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5"/>
  </p:notesMasterIdLst>
  <p:sldIdLst>
    <p:sldId id="257" r:id="rId6"/>
    <p:sldId id="281" r:id="rId7"/>
    <p:sldId id="288" r:id="rId8"/>
    <p:sldId id="279" r:id="rId9"/>
    <p:sldId id="284" r:id="rId10"/>
    <p:sldId id="287" r:id="rId11"/>
    <p:sldId id="286" r:id="rId12"/>
    <p:sldId id="285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E8423C-D78A-1205-B39E-5972988B7501}" name="Hartley, Sonja" initials="HS" userId="S::sonja.hartley@highered.texas.gov::df7a3224-fbf7-4dce-8af1-28352d346f6a" providerId="AD"/>
  <p188:author id="{A128EE7E-979D-A870-D73B-CB9BE724D9DE}" name="Jenks, Claudette" initials="JC" userId="S::Claudette.Jenks@highered.texas.gov::9201fcfb-5896-458c-98f9-a031d1a98d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A4"/>
    <a:srgbClr val="696B68"/>
    <a:srgbClr val="005A82"/>
    <a:srgbClr val="0082AB"/>
    <a:srgbClr val="87D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5ABDC9-2C82-1240-C8E4-3124BB9069D4}" v="33" dt="2026-06-17T20:54:14.393"/>
    <p1510:client id="{D060A12B-5C3A-F045-855B-B7A4D055BF88}" v="1782" dt="2026-06-17T21:19:42.1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EFCD7-D3AF-42B8-B099-438649B1133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C04E41-F4F1-4D99-BA8F-33005CF43F67}">
      <dgm:prSet phldrT="[Text]" phldr="0" custT="1"/>
      <dgm:spPr>
        <a:solidFill>
          <a:srgbClr val="0082AB"/>
        </a:solidFill>
      </dgm:spPr>
      <dgm:t>
        <a:bodyPr/>
        <a:lstStyle/>
        <a:p>
          <a:pPr marL="0" lvl="0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Aug 2025 – Sept 2025</a:t>
          </a:r>
        </a:p>
      </dgm:t>
    </dgm:pt>
    <dgm:pt modelId="{4CA8997D-4B10-4DCA-96B2-CA3CFE7EA443}" type="parTrans" cxnId="{47407E48-53F7-47C9-A1AA-47DAEF607FF8}">
      <dgm:prSet/>
      <dgm:spPr/>
      <dgm:t>
        <a:bodyPr/>
        <a:lstStyle/>
        <a:p>
          <a:endParaRPr lang="en-US"/>
        </a:p>
      </dgm:t>
    </dgm:pt>
    <dgm:pt modelId="{6226DB81-BFBE-4420-B95C-88D65C6177D6}" type="sibTrans" cxnId="{47407E48-53F7-47C9-A1AA-47DAEF607FF8}">
      <dgm:prSet/>
      <dgm:spPr/>
      <dgm:t>
        <a:bodyPr/>
        <a:lstStyle/>
        <a:p>
          <a:endParaRPr lang="en-US"/>
        </a:p>
      </dgm:t>
    </dgm:pt>
    <dgm:pt modelId="{6ADC13C3-9606-4C72-A95E-E73DE96A827B}">
      <dgm:prSet phldrT="[Text]"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1200"/>
            </a:spcAft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Oct 2025</a:t>
          </a:r>
        </a:p>
      </dgm:t>
    </dgm:pt>
    <dgm:pt modelId="{73D0A9E8-A26A-45F0-9CEF-D62B521A4EB8}" type="parTrans" cxnId="{D000EA01-1E8F-477A-A830-1D601428069C}">
      <dgm:prSet/>
      <dgm:spPr/>
      <dgm:t>
        <a:bodyPr/>
        <a:lstStyle/>
        <a:p>
          <a:endParaRPr lang="en-US"/>
        </a:p>
      </dgm:t>
    </dgm:pt>
    <dgm:pt modelId="{8AF3F171-BB70-44F3-9CB9-870A600B4819}" type="sibTrans" cxnId="{D000EA01-1E8F-477A-A830-1D601428069C}">
      <dgm:prSet/>
      <dgm:spPr/>
      <dgm:t>
        <a:bodyPr/>
        <a:lstStyle/>
        <a:p>
          <a:endParaRPr lang="en-US"/>
        </a:p>
      </dgm:t>
    </dgm:pt>
    <dgm:pt modelId="{B5D8298C-3798-401A-B7D3-340BD53ECC34}">
      <dgm:prSet phldrT="[Text]"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1200"/>
            </a:spcAft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Nov 2025 – Jan 2026</a:t>
          </a:r>
        </a:p>
      </dgm:t>
    </dgm:pt>
    <dgm:pt modelId="{21315CA1-6E2F-4D18-B3F3-5DF494CB280D}" type="parTrans" cxnId="{5E0A7350-CBB7-4B06-AE30-D8A1BD02BF74}">
      <dgm:prSet/>
      <dgm:spPr/>
      <dgm:t>
        <a:bodyPr/>
        <a:lstStyle/>
        <a:p>
          <a:endParaRPr lang="en-US"/>
        </a:p>
      </dgm:t>
    </dgm:pt>
    <dgm:pt modelId="{9569119D-0BF7-42DA-A8B6-9B5BF9A2DEB7}" type="sibTrans" cxnId="{5E0A7350-CBB7-4B06-AE30-D8A1BD02BF74}">
      <dgm:prSet/>
      <dgm:spPr/>
      <dgm:t>
        <a:bodyPr/>
        <a:lstStyle/>
        <a:p>
          <a:endParaRPr lang="en-US"/>
        </a:p>
      </dgm:t>
    </dgm:pt>
    <dgm:pt modelId="{E9E59887-ECD8-4202-A702-D65A9B2AE34E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1200"/>
            </a:spcAft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Feb 2026</a:t>
          </a:r>
        </a:p>
      </dgm:t>
    </dgm:pt>
    <dgm:pt modelId="{F8858E7F-2D53-44BE-803C-98D833996CE4}" type="parTrans" cxnId="{C351BA1D-8061-45EB-9BDD-D1F76101971C}">
      <dgm:prSet/>
      <dgm:spPr/>
      <dgm:t>
        <a:bodyPr/>
        <a:lstStyle/>
        <a:p>
          <a:endParaRPr lang="en-US"/>
        </a:p>
      </dgm:t>
    </dgm:pt>
    <dgm:pt modelId="{73D60D24-BE0D-418E-9641-097B409422F0}" type="sibTrans" cxnId="{C351BA1D-8061-45EB-9BDD-D1F76101971C}">
      <dgm:prSet/>
      <dgm:spPr/>
      <dgm:t>
        <a:bodyPr/>
        <a:lstStyle/>
        <a:p>
          <a:endParaRPr lang="en-US"/>
        </a:p>
      </dgm:t>
    </dgm:pt>
    <dgm:pt modelId="{84C854E1-288E-48B3-8DBF-C81349C951BC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1200"/>
            </a:spcAft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Mar 2026 – Apr 2026</a:t>
          </a:r>
        </a:p>
      </dgm:t>
    </dgm:pt>
    <dgm:pt modelId="{77414280-521D-45F1-B78B-E0704A154E8A}" type="parTrans" cxnId="{89786B75-7B8A-4C91-8711-1380C305D8E5}">
      <dgm:prSet/>
      <dgm:spPr/>
      <dgm:t>
        <a:bodyPr/>
        <a:lstStyle/>
        <a:p>
          <a:endParaRPr lang="en-US"/>
        </a:p>
      </dgm:t>
    </dgm:pt>
    <dgm:pt modelId="{B61B4564-86E1-4C2F-8B2B-47C8C8D4E068}" type="sibTrans" cxnId="{89786B75-7B8A-4C91-8711-1380C305D8E5}">
      <dgm:prSet/>
      <dgm:spPr/>
      <dgm:t>
        <a:bodyPr/>
        <a:lstStyle/>
        <a:p>
          <a:endParaRPr lang="en-US"/>
        </a:p>
      </dgm:t>
    </dgm:pt>
    <dgm:pt modelId="{558E4287-97E7-4006-B597-3FA84F208864}">
      <dgm:prSet phldr="0" custT="1"/>
      <dgm:spPr>
        <a:solidFill>
          <a:srgbClr val="0082AB"/>
        </a:solidFill>
      </dgm:spPr>
      <dgm:t>
        <a:bodyPr/>
        <a:lstStyle/>
        <a:p>
          <a:pPr marL="0" rtl="0">
            <a:spcAft>
              <a:spcPts val="1200"/>
            </a:spcAft>
            <a:buNone/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May 2026 – June 2026</a:t>
          </a:r>
        </a:p>
      </dgm:t>
    </dgm:pt>
    <dgm:pt modelId="{172B143A-F278-4359-A998-B297F7A3586F}" type="parTrans" cxnId="{41866045-7AA5-4A82-A9C6-B2533B00B986}">
      <dgm:prSet/>
      <dgm:spPr/>
      <dgm:t>
        <a:bodyPr/>
        <a:lstStyle/>
        <a:p>
          <a:endParaRPr lang="en-US"/>
        </a:p>
      </dgm:t>
    </dgm:pt>
    <dgm:pt modelId="{99B02773-A9FB-4F14-BA78-F6C7A8B8B433}" type="sibTrans" cxnId="{41866045-7AA5-4A82-A9C6-B2533B00B986}">
      <dgm:prSet/>
      <dgm:spPr/>
      <dgm:t>
        <a:bodyPr/>
        <a:lstStyle/>
        <a:p>
          <a:endParaRPr lang="en-US"/>
        </a:p>
      </dgm:t>
    </dgm:pt>
    <dgm:pt modelId="{9EB10E2B-53B3-41FB-A000-438AA357FEAF}">
      <dgm:prSet phldr="0" custT="1"/>
      <dgm:spPr>
        <a:solidFill>
          <a:srgbClr val="0082AB"/>
        </a:solidFill>
      </dgm:spPr>
      <dgm:t>
        <a:bodyPr/>
        <a:lstStyle/>
        <a:p>
          <a:pPr marL="57150" lvl="1" indent="-57150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 Kick-off (Mtg #1)</a:t>
          </a:r>
        </a:p>
      </dgm:t>
    </dgm:pt>
    <dgm:pt modelId="{4FD2457C-7F02-4C8E-A88B-C0CD4B7F0A82}" type="parTrans" cxnId="{0F48A47A-737A-4B27-927F-E53C835FF885}">
      <dgm:prSet/>
      <dgm:spPr/>
      <dgm:t>
        <a:bodyPr/>
        <a:lstStyle/>
        <a:p>
          <a:endParaRPr lang="en-US"/>
        </a:p>
      </dgm:t>
    </dgm:pt>
    <dgm:pt modelId="{C5ED48D1-2970-4BC6-A820-00316263C460}" type="sibTrans" cxnId="{0F48A47A-737A-4B27-927F-E53C835FF885}">
      <dgm:prSet/>
      <dgm:spPr/>
      <dgm:t>
        <a:bodyPr/>
        <a:lstStyle/>
        <a:p>
          <a:endParaRPr lang="en-US"/>
        </a:p>
      </dgm:t>
    </dgm:pt>
    <dgm:pt modelId="{3A96DFD2-FAFF-480E-B47D-50BC54F3B674}">
      <dgm:prSet phldr="0"/>
      <dgm:spPr>
        <a:solidFill>
          <a:srgbClr val="0082AB"/>
        </a:solidFill>
      </dgm:spPr>
      <dgm:t>
        <a:bodyPr/>
        <a:lstStyle/>
        <a:p>
          <a:pPr marL="57150" lvl="1" indent="-57150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Expectations, &amp; Processes</a:t>
          </a:r>
        </a:p>
      </dgm:t>
    </dgm:pt>
    <dgm:pt modelId="{BB8069DD-6AF5-497B-93CE-AB0910F09519}" type="parTrans" cxnId="{EE5B229C-96E6-4C24-AF0B-D4A70019C1AD}">
      <dgm:prSet/>
      <dgm:spPr/>
      <dgm:t>
        <a:bodyPr/>
        <a:lstStyle/>
        <a:p>
          <a:endParaRPr lang="en-US"/>
        </a:p>
      </dgm:t>
    </dgm:pt>
    <dgm:pt modelId="{39E3116D-7DA3-4EF3-A301-F023E14F858B}" type="sibTrans" cxnId="{EE5B229C-96E6-4C24-AF0B-D4A70019C1AD}">
      <dgm:prSet/>
      <dgm:spPr/>
      <dgm:t>
        <a:bodyPr/>
        <a:lstStyle/>
        <a:p>
          <a:endParaRPr lang="en-US"/>
        </a:p>
      </dgm:t>
    </dgm:pt>
    <dgm:pt modelId="{260E03D0-B459-4F6C-8C93-6824D0203ED3}">
      <dgm:prSet phldr="0"/>
      <dgm:spPr>
        <a:solidFill>
          <a:srgbClr val="0082AB"/>
        </a:solidFill>
      </dgm:spPr>
      <dgm:t>
        <a:bodyPr/>
        <a:lstStyle/>
        <a:p>
          <a:pPr marL="57150" lvl="1" indent="0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100" b="1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3F91AB3-1711-4840-8FD5-E61322CAAD08}" type="parTrans" cxnId="{0518DDE7-1A93-4BFD-8730-A914EDCD74C2}">
      <dgm:prSet/>
      <dgm:spPr/>
      <dgm:t>
        <a:bodyPr/>
        <a:lstStyle/>
        <a:p>
          <a:endParaRPr lang="en-US"/>
        </a:p>
      </dgm:t>
    </dgm:pt>
    <dgm:pt modelId="{87BD7086-8E09-48A4-8B35-7F90E788C585}" type="sibTrans" cxnId="{0518DDE7-1A93-4BFD-8730-A914EDCD74C2}">
      <dgm:prSet/>
      <dgm:spPr/>
      <dgm:t>
        <a:bodyPr/>
        <a:lstStyle/>
        <a:p>
          <a:endParaRPr lang="en-US"/>
        </a:p>
      </dgm:t>
    </dgm:pt>
    <dgm:pt modelId="{0A09653C-1B7F-439D-9DEA-9A078185CB75}">
      <dgm:prSet phldr="0" custT="1"/>
      <dgm:spPr>
        <a:solidFill>
          <a:srgbClr val="0082AB"/>
        </a:solidFill>
      </dgm:spPr>
      <dgm:t>
        <a:bodyPr/>
        <a:lstStyle/>
        <a:p>
          <a:pPr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Formation of Work Groups</a:t>
          </a:r>
          <a:endParaRPr lang="en-US" b="1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7D29B6A-8979-46A0-8872-FCFEBD99858F}" type="parTrans" cxnId="{E579A4F5-D863-4A7B-8D17-48F23701D80A}">
      <dgm:prSet/>
      <dgm:spPr/>
      <dgm:t>
        <a:bodyPr/>
        <a:lstStyle/>
        <a:p>
          <a:endParaRPr lang="en-US"/>
        </a:p>
      </dgm:t>
    </dgm:pt>
    <dgm:pt modelId="{E6B408C2-8A4B-43E1-983D-195431C46B71}" type="sibTrans" cxnId="{E579A4F5-D863-4A7B-8D17-48F23701D80A}">
      <dgm:prSet/>
      <dgm:spPr/>
      <dgm:t>
        <a:bodyPr/>
        <a:lstStyle/>
        <a:p>
          <a:endParaRPr lang="en-US"/>
        </a:p>
      </dgm:t>
    </dgm:pt>
    <dgm:pt modelId="{72F44168-D4DD-4AC8-8694-1ABB7A2E84D5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endParaRPr lang="en-US" sz="1100" b="1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F4D9A39A-C547-4136-9494-7430CDBA7EF3}" type="parTrans" cxnId="{7422A350-CB78-4C3F-B989-BC7462775071}">
      <dgm:prSet/>
      <dgm:spPr/>
      <dgm:t>
        <a:bodyPr/>
        <a:lstStyle/>
        <a:p>
          <a:endParaRPr lang="en-US"/>
        </a:p>
      </dgm:t>
    </dgm:pt>
    <dgm:pt modelId="{9AF1A35A-4F46-4EFD-A1F7-BB76B8BB372A}" type="sibTrans" cxnId="{7422A350-CB78-4C3F-B989-BC7462775071}">
      <dgm:prSet/>
      <dgm:spPr/>
      <dgm:t>
        <a:bodyPr/>
        <a:lstStyle/>
        <a:p>
          <a:endParaRPr lang="en-US"/>
        </a:p>
      </dgm:t>
    </dgm:pt>
    <dgm:pt modelId="{6DEC2790-4C5B-41C0-836B-9B6D410CF49C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#3 &amp; #4</a:t>
          </a:r>
        </a:p>
      </dgm:t>
    </dgm:pt>
    <dgm:pt modelId="{B5B2772F-8BB3-4349-BF1E-B3C91823B495}" type="parTrans" cxnId="{FFD620B1-A457-4BB8-8353-7FA537F6B479}">
      <dgm:prSet/>
      <dgm:spPr/>
      <dgm:t>
        <a:bodyPr/>
        <a:lstStyle/>
        <a:p>
          <a:endParaRPr lang="en-US"/>
        </a:p>
      </dgm:t>
    </dgm:pt>
    <dgm:pt modelId="{3630A22A-7676-4482-B5CB-394944FEBAB8}" type="sibTrans" cxnId="{FFD620B1-A457-4BB8-8353-7FA537F6B479}">
      <dgm:prSet/>
      <dgm:spPr/>
      <dgm:t>
        <a:bodyPr/>
        <a:lstStyle/>
        <a:p>
          <a:endParaRPr lang="en-US"/>
        </a:p>
      </dgm:t>
    </dgm:pt>
    <dgm:pt modelId="{F245EEEE-4DF4-400D-8474-153FB4ABAD6E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endParaRPr lang="en-US" sz="1100" b="1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4A25799B-5678-480D-90B1-D92CD3A16DFD}" type="parTrans" cxnId="{D2F78747-DBEB-4CE6-973C-29EF4A4FBAEB}">
      <dgm:prSet/>
      <dgm:spPr/>
      <dgm:t>
        <a:bodyPr/>
        <a:lstStyle/>
        <a:p>
          <a:endParaRPr lang="en-US"/>
        </a:p>
      </dgm:t>
    </dgm:pt>
    <dgm:pt modelId="{76787224-8D3D-4403-8CCE-C1D2597D17D3}" type="sibTrans" cxnId="{D2F78747-DBEB-4CE6-973C-29EF4A4FBAEB}">
      <dgm:prSet/>
      <dgm:spPr/>
      <dgm:t>
        <a:bodyPr/>
        <a:lstStyle/>
        <a:p>
          <a:endParaRPr lang="en-US"/>
        </a:p>
      </dgm:t>
    </dgm:pt>
    <dgm:pt modelId="{6FA85B07-BA56-4132-B167-9608B386BEF0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#6 &amp; #7</a:t>
          </a:r>
        </a:p>
      </dgm:t>
    </dgm:pt>
    <dgm:pt modelId="{2B302FF4-CE3F-4458-AA69-A631C539C33B}" type="parTrans" cxnId="{A8B5398B-AB22-4511-83D9-BAC555166845}">
      <dgm:prSet/>
      <dgm:spPr/>
      <dgm:t>
        <a:bodyPr/>
        <a:lstStyle/>
        <a:p>
          <a:endParaRPr lang="en-US"/>
        </a:p>
      </dgm:t>
    </dgm:pt>
    <dgm:pt modelId="{D019BF48-811E-461B-B1EF-A86A88F3AEE9}" type="sibTrans" cxnId="{A8B5398B-AB22-4511-83D9-BAC555166845}">
      <dgm:prSet/>
      <dgm:spPr/>
      <dgm:t>
        <a:bodyPr/>
        <a:lstStyle/>
        <a:p>
          <a:endParaRPr lang="en-US"/>
        </a:p>
      </dgm:t>
    </dgm:pt>
    <dgm:pt modelId="{24669140-BB24-4FA4-9638-41C64D1972C3}">
      <dgm:prSet phldr="0" custT="1"/>
      <dgm:spPr>
        <a:solidFill>
          <a:srgbClr val="0082AB"/>
        </a:solidFill>
      </dgm:spPr>
      <dgm:t>
        <a:bodyPr/>
        <a:lstStyle/>
        <a:p>
          <a:pPr marL="55563" indent="-55563"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#8 &amp; #9</a:t>
          </a:r>
        </a:p>
      </dgm:t>
    </dgm:pt>
    <dgm:pt modelId="{5A20FEF1-BC62-44C8-A162-181EEE355903}" type="parTrans" cxnId="{8613A51B-1727-4C6A-AA81-2B139A7CBD24}">
      <dgm:prSet/>
      <dgm:spPr/>
      <dgm:t>
        <a:bodyPr/>
        <a:lstStyle/>
        <a:p>
          <a:endParaRPr lang="en-US"/>
        </a:p>
      </dgm:t>
    </dgm:pt>
    <dgm:pt modelId="{A0B60BC5-B51E-4010-9F7B-C4BEC711ECF5}" type="sibTrans" cxnId="{8613A51B-1727-4C6A-AA81-2B139A7CBD24}">
      <dgm:prSet/>
      <dgm:spPr/>
      <dgm:t>
        <a:bodyPr/>
        <a:lstStyle/>
        <a:p>
          <a:endParaRPr lang="en-US"/>
        </a:p>
      </dgm:t>
    </dgm:pt>
    <dgm:pt modelId="{C07CF989-7808-433C-941D-C2FACF393D0A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1200"/>
            </a:spcAft>
          </a:pPr>
          <a:r>
            <a:rPr lang="en-US" sz="1600" b="1">
              <a:solidFill>
                <a:schemeClr val="accent4">
                  <a:lumMod val="60000"/>
                  <a:lumOff val="40000"/>
                </a:schemeClr>
              </a:solidFill>
              <a:latin typeface="Segoe UI"/>
              <a:cs typeface="Segoe UI"/>
            </a:rPr>
            <a:t>July 2026</a:t>
          </a:r>
        </a:p>
      </dgm:t>
    </dgm:pt>
    <dgm:pt modelId="{88215CD3-37BA-4BFB-879D-EC1B8D84885A}" type="parTrans" cxnId="{370C311C-03B7-4D0B-8C4B-D6B7103D3E2B}">
      <dgm:prSet/>
      <dgm:spPr/>
      <dgm:t>
        <a:bodyPr/>
        <a:lstStyle/>
        <a:p>
          <a:endParaRPr lang="en-US"/>
        </a:p>
      </dgm:t>
    </dgm:pt>
    <dgm:pt modelId="{DC5A11F9-6347-4BD4-9A85-F294518BDAA0}" type="sibTrans" cxnId="{370C311C-03B7-4D0B-8C4B-D6B7103D3E2B}">
      <dgm:prSet/>
      <dgm:spPr/>
      <dgm:t>
        <a:bodyPr/>
        <a:lstStyle/>
        <a:p>
          <a:endParaRPr lang="en-US"/>
        </a:p>
      </dgm:t>
    </dgm:pt>
    <dgm:pt modelId="{AA339ED6-1D6A-4C9B-839D-59840A0E852C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ct val="15000"/>
            </a:spcAft>
          </a:pPr>
          <a:endParaRPr lang="en-US" sz="1100" b="1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E645552-F3BC-4E09-8FEA-C78D99953888}" type="parTrans" cxnId="{F5975871-5F39-4A95-96A4-1E1351ADBA0F}">
      <dgm:prSet/>
      <dgm:spPr/>
      <dgm:t>
        <a:bodyPr/>
        <a:lstStyle/>
        <a:p>
          <a:endParaRPr lang="en-US"/>
        </a:p>
      </dgm:t>
    </dgm:pt>
    <dgm:pt modelId="{8BB17DA5-E89D-4026-BB27-7F4994E46BC4}" type="sibTrans" cxnId="{F5975871-5F39-4A95-96A4-1E1351ADBA0F}">
      <dgm:prSet/>
      <dgm:spPr/>
      <dgm:t>
        <a:bodyPr/>
        <a:lstStyle/>
        <a:p>
          <a:endParaRPr lang="en-US"/>
        </a:p>
      </dgm:t>
    </dgm:pt>
    <dgm:pt modelId="{67996F13-4F87-40A3-B676-68CB7BAF9F4E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Report due to Legislature (July 31, 2026)</a:t>
          </a:r>
        </a:p>
      </dgm:t>
    </dgm:pt>
    <dgm:pt modelId="{C36393F5-908A-4F2B-9300-A494DE0469F8}" type="parTrans" cxnId="{2D7308BF-804E-46F9-B9A4-3FBC15CC39AD}">
      <dgm:prSet/>
      <dgm:spPr/>
      <dgm:t>
        <a:bodyPr/>
        <a:lstStyle/>
        <a:p>
          <a:endParaRPr lang="en-US"/>
        </a:p>
      </dgm:t>
    </dgm:pt>
    <dgm:pt modelId="{B848D490-ECBE-4E04-9059-6730BC7056AF}" type="sibTrans" cxnId="{2D7308BF-804E-46F9-B9A4-3FBC15CC39AD}">
      <dgm:prSet/>
      <dgm:spPr/>
      <dgm:t>
        <a:bodyPr/>
        <a:lstStyle/>
        <a:p>
          <a:endParaRPr lang="en-US"/>
        </a:p>
      </dgm:t>
    </dgm:pt>
    <dgm:pt modelId="{48F7C942-416E-43C8-876C-24B7538875CC}">
      <dgm:prSet phldr="0" custT="1"/>
      <dgm:spPr>
        <a:solidFill>
          <a:srgbClr val="0082AB"/>
        </a:solidFill>
      </dgm:spPr>
      <dgm:t>
        <a:bodyPr/>
        <a:lstStyle/>
        <a:p>
          <a:pPr marL="57150" marR="0" lvl="0" indent="-5715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Problem Statement, Goals &amp; Timeline</a:t>
          </a:r>
          <a:endParaRPr lang="en-US" sz="1100" b="1">
            <a:solidFill>
              <a:srgbClr val="87D1E6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DE51C84-1034-4982-8727-CF7979E05E4A}" type="parTrans" cxnId="{5E80BB2E-327A-44DD-9A40-C116F3ECDEAA}">
      <dgm:prSet/>
      <dgm:spPr/>
      <dgm:t>
        <a:bodyPr/>
        <a:lstStyle/>
        <a:p>
          <a:endParaRPr lang="en-US"/>
        </a:p>
      </dgm:t>
    </dgm:pt>
    <dgm:pt modelId="{CCB3A9A9-0C1A-4A31-AED6-946C80339A7A}" type="sibTrans" cxnId="{5E80BB2E-327A-44DD-9A40-C116F3ECDEAA}">
      <dgm:prSet/>
      <dgm:spPr/>
      <dgm:t>
        <a:bodyPr/>
        <a:lstStyle/>
        <a:p>
          <a:endParaRPr lang="en-US"/>
        </a:p>
      </dgm:t>
    </dgm:pt>
    <dgm:pt modelId="{61FD28C0-F438-4ECE-B0A6-44B880AD9A86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</dgm:t>
    </dgm:pt>
    <dgm:pt modelId="{82805F13-D713-4F79-BB20-9E9E835CA349}" type="parTrans" cxnId="{8AC9CD77-7DEE-4F78-B3E3-CAE0A9FB4C42}">
      <dgm:prSet/>
      <dgm:spPr/>
      <dgm:t>
        <a:bodyPr/>
        <a:lstStyle/>
        <a:p>
          <a:endParaRPr lang="en-US"/>
        </a:p>
      </dgm:t>
    </dgm:pt>
    <dgm:pt modelId="{20E97383-057E-4FDB-9D51-355D492A05D1}" type="sibTrans" cxnId="{8AC9CD77-7DEE-4F78-B3E3-CAE0A9FB4C42}">
      <dgm:prSet/>
      <dgm:spPr/>
      <dgm:t>
        <a:bodyPr/>
        <a:lstStyle/>
        <a:p>
          <a:endParaRPr lang="en-US"/>
        </a:p>
      </dgm:t>
    </dgm:pt>
    <dgm:pt modelId="{4FEB8C6E-AEC8-4C8C-8DC0-E14F83377932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Initiation of Phase 3 - Modeling</a:t>
          </a:r>
        </a:p>
      </dgm:t>
    </dgm:pt>
    <dgm:pt modelId="{4FA7995F-6C1D-41E5-B7F7-D8828A80A610}" type="parTrans" cxnId="{20C68BDF-AAC6-430D-AB53-D0A11514BA6C}">
      <dgm:prSet/>
      <dgm:spPr/>
      <dgm:t>
        <a:bodyPr/>
        <a:lstStyle/>
        <a:p>
          <a:endParaRPr lang="en-US"/>
        </a:p>
      </dgm:t>
    </dgm:pt>
    <dgm:pt modelId="{F724FC30-C888-473B-A5F9-81C638C04CEF}" type="sibTrans" cxnId="{20C68BDF-AAC6-430D-AB53-D0A11514BA6C}">
      <dgm:prSet/>
      <dgm:spPr/>
      <dgm:t>
        <a:bodyPr/>
        <a:lstStyle/>
        <a:p>
          <a:endParaRPr lang="en-US"/>
        </a:p>
      </dgm:t>
    </dgm:pt>
    <dgm:pt modelId="{76A53141-DBFE-4C92-8879-BD7471209129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</dgm:t>
    </dgm:pt>
    <dgm:pt modelId="{C264A917-DE4C-4F28-8C89-34381DB1F01F}" type="parTrans" cxnId="{94335208-24BD-4D08-8935-E948E97C8FE3}">
      <dgm:prSet/>
      <dgm:spPr/>
      <dgm:t>
        <a:bodyPr/>
        <a:lstStyle/>
        <a:p>
          <a:endParaRPr lang="en-US"/>
        </a:p>
      </dgm:t>
    </dgm:pt>
    <dgm:pt modelId="{F70D9162-F5ED-43B9-8F9F-DFBB722F416D}" type="sibTrans" cxnId="{94335208-24BD-4D08-8935-E948E97C8FE3}">
      <dgm:prSet/>
      <dgm:spPr/>
      <dgm:t>
        <a:bodyPr/>
        <a:lstStyle/>
        <a:p>
          <a:endParaRPr lang="en-US"/>
        </a:p>
      </dgm:t>
    </dgm:pt>
    <dgm:pt modelId="{1B163157-FB5A-49D9-B4AC-02A69DCCDAD8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Initiation of Phase 4 – Funding Runs</a:t>
          </a:r>
        </a:p>
      </dgm:t>
    </dgm:pt>
    <dgm:pt modelId="{B095DF74-58D0-4870-8D13-B03C3E7659D6}" type="parTrans" cxnId="{2A28F0BD-57DA-4183-883B-36FA5070F470}">
      <dgm:prSet/>
      <dgm:spPr/>
      <dgm:t>
        <a:bodyPr/>
        <a:lstStyle/>
        <a:p>
          <a:endParaRPr lang="en-US"/>
        </a:p>
      </dgm:t>
    </dgm:pt>
    <dgm:pt modelId="{C167D09F-1D25-474C-8212-CB85D92AD076}" type="sibTrans" cxnId="{2A28F0BD-57DA-4183-883B-36FA5070F470}">
      <dgm:prSet/>
      <dgm:spPr/>
      <dgm:t>
        <a:bodyPr/>
        <a:lstStyle/>
        <a:p>
          <a:endParaRPr lang="en-US"/>
        </a:p>
      </dgm:t>
    </dgm:pt>
    <dgm:pt modelId="{2EEE9D91-DBD7-4379-AC03-1E78AEB8710F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</dgm:t>
    </dgm:pt>
    <dgm:pt modelId="{393016B8-C307-4A14-925D-E030AD0ED252}" type="parTrans" cxnId="{10CAF704-24CC-4C59-A3F5-2A42500634B2}">
      <dgm:prSet/>
      <dgm:spPr/>
      <dgm:t>
        <a:bodyPr/>
        <a:lstStyle/>
        <a:p>
          <a:endParaRPr lang="en-US"/>
        </a:p>
      </dgm:t>
    </dgm:pt>
    <dgm:pt modelId="{EADE81D2-D448-4D87-97FA-5D2C6EAD4DAD}" type="sibTrans" cxnId="{10CAF704-24CC-4C59-A3F5-2A42500634B2}">
      <dgm:prSet/>
      <dgm:spPr/>
      <dgm:t>
        <a:bodyPr/>
        <a:lstStyle/>
        <a:p>
          <a:endParaRPr lang="en-US"/>
        </a:p>
      </dgm:t>
    </dgm:pt>
    <dgm:pt modelId="{3B61224D-4294-4869-9782-95A8F2D244DA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Stakeholder Listening Sessions</a:t>
          </a:r>
        </a:p>
      </dgm:t>
    </dgm:pt>
    <dgm:pt modelId="{9EF7F826-4081-49C3-875A-1DD554D64089}" type="parTrans" cxnId="{F0EFC346-699C-4978-9434-B3E504384458}">
      <dgm:prSet/>
      <dgm:spPr/>
      <dgm:t>
        <a:bodyPr/>
        <a:lstStyle/>
        <a:p>
          <a:endParaRPr lang="en-US"/>
        </a:p>
      </dgm:t>
    </dgm:pt>
    <dgm:pt modelId="{9131D5C8-53C6-4A78-AF4B-2B15C9B0192C}" type="sibTrans" cxnId="{F0EFC346-699C-4978-9434-B3E504384458}">
      <dgm:prSet/>
      <dgm:spPr/>
      <dgm:t>
        <a:bodyPr/>
        <a:lstStyle/>
        <a:p>
          <a:endParaRPr lang="en-US"/>
        </a:p>
      </dgm:t>
    </dgm:pt>
    <dgm:pt modelId="{8F05CBD3-BA74-4AF1-A223-99486F7C2A05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endParaRPr lang="en-US" sz="1100" b="1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4FA48CCA-7EB5-427E-A1DE-F183028CDDFB}" type="parTrans" cxnId="{A84399BB-F125-413F-BE90-5EC333F03326}">
      <dgm:prSet/>
      <dgm:spPr/>
      <dgm:t>
        <a:bodyPr/>
        <a:lstStyle/>
        <a:p>
          <a:endParaRPr lang="en-US"/>
        </a:p>
      </dgm:t>
    </dgm:pt>
    <dgm:pt modelId="{9D79D81C-A328-4C79-80F8-0472A7327FAC}" type="sibTrans" cxnId="{A84399BB-F125-413F-BE90-5EC333F03326}">
      <dgm:prSet/>
      <dgm:spPr/>
      <dgm:t>
        <a:bodyPr/>
        <a:lstStyle/>
        <a:p>
          <a:endParaRPr lang="en-US"/>
        </a:p>
      </dgm:t>
    </dgm:pt>
    <dgm:pt modelId="{295DBEB5-9402-40EF-9510-0D714A16A976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Continuation of Phase 1 – Data Discovery</a:t>
          </a:r>
        </a:p>
      </dgm:t>
    </dgm:pt>
    <dgm:pt modelId="{774EC219-97B4-4356-B87D-A9CB7FB2574B}" type="parTrans" cxnId="{3F2AB3F0-1CD6-40C2-B9E8-42304C30EA36}">
      <dgm:prSet/>
      <dgm:spPr/>
      <dgm:t>
        <a:bodyPr/>
        <a:lstStyle/>
        <a:p>
          <a:endParaRPr lang="en-US"/>
        </a:p>
      </dgm:t>
    </dgm:pt>
    <dgm:pt modelId="{B1A64397-B56F-411C-8A9B-48978EB44752}" type="sibTrans" cxnId="{3F2AB3F0-1CD6-40C2-B9E8-42304C30EA36}">
      <dgm:prSet/>
      <dgm:spPr/>
      <dgm:t>
        <a:bodyPr/>
        <a:lstStyle/>
        <a:p>
          <a:endParaRPr lang="en-US"/>
        </a:p>
      </dgm:t>
    </dgm:pt>
    <dgm:pt modelId="{68E97694-CA67-437C-BDF3-62CA64A0E336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Initiation of Phase 2 - Metrics</a:t>
          </a:r>
        </a:p>
      </dgm:t>
    </dgm:pt>
    <dgm:pt modelId="{45960157-716B-47EA-9AC9-7CA714209187}" type="parTrans" cxnId="{FF9888C1-7E8A-46F3-9A9C-85149DA26BBB}">
      <dgm:prSet/>
      <dgm:spPr/>
      <dgm:t>
        <a:bodyPr/>
        <a:lstStyle/>
        <a:p>
          <a:endParaRPr lang="en-US"/>
        </a:p>
      </dgm:t>
    </dgm:pt>
    <dgm:pt modelId="{F340D553-9463-4A50-90E2-DAE10BA1A027}" type="sibTrans" cxnId="{FF9888C1-7E8A-46F3-9A9C-85149DA26BBB}">
      <dgm:prSet/>
      <dgm:spPr/>
      <dgm:t>
        <a:bodyPr/>
        <a:lstStyle/>
        <a:p>
          <a:endParaRPr lang="en-US"/>
        </a:p>
      </dgm:t>
    </dgm:pt>
    <dgm:pt modelId="{3F2994D6-0045-457A-9E96-D34797D917B7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Continuation of Phase 2 - Metrics</a:t>
          </a:r>
        </a:p>
      </dgm:t>
    </dgm:pt>
    <dgm:pt modelId="{3CBBFBEA-7618-4530-A3EA-A6EA27570C88}" type="parTrans" cxnId="{CEA25E7F-A5E6-4D05-A99E-CC3DA744FFAC}">
      <dgm:prSet/>
      <dgm:spPr/>
      <dgm:t>
        <a:bodyPr/>
        <a:lstStyle/>
        <a:p>
          <a:endParaRPr lang="en-US"/>
        </a:p>
      </dgm:t>
    </dgm:pt>
    <dgm:pt modelId="{7A65596F-DCFF-4D4A-BE05-8B22E3447B5B}" type="sibTrans" cxnId="{CEA25E7F-A5E6-4D05-A99E-CC3DA744FFAC}">
      <dgm:prSet/>
      <dgm:spPr/>
      <dgm:t>
        <a:bodyPr/>
        <a:lstStyle/>
        <a:p>
          <a:endParaRPr lang="en-US"/>
        </a:p>
      </dgm:t>
    </dgm:pt>
    <dgm:pt modelId="{6C551BEC-1EF7-4062-B66A-DC6FAAE0E2BF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Continuation of Phase 3 – Modeling</a:t>
          </a:r>
        </a:p>
      </dgm:t>
    </dgm:pt>
    <dgm:pt modelId="{A1DDAC18-EE19-46C9-BD5E-5536706DB41C}" type="parTrans" cxnId="{243CB90C-0F56-4FB3-9537-395E09AFD274}">
      <dgm:prSet/>
      <dgm:spPr/>
      <dgm:t>
        <a:bodyPr/>
        <a:lstStyle/>
        <a:p>
          <a:endParaRPr lang="en-US"/>
        </a:p>
      </dgm:t>
    </dgm:pt>
    <dgm:pt modelId="{D706DBB0-4C1E-4CA3-AD06-486C2B3EB614}" type="sibTrans" cxnId="{243CB90C-0F56-4FB3-9537-395E09AFD274}">
      <dgm:prSet/>
      <dgm:spPr/>
      <dgm:t>
        <a:bodyPr/>
        <a:lstStyle/>
        <a:p>
          <a:endParaRPr lang="en-US"/>
        </a:p>
      </dgm:t>
    </dgm:pt>
    <dgm:pt modelId="{BD34C5BD-059E-47E6-AAB7-20D140F6C925}">
      <dgm:prSet phldr="0" custT="1"/>
      <dgm:spPr>
        <a:solidFill>
          <a:srgbClr val="0082AB"/>
        </a:solidFill>
      </dgm:spPr>
      <dgm:t>
        <a:bodyPr/>
        <a:lstStyle/>
        <a:p>
          <a:pPr marL="55563" indent="-55563"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Continuation &amp; Completion of Phase 4 – Funding Runs</a:t>
          </a:r>
        </a:p>
      </dgm:t>
    </dgm:pt>
    <dgm:pt modelId="{D72D7FBD-5FCE-457B-9504-8DA21E6C5DC9}" type="parTrans" cxnId="{82D7F6D5-5BD6-4159-A127-3DBC10A95D80}">
      <dgm:prSet/>
      <dgm:spPr/>
      <dgm:t>
        <a:bodyPr/>
        <a:lstStyle/>
        <a:p>
          <a:endParaRPr lang="en-US"/>
        </a:p>
      </dgm:t>
    </dgm:pt>
    <dgm:pt modelId="{EBB08CF1-7C3C-4F0C-984F-3E079DA646CF}" type="sibTrans" cxnId="{82D7F6D5-5BD6-4159-A127-3DBC10A95D80}">
      <dgm:prSet/>
      <dgm:spPr/>
      <dgm:t>
        <a:bodyPr/>
        <a:lstStyle/>
        <a:p>
          <a:endParaRPr lang="en-US"/>
        </a:p>
      </dgm:t>
    </dgm:pt>
    <dgm:pt modelId="{FF253F88-0110-4DA0-8B9D-B8637BCB27CB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#2</a:t>
          </a:r>
        </a:p>
      </dgm:t>
    </dgm:pt>
    <dgm:pt modelId="{CB3ADC08-6A88-49D1-B37C-2D49127C767A}" type="parTrans" cxnId="{0E9639AF-4527-4342-9A47-B180D9DABC7B}">
      <dgm:prSet/>
      <dgm:spPr/>
      <dgm:t>
        <a:bodyPr/>
        <a:lstStyle/>
        <a:p>
          <a:endParaRPr lang="en-US"/>
        </a:p>
      </dgm:t>
    </dgm:pt>
    <dgm:pt modelId="{1AA246DE-86DD-4308-93EB-80353A5F64CB}" type="sibTrans" cxnId="{0E9639AF-4527-4342-9A47-B180D9DABC7B}">
      <dgm:prSet/>
      <dgm:spPr/>
      <dgm:t>
        <a:bodyPr/>
        <a:lstStyle/>
        <a:p>
          <a:endParaRPr lang="en-US"/>
        </a:p>
      </dgm:t>
    </dgm:pt>
    <dgm:pt modelId="{485C2479-5EE3-44F9-97A7-F7AEA62D68F3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#5</a:t>
          </a:r>
        </a:p>
      </dgm:t>
    </dgm:pt>
    <dgm:pt modelId="{D4A47D4A-3FB6-43A1-BF8A-D367EBBE43EE}" type="parTrans" cxnId="{AD853F5F-996E-41B8-BBBB-36B81E03014A}">
      <dgm:prSet/>
      <dgm:spPr/>
      <dgm:t>
        <a:bodyPr/>
        <a:lstStyle/>
        <a:p>
          <a:endParaRPr lang="en-US"/>
        </a:p>
      </dgm:t>
    </dgm:pt>
    <dgm:pt modelId="{F4046010-80A3-4C4B-A9A4-1F54E917516C}" type="sibTrans" cxnId="{AD853F5F-996E-41B8-BBBB-36B81E03014A}">
      <dgm:prSet/>
      <dgm:spPr/>
      <dgm:t>
        <a:bodyPr/>
        <a:lstStyle/>
        <a:p>
          <a:endParaRPr lang="en-US"/>
        </a:p>
      </dgm:t>
    </dgm:pt>
    <dgm:pt modelId="{A8D8759D-E8BE-4D8C-B1CF-4CF697D8C134}">
      <dgm:prSet phldr="0" custT="1"/>
      <dgm:spPr>
        <a:solidFill>
          <a:srgbClr val="0082AB"/>
        </a:solidFill>
      </dgm:spPr>
      <dgm:t>
        <a:bodyPr/>
        <a:lstStyle/>
        <a:p>
          <a:pPr rtl="0"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Board Meeting to Adopt Report (July 22, 2026)</a:t>
          </a:r>
        </a:p>
      </dgm:t>
    </dgm:pt>
    <dgm:pt modelId="{4F6DBC01-248D-45F7-B595-AFD18676D514}" type="parTrans" cxnId="{597FE181-75AC-4D4D-8E25-DE7AF0BDA0E4}">
      <dgm:prSet/>
      <dgm:spPr/>
      <dgm:t>
        <a:bodyPr/>
        <a:lstStyle/>
        <a:p>
          <a:endParaRPr lang="en-US"/>
        </a:p>
      </dgm:t>
    </dgm:pt>
    <dgm:pt modelId="{F3E2083A-1BDC-4850-96AC-95CFEC8BC733}" type="sibTrans" cxnId="{597FE181-75AC-4D4D-8E25-DE7AF0BDA0E4}">
      <dgm:prSet/>
      <dgm:spPr/>
      <dgm:t>
        <a:bodyPr/>
        <a:lstStyle/>
        <a:p>
          <a:endParaRPr lang="en-US"/>
        </a:p>
      </dgm:t>
    </dgm:pt>
    <dgm:pt modelId="{0F50AB75-3696-468A-BBD2-EBC34A318346}">
      <dgm:prSet phldr="0" custT="1"/>
      <dgm:spPr>
        <a:solidFill>
          <a:srgbClr val="0082AB"/>
        </a:solidFill>
      </dgm:spPr>
      <dgm:t>
        <a:bodyPr/>
        <a:lstStyle/>
        <a:p>
          <a:pPr marL="57150" lvl="1" indent="-57150" defTabSz="48895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100" b="1">
              <a:latin typeface="Segoe UI" panose="020B0502040204020203" pitchFamily="34" charset="0"/>
              <a:cs typeface="Segoe UI" panose="020B0502040204020203" pitchFamily="34" charset="0"/>
            </a:rPr>
            <a:t>Phase 1 – Data Discovery</a:t>
          </a:r>
        </a:p>
      </dgm:t>
    </dgm:pt>
    <dgm:pt modelId="{8C11F3CA-F30E-4112-897F-213C7AD78CAA}" type="parTrans" cxnId="{F8C9AEA9-122B-46F3-AC3A-FD416F06FCB8}">
      <dgm:prSet/>
      <dgm:spPr/>
      <dgm:t>
        <a:bodyPr/>
        <a:lstStyle/>
        <a:p>
          <a:endParaRPr lang="en-US"/>
        </a:p>
      </dgm:t>
    </dgm:pt>
    <dgm:pt modelId="{F7643C7B-875E-49A8-967C-43AB0E08E6FC}" type="sibTrans" cxnId="{F8C9AEA9-122B-46F3-AC3A-FD416F06FCB8}">
      <dgm:prSet/>
      <dgm:spPr/>
      <dgm:t>
        <a:bodyPr/>
        <a:lstStyle/>
        <a:p>
          <a:endParaRPr lang="en-US"/>
        </a:p>
      </dgm:t>
    </dgm:pt>
    <dgm:pt modelId="{E4F4CD64-EA5E-4D54-BF69-BCE4B678B66E}" type="pres">
      <dgm:prSet presAssocID="{CEBEFCD7-D3AF-42B8-B099-438649B1133B}" presName="CompostProcess" presStyleCnt="0">
        <dgm:presLayoutVars>
          <dgm:dir/>
          <dgm:resizeHandles val="exact"/>
        </dgm:presLayoutVars>
      </dgm:prSet>
      <dgm:spPr/>
    </dgm:pt>
    <dgm:pt modelId="{05F41558-4062-43C5-9802-090C0571ACF9}" type="pres">
      <dgm:prSet presAssocID="{CEBEFCD7-D3AF-42B8-B099-438649B1133B}" presName="arrow" presStyleLbl="bgShp" presStyleIdx="0" presStyleCnt="1"/>
      <dgm:spPr>
        <a:solidFill>
          <a:srgbClr val="87D1E6">
            <a:alpha val="50000"/>
          </a:srgbClr>
        </a:solidFill>
      </dgm:spPr>
    </dgm:pt>
    <dgm:pt modelId="{CC035B0A-F51E-4BED-8500-B9DEE5DF4ECC}" type="pres">
      <dgm:prSet presAssocID="{CEBEFCD7-D3AF-42B8-B099-438649B1133B}" presName="linearProcess" presStyleCnt="0"/>
      <dgm:spPr/>
    </dgm:pt>
    <dgm:pt modelId="{31141F8D-6C7F-418A-A1D6-64C674FE0FAF}" type="pres">
      <dgm:prSet presAssocID="{3DC04E41-F4F1-4D99-BA8F-33005CF43F67}" presName="textNode" presStyleLbl="node1" presStyleIdx="0" presStyleCnt="7" custScaleY="126285">
        <dgm:presLayoutVars>
          <dgm:bulletEnabled val="1"/>
        </dgm:presLayoutVars>
      </dgm:prSet>
      <dgm:spPr/>
    </dgm:pt>
    <dgm:pt modelId="{B6ECFD1C-C2E8-4642-BE2A-91A74DC4A521}" type="pres">
      <dgm:prSet presAssocID="{6226DB81-BFBE-4420-B95C-88D65C6177D6}" presName="sibTrans" presStyleCnt="0"/>
      <dgm:spPr/>
    </dgm:pt>
    <dgm:pt modelId="{B87E64DB-9447-4676-A1DB-C17AE80C48EC}" type="pres">
      <dgm:prSet presAssocID="{6ADC13C3-9606-4C72-A95E-E73DE96A827B}" presName="textNode" presStyleLbl="node1" presStyleIdx="1" presStyleCnt="7" custScaleY="126300">
        <dgm:presLayoutVars>
          <dgm:bulletEnabled val="1"/>
        </dgm:presLayoutVars>
      </dgm:prSet>
      <dgm:spPr/>
    </dgm:pt>
    <dgm:pt modelId="{FD625262-8C5D-4408-9194-C567E3D9C5A5}" type="pres">
      <dgm:prSet presAssocID="{8AF3F171-BB70-44F3-9CB9-870A600B4819}" presName="sibTrans" presStyleCnt="0"/>
      <dgm:spPr/>
    </dgm:pt>
    <dgm:pt modelId="{D47076D4-8682-4330-A964-FB91436DC21A}" type="pres">
      <dgm:prSet presAssocID="{B5D8298C-3798-401A-B7D3-340BD53ECC34}" presName="textNode" presStyleLbl="node1" presStyleIdx="2" presStyleCnt="7" custScaleY="126300" custLinFactNeighborX="0" custLinFactNeighborY="379">
        <dgm:presLayoutVars>
          <dgm:bulletEnabled val="1"/>
        </dgm:presLayoutVars>
      </dgm:prSet>
      <dgm:spPr/>
    </dgm:pt>
    <dgm:pt modelId="{44DB01F1-E14E-46AE-B33E-6D280A895AD2}" type="pres">
      <dgm:prSet presAssocID="{9569119D-0BF7-42DA-A8B6-9B5BF9A2DEB7}" presName="sibTrans" presStyleCnt="0"/>
      <dgm:spPr/>
    </dgm:pt>
    <dgm:pt modelId="{910FA393-9B25-4135-B770-84D97307C9AD}" type="pres">
      <dgm:prSet presAssocID="{E9E59887-ECD8-4202-A702-D65A9B2AE34E}" presName="textNode" presStyleLbl="node1" presStyleIdx="3" presStyleCnt="7" custScaleY="126300">
        <dgm:presLayoutVars>
          <dgm:bulletEnabled val="1"/>
        </dgm:presLayoutVars>
      </dgm:prSet>
      <dgm:spPr/>
    </dgm:pt>
    <dgm:pt modelId="{AA51059C-7621-427D-9DF1-CF29844DE860}" type="pres">
      <dgm:prSet presAssocID="{73D60D24-BE0D-418E-9641-097B409422F0}" presName="sibTrans" presStyleCnt="0"/>
      <dgm:spPr/>
    </dgm:pt>
    <dgm:pt modelId="{6F49F2AF-602B-4155-A817-4A54D210F353}" type="pres">
      <dgm:prSet presAssocID="{84C854E1-288E-48B3-8DBF-C81349C951BC}" presName="textNode" presStyleLbl="node1" presStyleIdx="4" presStyleCnt="7" custScaleY="126300">
        <dgm:presLayoutVars>
          <dgm:bulletEnabled val="1"/>
        </dgm:presLayoutVars>
      </dgm:prSet>
      <dgm:spPr/>
    </dgm:pt>
    <dgm:pt modelId="{2289A263-D0E9-49E1-B33D-AF62FB3BC822}" type="pres">
      <dgm:prSet presAssocID="{B61B4564-86E1-4C2F-8B2B-47C8C8D4E068}" presName="sibTrans" presStyleCnt="0"/>
      <dgm:spPr/>
    </dgm:pt>
    <dgm:pt modelId="{5E5B6BCB-6715-4C19-8E94-B1167C70099D}" type="pres">
      <dgm:prSet presAssocID="{558E4287-97E7-4006-B597-3FA84F208864}" presName="textNode" presStyleLbl="node1" presStyleIdx="5" presStyleCnt="7" custScaleY="126300">
        <dgm:presLayoutVars>
          <dgm:bulletEnabled val="1"/>
        </dgm:presLayoutVars>
      </dgm:prSet>
      <dgm:spPr/>
    </dgm:pt>
    <dgm:pt modelId="{C8A64E9C-1E39-4E7B-90A3-B44153E4524D}" type="pres">
      <dgm:prSet presAssocID="{99B02773-A9FB-4F14-BA78-F6C7A8B8B433}" presName="sibTrans" presStyleCnt="0"/>
      <dgm:spPr/>
    </dgm:pt>
    <dgm:pt modelId="{BDDFF84F-E003-4768-897A-C5788C0A8582}" type="pres">
      <dgm:prSet presAssocID="{C07CF989-7808-433C-941D-C2FACF393D0A}" presName="textNode" presStyleLbl="node1" presStyleIdx="6" presStyleCnt="7" custScaleY="126300">
        <dgm:presLayoutVars>
          <dgm:bulletEnabled val="1"/>
        </dgm:presLayoutVars>
      </dgm:prSet>
      <dgm:spPr/>
    </dgm:pt>
  </dgm:ptLst>
  <dgm:cxnLst>
    <dgm:cxn modelId="{23772C00-4935-4726-91EB-664313A139E6}" type="presOf" srcId="{48F7C942-416E-43C8-876C-24B7538875CC}" destId="{31141F8D-6C7F-418A-A1D6-64C674FE0FAF}" srcOrd="0" destOrd="2" presId="urn:microsoft.com/office/officeart/2005/8/layout/hProcess9"/>
    <dgm:cxn modelId="{D000EA01-1E8F-477A-A830-1D601428069C}" srcId="{CEBEFCD7-D3AF-42B8-B099-438649B1133B}" destId="{6ADC13C3-9606-4C72-A95E-E73DE96A827B}" srcOrd="1" destOrd="0" parTransId="{73D0A9E8-A26A-45F0-9CEF-D62B521A4EB8}" sibTransId="{8AF3F171-BB70-44F3-9CB9-870A600B4819}"/>
    <dgm:cxn modelId="{75527603-C61B-454C-8815-11B4BB176560}" type="presOf" srcId="{260E03D0-B459-4F6C-8C93-6824D0203ED3}" destId="{31141F8D-6C7F-418A-A1D6-64C674FE0FAF}" srcOrd="0" destOrd="5" presId="urn:microsoft.com/office/officeart/2005/8/layout/hProcess9"/>
    <dgm:cxn modelId="{10CAF704-24CC-4C59-A3F5-2A42500634B2}" srcId="{84C854E1-288E-48B3-8DBF-C81349C951BC}" destId="{2EEE9D91-DBD7-4379-AC03-1E78AEB8710F}" srcOrd="3" destOrd="0" parTransId="{393016B8-C307-4A14-925D-E030AD0ED252}" sibTransId="{EADE81D2-D448-4D87-97FA-5D2C6EAD4DAD}"/>
    <dgm:cxn modelId="{94335208-24BD-4D08-8935-E948E97C8FE3}" srcId="{E9E59887-ECD8-4202-A702-D65A9B2AE34E}" destId="{76A53141-DBFE-4C92-8879-BD7471209129}" srcOrd="4" destOrd="0" parTransId="{C264A917-DE4C-4F28-8C89-34381DB1F01F}" sibTransId="{F70D9162-F5ED-43B9-8F9F-DFBB722F416D}"/>
    <dgm:cxn modelId="{243CB90C-0F56-4FB3-9537-395E09AFD274}" srcId="{84C854E1-288E-48B3-8DBF-C81349C951BC}" destId="{6C551BEC-1EF7-4062-B66A-DC6FAAE0E2BF}" srcOrd="1" destOrd="0" parTransId="{A1DDAC18-EE19-46C9-BD5E-5536706DB41C}" sibTransId="{D706DBB0-4C1E-4CA3-AD06-486C2B3EB614}"/>
    <dgm:cxn modelId="{51BE221A-5C85-49B4-B5DF-451C208B4F0C}" type="presOf" srcId="{3DC04E41-F4F1-4D99-BA8F-33005CF43F67}" destId="{31141F8D-6C7F-418A-A1D6-64C674FE0FAF}" srcOrd="0" destOrd="0" presId="urn:microsoft.com/office/officeart/2005/8/layout/hProcess9"/>
    <dgm:cxn modelId="{8613A51B-1727-4C6A-AA81-2B139A7CBD24}" srcId="{558E4287-97E7-4006-B597-3FA84F208864}" destId="{24669140-BB24-4FA4-9638-41C64D1972C3}" srcOrd="0" destOrd="0" parTransId="{5A20FEF1-BC62-44C8-A162-181EEE355903}" sibTransId="{A0B60BC5-B51E-4010-9F7B-C4BEC711ECF5}"/>
    <dgm:cxn modelId="{370C311C-03B7-4D0B-8C4B-D6B7103D3E2B}" srcId="{CEBEFCD7-D3AF-42B8-B099-438649B1133B}" destId="{C07CF989-7808-433C-941D-C2FACF393D0A}" srcOrd="6" destOrd="0" parTransId="{88215CD3-37BA-4BFB-879D-EC1B8D84885A}" sibTransId="{DC5A11F9-6347-4BD4-9A85-F294518BDAA0}"/>
    <dgm:cxn modelId="{7106E11C-4400-4CEA-A2F9-A395065C889B}" type="presOf" srcId="{2EEE9D91-DBD7-4379-AC03-1E78AEB8710F}" destId="{6F49F2AF-602B-4155-A817-4A54D210F353}" srcOrd="0" destOrd="4" presId="urn:microsoft.com/office/officeart/2005/8/layout/hProcess9"/>
    <dgm:cxn modelId="{C351BA1D-8061-45EB-9BDD-D1F76101971C}" srcId="{CEBEFCD7-D3AF-42B8-B099-438649B1133B}" destId="{E9E59887-ECD8-4202-A702-D65A9B2AE34E}" srcOrd="3" destOrd="0" parTransId="{F8858E7F-2D53-44BE-803C-98D833996CE4}" sibTransId="{73D60D24-BE0D-418E-9641-097B409422F0}"/>
    <dgm:cxn modelId="{08070C20-F4F6-4E1B-ACDC-F82511D9D826}" type="presOf" srcId="{FF253F88-0110-4DA0-8B9D-B8637BCB27CB}" destId="{B87E64DB-9447-4676-A1DB-C17AE80C48EC}" srcOrd="0" destOrd="2" presId="urn:microsoft.com/office/officeart/2005/8/layout/hProcess9"/>
    <dgm:cxn modelId="{B57BB220-71DC-4E7F-B243-14D449870077}" type="presOf" srcId="{3A96DFD2-FAFF-480E-B47D-50BC54F3B674}" destId="{31141F8D-6C7F-418A-A1D6-64C674FE0FAF}" srcOrd="0" destOrd="3" presId="urn:microsoft.com/office/officeart/2005/8/layout/hProcess9"/>
    <dgm:cxn modelId="{5E80BB2E-327A-44DD-9A40-C116F3ECDEAA}" srcId="{3DC04E41-F4F1-4D99-BA8F-33005CF43F67}" destId="{48F7C942-416E-43C8-876C-24B7538875CC}" srcOrd="1" destOrd="0" parTransId="{0DE51C84-1034-4982-8727-CF7979E05E4A}" sibTransId="{CCB3A9A9-0C1A-4A31-AED6-946C80339A7A}"/>
    <dgm:cxn modelId="{D6485732-87F7-4A97-A3E1-31989B21BF42}" type="presOf" srcId="{BD34C5BD-059E-47E6-AAB7-20D140F6C925}" destId="{5E5B6BCB-6715-4C19-8E94-B1167C70099D}" srcOrd="0" destOrd="2" presId="urn:microsoft.com/office/officeart/2005/8/layout/hProcess9"/>
    <dgm:cxn modelId="{ED523A36-8B5C-4E77-ACD0-08188B1A68FA}" type="presOf" srcId="{0A09653C-1B7F-439D-9DEA-9A078185CB75}" destId="{B87E64DB-9447-4676-A1DB-C17AE80C48EC}" srcOrd="0" destOrd="4" presId="urn:microsoft.com/office/officeart/2005/8/layout/hProcess9"/>
    <dgm:cxn modelId="{F28E9A37-B6E1-457B-A722-04BB9547C91A}" type="presOf" srcId="{0F50AB75-3696-468A-BBD2-EBC34A318346}" destId="{31141F8D-6C7F-418A-A1D6-64C674FE0FAF}" srcOrd="0" destOrd="4" presId="urn:microsoft.com/office/officeart/2005/8/layout/hProcess9"/>
    <dgm:cxn modelId="{2103FF3A-21E4-49B4-BACA-582CCBC4C57F}" type="presOf" srcId="{84C854E1-288E-48B3-8DBF-C81349C951BC}" destId="{6F49F2AF-602B-4155-A817-4A54D210F353}" srcOrd="0" destOrd="0" presId="urn:microsoft.com/office/officeart/2005/8/layout/hProcess9"/>
    <dgm:cxn modelId="{FC56E43D-1251-472D-B452-C43C5FA4F731}" type="presOf" srcId="{558E4287-97E7-4006-B597-3FA84F208864}" destId="{5E5B6BCB-6715-4C19-8E94-B1167C70099D}" srcOrd="0" destOrd="0" presId="urn:microsoft.com/office/officeart/2005/8/layout/hProcess9"/>
    <dgm:cxn modelId="{87CE2B5C-93D1-4EE5-BD74-52F95443A2CE}" type="presOf" srcId="{8F05CBD3-BA74-4AF1-A223-99486F7C2A05}" destId="{BDDFF84F-E003-4768-897A-C5788C0A8582}" srcOrd="0" destOrd="1" presId="urn:microsoft.com/office/officeart/2005/8/layout/hProcess9"/>
    <dgm:cxn modelId="{72274A5D-E8DC-48A4-8675-5C43EB5732DA}" type="presOf" srcId="{295DBEB5-9402-40EF-9510-0D714A16A976}" destId="{B87E64DB-9447-4676-A1DB-C17AE80C48EC}" srcOrd="0" destOrd="3" presId="urn:microsoft.com/office/officeart/2005/8/layout/hProcess9"/>
    <dgm:cxn modelId="{FF5C6E5E-76A4-4AE8-90EF-A1D00242D99B}" type="presOf" srcId="{B5D8298C-3798-401A-B7D3-340BD53ECC34}" destId="{D47076D4-8682-4330-A964-FB91436DC21A}" srcOrd="0" destOrd="0" presId="urn:microsoft.com/office/officeart/2005/8/layout/hProcess9"/>
    <dgm:cxn modelId="{6A69CE5E-C891-4DBE-8C7E-1592905AE508}" type="presOf" srcId="{C07CF989-7808-433C-941D-C2FACF393D0A}" destId="{BDDFF84F-E003-4768-897A-C5788C0A8582}" srcOrd="0" destOrd="0" presId="urn:microsoft.com/office/officeart/2005/8/layout/hProcess9"/>
    <dgm:cxn modelId="{AD853F5F-996E-41B8-BBBB-36B81E03014A}" srcId="{E9E59887-ECD8-4202-A702-D65A9B2AE34E}" destId="{485C2479-5EE3-44F9-97A7-F7AEA62D68F3}" srcOrd="1" destOrd="0" parTransId="{D4A47D4A-3FB6-43A1-BF8A-D367EBBE43EE}" sibTransId="{F4046010-80A3-4C4B-A9A4-1F54E917516C}"/>
    <dgm:cxn modelId="{1BB29B61-5C8E-4DE4-8A5E-1FB8A162B632}" type="presOf" srcId="{6C551BEC-1EF7-4062-B66A-DC6FAAE0E2BF}" destId="{6F49F2AF-602B-4155-A817-4A54D210F353}" srcOrd="0" destOrd="2" presId="urn:microsoft.com/office/officeart/2005/8/layout/hProcess9"/>
    <dgm:cxn modelId="{076A6D62-3521-4C9E-A7EF-E12CEFE2CB89}" type="presOf" srcId="{6ADC13C3-9606-4C72-A95E-E73DE96A827B}" destId="{B87E64DB-9447-4676-A1DB-C17AE80C48EC}" srcOrd="0" destOrd="0" presId="urn:microsoft.com/office/officeart/2005/8/layout/hProcess9"/>
    <dgm:cxn modelId="{9CBCBB62-2199-42CB-B81C-30F350C2E521}" type="presOf" srcId="{6FA85B07-BA56-4132-B167-9608B386BEF0}" destId="{6F49F2AF-602B-4155-A817-4A54D210F353}" srcOrd="0" destOrd="1" presId="urn:microsoft.com/office/officeart/2005/8/layout/hProcess9"/>
    <dgm:cxn modelId="{48DAB543-85A0-4A17-9C1F-D44E1F009B8A}" type="presOf" srcId="{3B61224D-4294-4869-9782-95A8F2D244DA}" destId="{D47076D4-8682-4330-A964-FB91436DC21A}" srcOrd="0" destOrd="4" presId="urn:microsoft.com/office/officeart/2005/8/layout/hProcess9"/>
    <dgm:cxn modelId="{41866045-7AA5-4A82-A9C6-B2533B00B986}" srcId="{CEBEFCD7-D3AF-42B8-B099-438649B1133B}" destId="{558E4287-97E7-4006-B597-3FA84F208864}" srcOrd="5" destOrd="0" parTransId="{172B143A-F278-4359-A998-B297F7A3586F}" sibTransId="{99B02773-A9FB-4F14-BA78-F6C7A8B8B433}"/>
    <dgm:cxn modelId="{F0EFC346-699C-4978-9434-B3E504384458}" srcId="{B5D8298C-3798-401A-B7D3-340BD53ECC34}" destId="{3B61224D-4294-4869-9782-95A8F2D244DA}" srcOrd="3" destOrd="0" parTransId="{9EF7F826-4081-49C3-875A-1DD554D64089}" sibTransId="{9131D5C8-53C6-4A78-AF4B-2B15C9B0192C}"/>
    <dgm:cxn modelId="{D2F78747-DBEB-4CE6-973C-29EF4A4FBAEB}" srcId="{E9E59887-ECD8-4202-A702-D65A9B2AE34E}" destId="{F245EEEE-4DF4-400D-8474-153FB4ABAD6E}" srcOrd="0" destOrd="0" parTransId="{4A25799B-5678-480D-90B1-D92CD3A16DFD}" sibTransId="{76787224-8D3D-4403-8CCE-C1D2597D17D3}"/>
    <dgm:cxn modelId="{47407E48-53F7-47C9-A1AA-47DAEF607FF8}" srcId="{CEBEFCD7-D3AF-42B8-B099-438649B1133B}" destId="{3DC04E41-F4F1-4D99-BA8F-33005CF43F67}" srcOrd="0" destOrd="0" parTransId="{4CA8997D-4B10-4DCA-96B2-CA3CFE7EA443}" sibTransId="{6226DB81-BFBE-4420-B95C-88D65C6177D6}"/>
    <dgm:cxn modelId="{F85D886C-4BD2-4B33-AA32-9BC4BBB4F72B}" type="presOf" srcId="{76A53141-DBFE-4C92-8879-BD7471209129}" destId="{910FA393-9B25-4135-B770-84D97307C9AD}" srcOrd="0" destOrd="5" presId="urn:microsoft.com/office/officeart/2005/8/layout/hProcess9"/>
    <dgm:cxn modelId="{5E0A7350-CBB7-4B06-AE30-D8A1BD02BF74}" srcId="{CEBEFCD7-D3AF-42B8-B099-438649B1133B}" destId="{B5D8298C-3798-401A-B7D3-340BD53ECC34}" srcOrd="2" destOrd="0" parTransId="{21315CA1-6E2F-4D18-B3F3-5DF494CB280D}" sibTransId="{9569119D-0BF7-42DA-A8B6-9B5BF9A2DEB7}"/>
    <dgm:cxn modelId="{7422A350-CB78-4C3F-B989-BC7462775071}" srcId="{6ADC13C3-9606-4C72-A95E-E73DE96A827B}" destId="{72F44168-D4DD-4AC8-8694-1ABB7A2E84D5}" srcOrd="0" destOrd="0" parTransId="{F4D9A39A-C547-4136-9494-7430CDBA7EF3}" sibTransId="{9AF1A35A-4F46-4EFD-A1F7-BB76B8BB372A}"/>
    <dgm:cxn modelId="{F5975871-5F39-4A95-96A4-1E1351ADBA0F}" srcId="{C07CF989-7808-433C-941D-C2FACF393D0A}" destId="{AA339ED6-1D6A-4C9B-839D-59840A0E852C}" srcOrd="3" destOrd="0" parTransId="{2E645552-F3BC-4E09-8FEA-C78D99953888}" sibTransId="{8BB17DA5-E89D-4026-BB27-7F4994E46BC4}"/>
    <dgm:cxn modelId="{CF84DF52-7770-4A2E-8FDE-089D212B9608}" type="presOf" srcId="{F245EEEE-4DF4-400D-8474-153FB4ABAD6E}" destId="{910FA393-9B25-4135-B770-84D97307C9AD}" srcOrd="0" destOrd="1" presId="urn:microsoft.com/office/officeart/2005/8/layout/hProcess9"/>
    <dgm:cxn modelId="{89786B75-7B8A-4C91-8711-1380C305D8E5}" srcId="{CEBEFCD7-D3AF-42B8-B099-438649B1133B}" destId="{84C854E1-288E-48B3-8DBF-C81349C951BC}" srcOrd="4" destOrd="0" parTransId="{77414280-521D-45F1-B78B-E0704A154E8A}" sibTransId="{B61B4564-86E1-4C2F-8B2B-47C8C8D4E068}"/>
    <dgm:cxn modelId="{8AC9CD77-7DEE-4F78-B3E3-CAE0A9FB4C42}" srcId="{B5D8298C-3798-401A-B7D3-340BD53ECC34}" destId="{61FD28C0-F438-4ECE-B0A6-44B880AD9A86}" srcOrd="2" destOrd="0" parTransId="{82805F13-D713-4F79-BB20-9E9E835CA349}" sibTransId="{20E97383-057E-4FDB-9D51-355D492A05D1}"/>
    <dgm:cxn modelId="{75BF8178-C6D7-4761-9DE4-8F2AA7F191BC}" type="presOf" srcId="{1B163157-FB5A-49D9-B4AC-02A69DCCDAD8}" destId="{6F49F2AF-602B-4155-A817-4A54D210F353}" srcOrd="0" destOrd="3" presId="urn:microsoft.com/office/officeart/2005/8/layout/hProcess9"/>
    <dgm:cxn modelId="{0F48A47A-737A-4B27-927F-E53C835FF885}" srcId="{3DC04E41-F4F1-4D99-BA8F-33005CF43F67}" destId="{9EB10E2B-53B3-41FB-A000-438AA357FEAF}" srcOrd="0" destOrd="0" parTransId="{4FD2457C-7F02-4C8E-A88B-C0CD4B7F0A82}" sibTransId="{C5ED48D1-2970-4BC6-A820-00316263C460}"/>
    <dgm:cxn modelId="{CEA25E7F-A5E6-4D05-A99E-CC3DA744FFAC}" srcId="{E9E59887-ECD8-4202-A702-D65A9B2AE34E}" destId="{3F2994D6-0045-457A-9E96-D34797D917B7}" srcOrd="2" destOrd="0" parTransId="{3CBBFBEA-7618-4530-A3EA-A6EA27570C88}" sibTransId="{7A65596F-DCFF-4D4A-BE05-8B22E3447B5B}"/>
    <dgm:cxn modelId="{597FE181-75AC-4D4D-8E25-DE7AF0BDA0E4}" srcId="{C07CF989-7808-433C-941D-C2FACF393D0A}" destId="{A8D8759D-E8BE-4D8C-B1CF-4CF697D8C134}" srcOrd="1" destOrd="0" parTransId="{4F6DBC01-248D-45F7-B595-AFD18676D514}" sibTransId="{F3E2083A-1BDC-4850-96AC-95CFEC8BC733}"/>
    <dgm:cxn modelId="{30DC5782-1652-46AC-AA55-9B2CB66FD85D}" type="presOf" srcId="{4FEB8C6E-AEC8-4C8C-8DC0-E14F83377932}" destId="{910FA393-9B25-4135-B770-84D97307C9AD}" srcOrd="0" destOrd="4" presId="urn:microsoft.com/office/officeart/2005/8/layout/hProcess9"/>
    <dgm:cxn modelId="{951B0286-DB9D-4562-84D3-BFDC551BAA1D}" type="presOf" srcId="{CEBEFCD7-D3AF-42B8-B099-438649B1133B}" destId="{E4F4CD64-EA5E-4D54-BF69-BCE4B678B66E}" srcOrd="0" destOrd="0" presId="urn:microsoft.com/office/officeart/2005/8/layout/hProcess9"/>
    <dgm:cxn modelId="{A8B5398B-AB22-4511-83D9-BAC555166845}" srcId="{84C854E1-288E-48B3-8DBF-C81349C951BC}" destId="{6FA85B07-BA56-4132-B167-9608B386BEF0}" srcOrd="0" destOrd="0" parTransId="{2B302FF4-CE3F-4458-AA69-A631C539C33B}" sibTransId="{D019BF48-811E-461B-B1EF-A86A88F3AEE9}"/>
    <dgm:cxn modelId="{DA6ECE91-95D7-42FB-8AB6-474045081C6F}" type="presOf" srcId="{485C2479-5EE3-44F9-97A7-F7AEA62D68F3}" destId="{910FA393-9B25-4135-B770-84D97307C9AD}" srcOrd="0" destOrd="2" presId="urn:microsoft.com/office/officeart/2005/8/layout/hProcess9"/>
    <dgm:cxn modelId="{4F8BD495-6C4E-4532-A5B1-A5813240F1FF}" type="presOf" srcId="{9EB10E2B-53B3-41FB-A000-438AA357FEAF}" destId="{31141F8D-6C7F-418A-A1D6-64C674FE0FAF}" srcOrd="0" destOrd="1" presId="urn:microsoft.com/office/officeart/2005/8/layout/hProcess9"/>
    <dgm:cxn modelId="{EE5B229C-96E6-4C24-AF0B-D4A70019C1AD}" srcId="{3DC04E41-F4F1-4D99-BA8F-33005CF43F67}" destId="{3A96DFD2-FAFF-480E-B47D-50BC54F3B674}" srcOrd="2" destOrd="0" parTransId="{BB8069DD-6AF5-497B-93CE-AB0910F09519}" sibTransId="{39E3116D-7DA3-4EF3-A301-F023E14F858B}"/>
    <dgm:cxn modelId="{F8C9AEA9-122B-46F3-AC3A-FD416F06FCB8}" srcId="{3DC04E41-F4F1-4D99-BA8F-33005CF43F67}" destId="{0F50AB75-3696-468A-BBD2-EBC34A318346}" srcOrd="3" destOrd="0" parTransId="{8C11F3CA-F30E-4112-897F-213C7AD78CAA}" sibTransId="{F7643C7B-875E-49A8-967C-43AB0E08E6FC}"/>
    <dgm:cxn modelId="{3C3F6AAD-FDC5-48C5-AF07-6E6D8391F3A2}" type="presOf" srcId="{68E97694-CA67-437C-BDF3-62CA64A0E336}" destId="{D47076D4-8682-4330-A964-FB91436DC21A}" srcOrd="0" destOrd="2" presId="urn:microsoft.com/office/officeart/2005/8/layout/hProcess9"/>
    <dgm:cxn modelId="{0E9639AF-4527-4342-9A47-B180D9DABC7B}" srcId="{6ADC13C3-9606-4C72-A95E-E73DE96A827B}" destId="{FF253F88-0110-4DA0-8B9D-B8637BCB27CB}" srcOrd="1" destOrd="0" parTransId="{CB3ADC08-6A88-49D1-B37C-2D49127C767A}" sibTransId="{1AA246DE-86DD-4308-93EB-80353A5F64CB}"/>
    <dgm:cxn modelId="{FFD620B1-A457-4BB8-8353-7FA537F6B479}" srcId="{B5D8298C-3798-401A-B7D3-340BD53ECC34}" destId="{6DEC2790-4C5B-41C0-836B-9B6D410CF49C}" srcOrd="0" destOrd="0" parTransId="{B5B2772F-8BB3-4349-BF1E-B3C91823B495}" sibTransId="{3630A22A-7676-4482-B5CB-394944FEBAB8}"/>
    <dgm:cxn modelId="{4AE522B4-B0CD-4F84-AF73-AC54AD23F5D6}" type="presOf" srcId="{3F2994D6-0045-457A-9E96-D34797D917B7}" destId="{910FA393-9B25-4135-B770-84D97307C9AD}" srcOrd="0" destOrd="3" presId="urn:microsoft.com/office/officeart/2005/8/layout/hProcess9"/>
    <dgm:cxn modelId="{970B39BA-D6A2-4D98-BC50-9F48A0EDF1EB}" type="presOf" srcId="{72F44168-D4DD-4AC8-8694-1ABB7A2E84D5}" destId="{B87E64DB-9447-4676-A1DB-C17AE80C48EC}" srcOrd="0" destOrd="1" presId="urn:microsoft.com/office/officeart/2005/8/layout/hProcess9"/>
    <dgm:cxn modelId="{A84399BB-F125-413F-BE90-5EC333F03326}" srcId="{C07CF989-7808-433C-941D-C2FACF393D0A}" destId="{8F05CBD3-BA74-4AF1-A223-99486F7C2A05}" srcOrd="0" destOrd="0" parTransId="{4FA48CCA-7EB5-427E-A1DE-F183028CDDFB}" sibTransId="{9D79D81C-A328-4C79-80F8-0472A7327FAC}"/>
    <dgm:cxn modelId="{B3EB08BC-757F-4053-8D81-F22B4840DD9E}" type="presOf" srcId="{6DEC2790-4C5B-41C0-836B-9B6D410CF49C}" destId="{D47076D4-8682-4330-A964-FB91436DC21A}" srcOrd="0" destOrd="1" presId="urn:microsoft.com/office/officeart/2005/8/layout/hProcess9"/>
    <dgm:cxn modelId="{2A28F0BD-57DA-4183-883B-36FA5070F470}" srcId="{84C854E1-288E-48B3-8DBF-C81349C951BC}" destId="{1B163157-FB5A-49D9-B4AC-02A69DCCDAD8}" srcOrd="2" destOrd="0" parTransId="{B095DF74-58D0-4870-8D13-B03C3E7659D6}" sibTransId="{C167D09F-1D25-474C-8212-CB85D92AD076}"/>
    <dgm:cxn modelId="{2D7308BF-804E-46F9-B9A4-3FBC15CC39AD}" srcId="{C07CF989-7808-433C-941D-C2FACF393D0A}" destId="{67996F13-4F87-40A3-B676-68CB7BAF9F4E}" srcOrd="2" destOrd="0" parTransId="{C36393F5-908A-4F2B-9300-A494DE0469F8}" sibTransId="{B848D490-ECBE-4E04-9059-6730BC7056AF}"/>
    <dgm:cxn modelId="{13E67CC1-C747-4EDF-B615-2F4482100B85}" type="presOf" srcId="{24669140-BB24-4FA4-9638-41C64D1972C3}" destId="{5E5B6BCB-6715-4C19-8E94-B1167C70099D}" srcOrd="0" destOrd="1" presId="urn:microsoft.com/office/officeart/2005/8/layout/hProcess9"/>
    <dgm:cxn modelId="{FF9888C1-7E8A-46F3-9A9C-85149DA26BBB}" srcId="{B5D8298C-3798-401A-B7D3-340BD53ECC34}" destId="{68E97694-CA67-437C-BDF3-62CA64A0E336}" srcOrd="1" destOrd="0" parTransId="{45960157-716B-47EA-9AC9-7CA714209187}" sibTransId="{F340D553-9463-4A50-90E2-DAE10BA1A027}"/>
    <dgm:cxn modelId="{87F80CCB-29E3-452B-8A47-B64DDCB145A6}" type="presOf" srcId="{AA339ED6-1D6A-4C9B-839D-59840A0E852C}" destId="{BDDFF84F-E003-4768-897A-C5788C0A8582}" srcOrd="0" destOrd="4" presId="urn:microsoft.com/office/officeart/2005/8/layout/hProcess9"/>
    <dgm:cxn modelId="{B4DC84D5-E196-4569-BF0E-642B52BA7202}" type="presOf" srcId="{67996F13-4F87-40A3-B676-68CB7BAF9F4E}" destId="{BDDFF84F-E003-4768-897A-C5788C0A8582}" srcOrd="0" destOrd="3" presId="urn:microsoft.com/office/officeart/2005/8/layout/hProcess9"/>
    <dgm:cxn modelId="{82D7F6D5-5BD6-4159-A127-3DBC10A95D80}" srcId="{558E4287-97E7-4006-B597-3FA84F208864}" destId="{BD34C5BD-059E-47E6-AAB7-20D140F6C925}" srcOrd="1" destOrd="0" parTransId="{D72D7FBD-5FCE-457B-9504-8DA21E6C5DC9}" sibTransId="{EBB08CF1-7C3C-4F0C-984F-3E079DA646CF}"/>
    <dgm:cxn modelId="{16ABC9D6-C0C8-4793-A934-59C3C3E11D0E}" type="presOf" srcId="{E9E59887-ECD8-4202-A702-D65A9B2AE34E}" destId="{910FA393-9B25-4135-B770-84D97307C9AD}" srcOrd="0" destOrd="0" presId="urn:microsoft.com/office/officeart/2005/8/layout/hProcess9"/>
    <dgm:cxn modelId="{20C68BDF-AAC6-430D-AB53-D0A11514BA6C}" srcId="{E9E59887-ECD8-4202-A702-D65A9B2AE34E}" destId="{4FEB8C6E-AEC8-4C8C-8DC0-E14F83377932}" srcOrd="3" destOrd="0" parTransId="{4FA7995F-6C1D-41E5-B7F7-D8828A80A610}" sibTransId="{F724FC30-C888-473B-A5F9-81C638C04CEF}"/>
    <dgm:cxn modelId="{0518DDE7-1A93-4BFD-8730-A914EDCD74C2}" srcId="{3DC04E41-F4F1-4D99-BA8F-33005CF43F67}" destId="{260E03D0-B459-4F6C-8C93-6824D0203ED3}" srcOrd="4" destOrd="0" parTransId="{73F91AB3-1711-4840-8FD5-E61322CAAD08}" sibTransId="{87BD7086-8E09-48A4-8B35-7F90E788C585}"/>
    <dgm:cxn modelId="{986A62EC-4003-4BEF-88C1-83A887A678DB}" type="presOf" srcId="{A8D8759D-E8BE-4D8C-B1CF-4CF697D8C134}" destId="{BDDFF84F-E003-4768-897A-C5788C0A8582}" srcOrd="0" destOrd="2" presId="urn:microsoft.com/office/officeart/2005/8/layout/hProcess9"/>
    <dgm:cxn modelId="{3F2AB3F0-1CD6-40C2-B9E8-42304C30EA36}" srcId="{6ADC13C3-9606-4C72-A95E-E73DE96A827B}" destId="{295DBEB5-9402-40EF-9510-0D714A16A976}" srcOrd="2" destOrd="0" parTransId="{774EC219-97B4-4356-B87D-A9CB7FB2574B}" sibTransId="{B1A64397-B56F-411C-8A9B-48978EB44752}"/>
    <dgm:cxn modelId="{E579A4F5-D863-4A7B-8D17-48F23701D80A}" srcId="{6ADC13C3-9606-4C72-A95E-E73DE96A827B}" destId="{0A09653C-1B7F-439D-9DEA-9A078185CB75}" srcOrd="3" destOrd="0" parTransId="{77D29B6A-8979-46A0-8872-FCFEBD99858F}" sibTransId="{E6B408C2-8A4B-43E1-983D-195431C46B71}"/>
    <dgm:cxn modelId="{924B25F8-9B41-45A7-89DF-AE79D32A9FA0}" type="presOf" srcId="{61FD28C0-F438-4ECE-B0A6-44B880AD9A86}" destId="{D47076D4-8682-4330-A964-FB91436DC21A}" srcOrd="0" destOrd="3" presId="urn:microsoft.com/office/officeart/2005/8/layout/hProcess9"/>
    <dgm:cxn modelId="{D2CD6EE3-250A-432D-A329-DCE0C6E3F3F5}" type="presParOf" srcId="{E4F4CD64-EA5E-4D54-BF69-BCE4B678B66E}" destId="{05F41558-4062-43C5-9802-090C0571ACF9}" srcOrd="0" destOrd="0" presId="urn:microsoft.com/office/officeart/2005/8/layout/hProcess9"/>
    <dgm:cxn modelId="{015564CF-A92D-494C-882A-3B36378656EA}" type="presParOf" srcId="{E4F4CD64-EA5E-4D54-BF69-BCE4B678B66E}" destId="{CC035B0A-F51E-4BED-8500-B9DEE5DF4ECC}" srcOrd="1" destOrd="0" presId="urn:microsoft.com/office/officeart/2005/8/layout/hProcess9"/>
    <dgm:cxn modelId="{E83E6AC8-9B2F-47FA-B430-3BE583686790}" type="presParOf" srcId="{CC035B0A-F51E-4BED-8500-B9DEE5DF4ECC}" destId="{31141F8D-6C7F-418A-A1D6-64C674FE0FAF}" srcOrd="0" destOrd="0" presId="urn:microsoft.com/office/officeart/2005/8/layout/hProcess9"/>
    <dgm:cxn modelId="{1E3FB283-BB48-42BD-BB96-6241DFA70D19}" type="presParOf" srcId="{CC035B0A-F51E-4BED-8500-B9DEE5DF4ECC}" destId="{B6ECFD1C-C2E8-4642-BE2A-91A74DC4A521}" srcOrd="1" destOrd="0" presId="urn:microsoft.com/office/officeart/2005/8/layout/hProcess9"/>
    <dgm:cxn modelId="{66652839-F1DE-4180-8383-6B74E3BDF156}" type="presParOf" srcId="{CC035B0A-F51E-4BED-8500-B9DEE5DF4ECC}" destId="{B87E64DB-9447-4676-A1DB-C17AE80C48EC}" srcOrd="2" destOrd="0" presId="urn:microsoft.com/office/officeart/2005/8/layout/hProcess9"/>
    <dgm:cxn modelId="{E00B4ADC-5E39-4EDC-91B5-D01A79551031}" type="presParOf" srcId="{CC035B0A-F51E-4BED-8500-B9DEE5DF4ECC}" destId="{FD625262-8C5D-4408-9194-C567E3D9C5A5}" srcOrd="3" destOrd="0" presId="urn:microsoft.com/office/officeart/2005/8/layout/hProcess9"/>
    <dgm:cxn modelId="{A9C2C74A-2B99-4516-8D75-244CC7CD60CF}" type="presParOf" srcId="{CC035B0A-F51E-4BED-8500-B9DEE5DF4ECC}" destId="{D47076D4-8682-4330-A964-FB91436DC21A}" srcOrd="4" destOrd="0" presId="urn:microsoft.com/office/officeart/2005/8/layout/hProcess9"/>
    <dgm:cxn modelId="{19472AF1-AB78-4A8D-BA13-210D34CBB998}" type="presParOf" srcId="{CC035B0A-F51E-4BED-8500-B9DEE5DF4ECC}" destId="{44DB01F1-E14E-46AE-B33E-6D280A895AD2}" srcOrd="5" destOrd="0" presId="urn:microsoft.com/office/officeart/2005/8/layout/hProcess9"/>
    <dgm:cxn modelId="{D4F32C06-C9AC-4087-B3E2-F5A971198CC3}" type="presParOf" srcId="{CC035B0A-F51E-4BED-8500-B9DEE5DF4ECC}" destId="{910FA393-9B25-4135-B770-84D97307C9AD}" srcOrd="6" destOrd="0" presId="urn:microsoft.com/office/officeart/2005/8/layout/hProcess9"/>
    <dgm:cxn modelId="{FCB0F809-7767-4D1B-B501-1F7EAE168EEF}" type="presParOf" srcId="{CC035B0A-F51E-4BED-8500-B9DEE5DF4ECC}" destId="{AA51059C-7621-427D-9DF1-CF29844DE860}" srcOrd="7" destOrd="0" presId="urn:microsoft.com/office/officeart/2005/8/layout/hProcess9"/>
    <dgm:cxn modelId="{52EF0182-FDD3-4D91-AA12-BF1C8C1DDAF0}" type="presParOf" srcId="{CC035B0A-F51E-4BED-8500-B9DEE5DF4ECC}" destId="{6F49F2AF-602B-4155-A817-4A54D210F353}" srcOrd="8" destOrd="0" presId="urn:microsoft.com/office/officeart/2005/8/layout/hProcess9"/>
    <dgm:cxn modelId="{22850BAA-5245-4CF7-81D5-5CE456BA405A}" type="presParOf" srcId="{CC035B0A-F51E-4BED-8500-B9DEE5DF4ECC}" destId="{2289A263-D0E9-49E1-B33D-AF62FB3BC822}" srcOrd="9" destOrd="0" presId="urn:microsoft.com/office/officeart/2005/8/layout/hProcess9"/>
    <dgm:cxn modelId="{C25A1336-06AF-4BCF-8B1C-942118B93AE5}" type="presParOf" srcId="{CC035B0A-F51E-4BED-8500-B9DEE5DF4ECC}" destId="{5E5B6BCB-6715-4C19-8E94-B1167C70099D}" srcOrd="10" destOrd="0" presId="urn:microsoft.com/office/officeart/2005/8/layout/hProcess9"/>
    <dgm:cxn modelId="{157EAC8A-9374-4960-880F-A145F2735A6E}" type="presParOf" srcId="{CC035B0A-F51E-4BED-8500-B9DEE5DF4ECC}" destId="{C8A64E9C-1E39-4E7B-90A3-B44153E4524D}" srcOrd="11" destOrd="0" presId="urn:microsoft.com/office/officeart/2005/8/layout/hProcess9"/>
    <dgm:cxn modelId="{CFE15A50-032F-4ECA-A817-82BADAB0D915}" type="presParOf" srcId="{CC035B0A-F51E-4BED-8500-B9DEE5DF4ECC}" destId="{BDDFF84F-E003-4768-897A-C5788C0A8582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41558-4062-43C5-9802-090C0571ACF9}">
      <dsp:nvSpPr>
        <dsp:cNvPr id="0" name=""/>
        <dsp:cNvSpPr/>
      </dsp:nvSpPr>
      <dsp:spPr>
        <a:xfrm>
          <a:off x="879598" y="0"/>
          <a:ext cx="9968777" cy="6592825"/>
        </a:xfrm>
        <a:prstGeom prst="rightArrow">
          <a:avLst/>
        </a:prstGeom>
        <a:solidFill>
          <a:srgbClr val="87D1E6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141F8D-6C7F-418A-A1D6-64C674FE0FAF}">
      <dsp:nvSpPr>
        <dsp:cNvPr id="0" name=""/>
        <dsp:cNvSpPr/>
      </dsp:nvSpPr>
      <dsp:spPr>
        <a:xfrm>
          <a:off x="2290" y="1631262"/>
          <a:ext cx="1465424" cy="3330299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Aug 2025 – Sept 2025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 Kick-off (Mtg #1)</a:t>
          </a:r>
        </a:p>
        <a:p>
          <a:pPr marL="57150" marR="0" lvl="0" indent="-5715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Problem Statement, Goals &amp; Timeline</a:t>
          </a:r>
          <a:endParaRPr lang="en-US" sz="1100" b="1" kern="1200">
            <a:solidFill>
              <a:srgbClr val="87D1E6"/>
            </a:solidFill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Expectations, &amp; Processes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Phase 1 – Data Discovery</a:t>
          </a:r>
        </a:p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b="1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73826" y="1702798"/>
        <a:ext cx="1322352" cy="3187227"/>
      </dsp:txXfrm>
    </dsp:sp>
    <dsp:sp modelId="{B87E64DB-9447-4676-A1DB-C17AE80C48EC}">
      <dsp:nvSpPr>
        <dsp:cNvPr id="0" name=""/>
        <dsp:cNvSpPr/>
      </dsp:nvSpPr>
      <dsp:spPr>
        <a:xfrm>
          <a:off x="1711952" y="1631064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Oct 2025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endParaRPr lang="en-US" sz="1100" b="1" kern="120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#2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Continuation of Phase 1 – Data Discovery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Formation of Work Groups</a:t>
          </a:r>
          <a:endParaRPr lang="en-US" b="1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783488" y="1702600"/>
        <a:ext cx="1322352" cy="3187623"/>
      </dsp:txXfrm>
    </dsp:sp>
    <dsp:sp modelId="{D47076D4-8682-4330-A964-FB91436DC21A}">
      <dsp:nvSpPr>
        <dsp:cNvPr id="0" name=""/>
        <dsp:cNvSpPr/>
      </dsp:nvSpPr>
      <dsp:spPr>
        <a:xfrm>
          <a:off x="3421613" y="1641059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Nov 2025 – Jan 2026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#3 &amp; #4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Initiation of Phase 2 - Metrics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Stakeholder Listening Sessions</a:t>
          </a:r>
        </a:p>
      </dsp:txBody>
      <dsp:txXfrm>
        <a:off x="3493149" y="1712595"/>
        <a:ext cx="1322352" cy="3187623"/>
      </dsp:txXfrm>
    </dsp:sp>
    <dsp:sp modelId="{910FA393-9B25-4135-B770-84D97307C9AD}">
      <dsp:nvSpPr>
        <dsp:cNvPr id="0" name=""/>
        <dsp:cNvSpPr/>
      </dsp:nvSpPr>
      <dsp:spPr>
        <a:xfrm>
          <a:off x="5131274" y="1631064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Feb 2026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endParaRPr lang="en-US" sz="1100" b="1" kern="120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#5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Continuation of Phase 2 - Metrics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Initiation of Phase 3 - Modeling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</dsp:txBody>
      <dsp:txXfrm>
        <a:off x="5202810" y="1702600"/>
        <a:ext cx="1322352" cy="3187623"/>
      </dsp:txXfrm>
    </dsp:sp>
    <dsp:sp modelId="{6F49F2AF-602B-4155-A817-4A54D210F353}">
      <dsp:nvSpPr>
        <dsp:cNvPr id="0" name=""/>
        <dsp:cNvSpPr/>
      </dsp:nvSpPr>
      <dsp:spPr>
        <a:xfrm>
          <a:off x="6840936" y="1631064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Mar 2026 – Apr 2026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#6 &amp; #7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Continuation of Phase 3 – Modeling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Initiation of Phase 4 – Funding Runs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Work Group Meetings &amp; Collaboration</a:t>
          </a:r>
        </a:p>
      </dsp:txBody>
      <dsp:txXfrm>
        <a:off x="6912472" y="1702600"/>
        <a:ext cx="1322352" cy="3187623"/>
      </dsp:txXfrm>
    </dsp:sp>
    <dsp:sp modelId="{5E5B6BCB-6715-4C19-8E94-B1167C70099D}">
      <dsp:nvSpPr>
        <dsp:cNvPr id="0" name=""/>
        <dsp:cNvSpPr/>
      </dsp:nvSpPr>
      <dsp:spPr>
        <a:xfrm>
          <a:off x="8550597" y="1631064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May 2026 – June 2026</a:t>
          </a:r>
        </a:p>
        <a:p>
          <a:pPr marL="55563" lvl="1" indent="-55563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Executive Committee Meeting #8 &amp; #9</a:t>
          </a:r>
        </a:p>
        <a:p>
          <a:pPr marL="55563" lvl="1" indent="-55563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Continuation &amp; Completion of Phase 4 – Funding Runs</a:t>
          </a:r>
        </a:p>
      </dsp:txBody>
      <dsp:txXfrm>
        <a:off x="8622133" y="1702600"/>
        <a:ext cx="1322352" cy="3187623"/>
      </dsp:txXfrm>
    </dsp:sp>
    <dsp:sp modelId="{BDDFF84F-E003-4768-897A-C5788C0A8582}">
      <dsp:nvSpPr>
        <dsp:cNvPr id="0" name=""/>
        <dsp:cNvSpPr/>
      </dsp:nvSpPr>
      <dsp:spPr>
        <a:xfrm>
          <a:off x="10260259" y="1631064"/>
          <a:ext cx="1465424" cy="3330695"/>
        </a:xfrm>
        <a:prstGeom prst="roundRect">
          <a:avLst/>
        </a:prstGeom>
        <a:solidFill>
          <a:srgbClr val="0082A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1600" b="1" kern="1200">
              <a:solidFill>
                <a:schemeClr val="accent4">
                  <a:lumMod val="60000"/>
                  <a:lumOff val="40000"/>
                </a:schemeClr>
              </a:solidFill>
              <a:latin typeface="Segoe UI"/>
              <a:cs typeface="Segoe UI"/>
            </a:rPr>
            <a:t>July 2026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endParaRPr lang="en-US" sz="1100" b="1" kern="1200"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Board Meeting to Adopt Report (July 22, 2026)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100" b="1" kern="1200">
              <a:latin typeface="Segoe UI" panose="020B0502040204020203" pitchFamily="34" charset="0"/>
              <a:cs typeface="Segoe UI" panose="020B0502040204020203" pitchFamily="34" charset="0"/>
            </a:rPr>
            <a:t>Report due to Legislature (July 31, 2026)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b="1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0331795" y="1702600"/>
        <a:ext cx="1322352" cy="3187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23D4C-E9FE-4BD8-A4F2-E370B93AD28F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D807D-EB00-4CEF-A251-F87D07630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7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437D3-2901-8349-BE0E-4182B2C285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51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437D3-2901-8349-BE0E-4182B2C285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66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2289-A041-47A4-9F1B-9E7F05840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80482-ACD7-94C3-CFBB-392629E95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DCC9A-31A3-6EBF-505A-2BA1C874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D9B3-3A80-58D1-E3F0-2615CB21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5FA33-8EF2-79F3-CF22-FB0C9D05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68BC9-48EF-5F96-6104-6F1A7FB41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B971CC-27B0-EF38-37F0-7A37CA668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0CB68-D350-E78F-FCF7-C510F7228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E7487-ED56-091B-F456-DBFCEFBDB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3AE5-360A-AD7C-0AFA-FB7E971D2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8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871040-FA41-906D-9EB0-1676816580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55554-EE44-87E2-F6E4-6718C0DA1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D1764-A53E-D1BE-198A-1D1DABA0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3627E-015D-DDA2-B302-FF5F2607F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50662-870C-77FF-6192-34C69848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67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-Navy">
    <p:bg>
      <p:bgPr>
        <a:solidFill>
          <a:srgbClr val="003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4B0B7E56-1604-1E44-822E-06D379EA5B5B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2B728C-5A30-0B4C-8004-E54A22BAF4A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EC3F0B-22CC-2241-ADBC-0A7ABAF973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557" y="303801"/>
            <a:ext cx="2326361" cy="116318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A648C16-2BD8-764F-8BAF-8B30B0278E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2774575"/>
            <a:ext cx="9194800" cy="915987"/>
          </a:xfrm>
        </p:spPr>
        <p:txBody>
          <a:bodyPr anchor="b">
            <a:noAutofit/>
          </a:bodyPr>
          <a:lstStyle>
            <a:lvl1pPr marL="0" indent="0">
              <a:lnSpc>
                <a:spcPts val="5200"/>
              </a:lnSpc>
              <a:buNone/>
              <a:defRPr sz="5400" b="1" i="0">
                <a:solidFill>
                  <a:schemeClr val="bg1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pPr lvl="0"/>
            <a:r>
              <a:rPr lang="en-US"/>
              <a:t>Presentation title placeholder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1DDA26-47BA-A74B-A7CF-1E2D24A5D7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3717661"/>
            <a:ext cx="9194800" cy="915987"/>
          </a:xfrm>
        </p:spPr>
        <p:txBody>
          <a:bodyPr anchor="t">
            <a:noAutofit/>
          </a:bodyPr>
          <a:lstStyle>
            <a:lvl1pPr marL="0" indent="0">
              <a:buNone/>
              <a:defRPr sz="2800" b="0">
                <a:solidFill>
                  <a:srgbClr val="87D1E6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Optional subheading placeholder</a:t>
            </a:r>
          </a:p>
        </p:txBody>
      </p:sp>
      <p:sp>
        <p:nvSpPr>
          <p:cNvPr id="15" name="Picture Placeholder 25">
            <a:extLst>
              <a:ext uri="{FF2B5EF4-FFF2-40B4-BE49-F238E27FC236}">
                <a16:creationId xmlns:a16="http://schemas.microsoft.com/office/drawing/2014/main" id="{2829E4B8-C9EF-E640-A2EC-888526D961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6907" y="3749899"/>
            <a:ext cx="4867120" cy="48671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25">
            <a:extLst>
              <a:ext uri="{FF2B5EF4-FFF2-40B4-BE49-F238E27FC236}">
                <a16:creationId xmlns:a16="http://schemas.microsoft.com/office/drawing/2014/main" id="{788B7E97-3794-B944-9919-4E28BD7731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004648" y="1472340"/>
            <a:ext cx="3690368" cy="3690368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39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Navy">
    <p:bg>
      <p:bgPr>
        <a:solidFill>
          <a:srgbClr val="003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A9C82F8-F3D5-944B-8E95-1A84D73A2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35926"/>
            <a:ext cx="14441904" cy="812357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B0B7E56-1604-1E44-822E-06D379EA5B5B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2B728C-5A30-0B4C-8004-E54A22BAF4A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EC3F0B-22CC-2241-ADBC-0A7ABAF973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557" y="303801"/>
            <a:ext cx="2326361" cy="116318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A648C16-2BD8-764F-8BAF-8B30B0278E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2774575"/>
            <a:ext cx="9194800" cy="915987"/>
          </a:xfrm>
        </p:spPr>
        <p:txBody>
          <a:bodyPr anchor="b">
            <a:noAutofit/>
          </a:bodyPr>
          <a:lstStyle>
            <a:lvl1pPr marL="0" indent="0">
              <a:lnSpc>
                <a:spcPts val="5200"/>
              </a:lnSpc>
              <a:buNone/>
              <a:defRPr sz="5400" b="1" i="0">
                <a:solidFill>
                  <a:schemeClr val="bg1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pPr lvl="0"/>
            <a:r>
              <a:rPr lang="en-US"/>
              <a:t>Presentation title placeholder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1DDA26-47BA-A74B-A7CF-1E2D24A5D7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3717661"/>
            <a:ext cx="9194800" cy="915987"/>
          </a:xfrm>
        </p:spPr>
        <p:txBody>
          <a:bodyPr anchor="t">
            <a:noAutofit/>
          </a:bodyPr>
          <a:lstStyle>
            <a:lvl1pPr marL="0" indent="0">
              <a:buNone/>
              <a:defRPr sz="2800" b="0">
                <a:solidFill>
                  <a:srgbClr val="87D1E6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Optional subheading placeholder</a:t>
            </a:r>
          </a:p>
        </p:txBody>
      </p:sp>
      <p:sp>
        <p:nvSpPr>
          <p:cNvPr id="15" name="Picture Placeholder 25">
            <a:extLst>
              <a:ext uri="{FF2B5EF4-FFF2-40B4-BE49-F238E27FC236}">
                <a16:creationId xmlns:a16="http://schemas.microsoft.com/office/drawing/2014/main" id="{2829E4B8-C9EF-E640-A2EC-888526D961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6907" y="3749899"/>
            <a:ext cx="4867120" cy="48671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25">
            <a:extLst>
              <a:ext uri="{FF2B5EF4-FFF2-40B4-BE49-F238E27FC236}">
                <a16:creationId xmlns:a16="http://schemas.microsoft.com/office/drawing/2014/main" id="{788B7E97-3794-B944-9919-4E28BD7731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004648" y="1472340"/>
            <a:ext cx="3690368" cy="3690368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87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Navy">
    <p:bg>
      <p:bgPr>
        <a:solidFill>
          <a:srgbClr val="003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A9C82F8-F3D5-944B-8E95-1A84D73A2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35926"/>
            <a:ext cx="14441904" cy="812357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B0B7E56-1604-1E44-822E-06D379EA5B5B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2B728C-5A30-0B4C-8004-E54A22BAF4A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EC3F0B-22CC-2241-ADBC-0A7ABAF973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557" y="303801"/>
            <a:ext cx="2326361" cy="116318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A648C16-2BD8-764F-8BAF-8B30B0278E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2774575"/>
            <a:ext cx="9194800" cy="915987"/>
          </a:xfrm>
        </p:spPr>
        <p:txBody>
          <a:bodyPr anchor="b">
            <a:noAutofit/>
          </a:bodyPr>
          <a:lstStyle>
            <a:lvl1pPr marL="0" indent="0">
              <a:lnSpc>
                <a:spcPts val="5200"/>
              </a:lnSpc>
              <a:buNone/>
              <a:defRPr sz="5400" b="1" i="0">
                <a:solidFill>
                  <a:schemeClr val="bg1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pPr lvl="0"/>
            <a:r>
              <a:rPr lang="en-US"/>
              <a:t>Presentation title placeholder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1DDA26-47BA-A74B-A7CF-1E2D24A5D7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3717661"/>
            <a:ext cx="9194800" cy="915987"/>
          </a:xfrm>
        </p:spPr>
        <p:txBody>
          <a:bodyPr anchor="t">
            <a:noAutofit/>
          </a:bodyPr>
          <a:lstStyle>
            <a:lvl1pPr marL="0" indent="0">
              <a:buNone/>
              <a:defRPr sz="2800" b="0">
                <a:solidFill>
                  <a:srgbClr val="87D1E6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Optional subheading placeholder</a:t>
            </a:r>
          </a:p>
        </p:txBody>
      </p:sp>
      <p:sp>
        <p:nvSpPr>
          <p:cNvPr id="15" name="Picture Placeholder 25">
            <a:extLst>
              <a:ext uri="{FF2B5EF4-FFF2-40B4-BE49-F238E27FC236}">
                <a16:creationId xmlns:a16="http://schemas.microsoft.com/office/drawing/2014/main" id="{2829E4B8-C9EF-E640-A2EC-888526D961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6907" y="3749899"/>
            <a:ext cx="4867120" cy="48671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25">
            <a:extLst>
              <a:ext uri="{FF2B5EF4-FFF2-40B4-BE49-F238E27FC236}">
                <a16:creationId xmlns:a16="http://schemas.microsoft.com/office/drawing/2014/main" id="{788B7E97-3794-B944-9919-4E28BD7731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004648" y="1472340"/>
            <a:ext cx="3690368" cy="3690368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18" name="Picture Placeholder 6">
            <a:extLst>
              <a:ext uri="{FF2B5EF4-FFF2-40B4-BE49-F238E27FC236}">
                <a16:creationId xmlns:a16="http://schemas.microsoft.com/office/drawing/2014/main" id="{FA3DAFF2-20A2-F802-3915-B4A4B7968E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441" y="3140339"/>
            <a:ext cx="4867120" cy="486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0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93F882-BE4E-7A4B-8086-1E34248EDE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557" y="303801"/>
            <a:ext cx="2326361" cy="116318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DA2AE-2FFE-9448-ADCE-0042588073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2774575"/>
            <a:ext cx="9194800" cy="915987"/>
          </a:xfrm>
        </p:spPr>
        <p:txBody>
          <a:bodyPr anchor="b">
            <a:noAutofit/>
          </a:bodyPr>
          <a:lstStyle>
            <a:lvl1pPr marL="0" indent="0">
              <a:lnSpc>
                <a:spcPts val="5200"/>
              </a:lnSpc>
              <a:buNone/>
              <a:defRPr sz="5400" b="1" i="0">
                <a:solidFill>
                  <a:srgbClr val="003E52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pPr lvl="0"/>
            <a:r>
              <a:rPr lang="en-US"/>
              <a:t>Presentation title placeholder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2115B7A-2C21-BC40-A0FB-BE8931ACF2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3717661"/>
            <a:ext cx="9194800" cy="915987"/>
          </a:xfrm>
        </p:spPr>
        <p:txBody>
          <a:bodyPr anchor="t">
            <a:noAutofit/>
          </a:bodyPr>
          <a:lstStyle>
            <a:lvl1pPr marL="0" indent="0">
              <a:buNone/>
              <a:defRPr sz="2800" b="0">
                <a:solidFill>
                  <a:srgbClr val="007DA4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Subheading placeholder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C2783B-7586-A34C-BC35-8E16CBD4AA39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5BAD02-4472-C444-B86D-D196EE268A1C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25">
            <a:extLst>
              <a:ext uri="{FF2B5EF4-FFF2-40B4-BE49-F238E27FC236}">
                <a16:creationId xmlns:a16="http://schemas.microsoft.com/office/drawing/2014/main" id="{C3D3914B-13C5-0949-BDA3-4FD5258786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6907" y="3749899"/>
            <a:ext cx="4867120" cy="48671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25">
            <a:extLst>
              <a:ext uri="{FF2B5EF4-FFF2-40B4-BE49-F238E27FC236}">
                <a16:creationId xmlns:a16="http://schemas.microsoft.com/office/drawing/2014/main" id="{94AB5A8F-BDCB-254A-8A79-46FE830A6B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004648" y="1472340"/>
            <a:ext cx="3690368" cy="3690368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75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Navy">
    <p:bg>
      <p:bgPr>
        <a:solidFill>
          <a:srgbClr val="003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F6B3-25F7-0947-9AC0-F7E0C1DACD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41400"/>
            <a:ext cx="9144000" cy="2387600"/>
          </a:xfrm>
        </p:spPr>
        <p:txBody>
          <a:bodyPr anchor="b">
            <a:noAutofit/>
          </a:bodyPr>
          <a:lstStyle>
            <a:lvl1pPr algn="ctr">
              <a:defRPr sz="6000" b="1" i="0">
                <a:solidFill>
                  <a:schemeClr val="bg1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a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89D841-67A0-C94B-BB22-18037A451D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682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D1E6"/>
                </a:solidFill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a subtitle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B0B7E56-1604-1E44-822E-06D379EA5B5B}"/>
              </a:ext>
            </a:extLst>
          </p:cNvPr>
          <p:cNvSpPr/>
          <p:nvPr userDrawn="1"/>
        </p:nvSpPr>
        <p:spPr>
          <a:xfrm>
            <a:off x="10865652" y="-1251502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2B728C-5A30-0B4C-8004-E54A22BAF4A0}"/>
              </a:ext>
            </a:extLst>
          </p:cNvPr>
          <p:cNvSpPr/>
          <p:nvPr userDrawn="1"/>
        </p:nvSpPr>
        <p:spPr>
          <a:xfrm>
            <a:off x="-2773491" y="2235200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30FA960-CC58-FB44-BEBC-98FBC93998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68" y="6207332"/>
            <a:ext cx="20574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35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F6B3-25F7-0947-9AC0-F7E0C1DACD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41400"/>
            <a:ext cx="9144000" cy="2387600"/>
          </a:xfrm>
        </p:spPr>
        <p:txBody>
          <a:bodyPr anchor="b">
            <a:noAutofit/>
          </a:bodyPr>
          <a:lstStyle>
            <a:lvl1pPr algn="ctr">
              <a:defRPr sz="6000" b="1" i="0">
                <a:solidFill>
                  <a:srgbClr val="003E52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a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89D841-67A0-C94B-BB22-18037A451D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682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DA4"/>
                </a:solidFill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a subtitle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B0B7E56-1604-1E44-822E-06D379EA5B5B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3175">
            <a:solidFill>
              <a:srgbClr val="FFBA08">
                <a:alpha val="6961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2B728C-5A30-0B4C-8004-E54A22BAF4A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3175">
            <a:solidFill>
              <a:srgbClr val="FFBA0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0FA960-CC58-FB44-BEBC-98FBC93998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868" y="6207332"/>
            <a:ext cx="20574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76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rgbClr val="007D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0AC799BC-3DCF-844B-A5AE-9DFF0C74A7C4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BAF40A-817B-D643-A9D4-BC030C7B48D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95B64F-E41D-9C44-A05D-93C52CF32C91}"/>
              </a:ext>
            </a:extLst>
          </p:cNvPr>
          <p:cNvSpPr/>
          <p:nvPr userDrawn="1"/>
        </p:nvSpPr>
        <p:spPr>
          <a:xfrm>
            <a:off x="838200" y="831643"/>
            <a:ext cx="10515600" cy="47447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6A33CA-BEEF-5A4A-8437-F9C7D14BCD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6200" y="1133365"/>
            <a:ext cx="9464040" cy="4038076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rgbClr val="003E52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“Click to add a quote or primary takeaway message.”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130C97A-3862-0344-8D13-312CD87A8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68" y="6207332"/>
            <a:ext cx="20574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34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">
    <p:bg>
      <p:bgPr>
        <a:solidFill>
          <a:srgbClr val="007D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0AC799BC-3DCF-844B-A5AE-9DFF0C74A7C4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BAF40A-817B-D643-A9D4-BC030C7B48D0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95B64F-E41D-9C44-A05D-93C52CF32C91}"/>
              </a:ext>
            </a:extLst>
          </p:cNvPr>
          <p:cNvSpPr/>
          <p:nvPr userDrawn="1"/>
        </p:nvSpPr>
        <p:spPr>
          <a:xfrm>
            <a:off x="838200" y="831643"/>
            <a:ext cx="10515600" cy="47447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6A33CA-BEEF-5A4A-8437-F9C7D14BCD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6200" y="1133365"/>
            <a:ext cx="9464040" cy="4038076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rgbClr val="003E52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“Click to add a quote or primary takeaway message.”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130C97A-3862-0344-8D13-312CD87A8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68" y="6207332"/>
            <a:ext cx="20574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6225A-7C7E-CB07-6B44-FE8BEC91F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4B9BB-1A76-DE7D-72C1-CE1130D81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A5DA4-1C57-CEE8-0790-8714C88AE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726ED-C520-CAB9-2FE8-CC7F03CE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58B90-87DF-EDE2-0F8F-9FEEDEF5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0B1D-F5CA-774F-A050-2E994439B7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85800"/>
            <a:ext cx="9601200" cy="914400"/>
          </a:xfrm>
        </p:spPr>
        <p:txBody>
          <a:bodyPr lIns="0" tIns="0" rIns="0" bIns="0" anchor="ctr" anchorCtr="0">
            <a:noAutofit/>
          </a:bodyPr>
          <a:lstStyle>
            <a:lvl1pPr>
              <a:defRPr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B18B9-EE96-AA4D-B74E-53C15F54BE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37360"/>
            <a:ext cx="9601200" cy="3587322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2pPr>
            <a:lvl3pPr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3pPr>
            <a:lvl4pPr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Interstate" pitchFamily="2" charset="77"/>
              </a:defRPr>
            </a:lvl5pPr>
            <a:lvl6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Interstate" pitchFamily="2" charset="77"/>
              </a:defRPr>
            </a:lvl6pPr>
            <a:lvl7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Interstate" pitchFamily="2" charset="77"/>
              </a:defRPr>
            </a:lvl7pPr>
          </a:lstStyle>
          <a:p>
            <a:pPr lvl="0"/>
            <a:r>
              <a:rPr lang="en-US"/>
              <a:t>Click to add slide content</a:t>
            </a:r>
          </a:p>
          <a:p>
            <a:pPr lvl="1"/>
            <a:r>
              <a:rPr lang="en-US"/>
              <a:t>Bullet</a:t>
            </a:r>
          </a:p>
          <a:p>
            <a:pPr lvl="2"/>
            <a:r>
              <a:rPr lang="en-US"/>
              <a:t>Bullet</a:t>
            </a:r>
          </a:p>
          <a:p>
            <a:pPr lvl="3"/>
            <a:r>
              <a:rPr lang="en-US"/>
              <a:t>Bullet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F68BB79-396D-0D4D-8A94-68E591F2D1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130AA05-5237-7B4F-98B2-029E0E3ED508}"/>
              </a:ext>
            </a:extLst>
          </p:cNvPr>
          <p:cNvSpPr/>
          <p:nvPr userDrawn="1"/>
        </p:nvSpPr>
        <p:spPr>
          <a:xfrm>
            <a:off x="8040809" y="4741084"/>
            <a:ext cx="3265977" cy="3265977"/>
          </a:xfrm>
          <a:prstGeom prst="ellipse">
            <a:avLst/>
          </a:prstGeom>
          <a:noFill/>
          <a:ln w="6350">
            <a:solidFill>
              <a:srgbClr val="FFBA08">
                <a:alpha val="5533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7A7CC8D-E926-FB4F-8684-D68CA0FFA9BC}"/>
              </a:ext>
            </a:extLst>
          </p:cNvPr>
          <p:cNvSpPr/>
          <p:nvPr userDrawn="1"/>
        </p:nvSpPr>
        <p:spPr>
          <a:xfrm>
            <a:off x="9759542" y="2501821"/>
            <a:ext cx="3705511" cy="3705511"/>
          </a:xfrm>
          <a:prstGeom prst="ellipse">
            <a:avLst/>
          </a:prstGeom>
          <a:noFill/>
          <a:ln w="6350">
            <a:solidFill>
              <a:srgbClr val="FFBA08">
                <a:alpha val="5533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22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FB77A-573E-6943-BA54-87FCB944FB2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737360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>
              <a:lnSpc>
                <a:spcPts val="288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2pPr>
            <a:lvl3pPr>
              <a:lnSpc>
                <a:spcPts val="288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3pPr>
            <a:lvl4pPr>
              <a:lnSpc>
                <a:spcPts val="288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4pPr>
            <a:lvl5pPr>
              <a:lnSpc>
                <a:spcPct val="100000"/>
              </a:lnSpc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slide content</a:t>
            </a:r>
          </a:p>
          <a:p>
            <a:pPr lvl="1"/>
            <a:r>
              <a:rPr lang="en-US"/>
              <a:t>Bullet</a:t>
            </a:r>
          </a:p>
          <a:p>
            <a:pPr lvl="2"/>
            <a:r>
              <a:rPr lang="en-US"/>
              <a:t>Bullet</a:t>
            </a:r>
          </a:p>
          <a:p>
            <a:pPr lvl="3"/>
            <a:r>
              <a:rPr lang="en-US"/>
              <a:t>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A5D77-2A78-2047-8332-1DD659B4D3B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737360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2pPr>
            <a:lvl3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3pPr>
            <a:lvl4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4pPr>
            <a:lvl5pPr>
              <a:lnSpc>
                <a:spcPct val="100000"/>
              </a:lnSpc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slide content</a:t>
            </a:r>
          </a:p>
          <a:p>
            <a:pPr lvl="1"/>
            <a:r>
              <a:rPr lang="en-US"/>
              <a:t>Bullet</a:t>
            </a:r>
          </a:p>
          <a:p>
            <a:pPr lvl="2"/>
            <a:r>
              <a:rPr lang="en-US"/>
              <a:t>Bullet</a:t>
            </a:r>
          </a:p>
          <a:p>
            <a:pPr lvl="3"/>
            <a:r>
              <a:rPr lang="en-US"/>
              <a:t>Bullet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C544DD8-5B54-7D4F-AC75-6CD9C012CB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23F67E4-FAF9-9A41-8DB8-DD2E7B949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85800"/>
            <a:ext cx="9601200" cy="914400"/>
          </a:xfrm>
        </p:spPr>
        <p:txBody>
          <a:bodyPr lIns="0" tIns="0" rIns="0" bIns="0" anchor="ctr" anchorCtr="0">
            <a:noAutofit/>
          </a:bodyPr>
          <a:lstStyle>
            <a:lvl1pPr>
              <a:defRPr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A6872D-F0FB-9B41-91CB-AEF3723CC3E4}"/>
              </a:ext>
            </a:extLst>
          </p:cNvPr>
          <p:cNvSpPr/>
          <p:nvPr userDrawn="1"/>
        </p:nvSpPr>
        <p:spPr>
          <a:xfrm>
            <a:off x="-271038" y="4741083"/>
            <a:ext cx="3265977" cy="3265977"/>
          </a:xfrm>
          <a:prstGeom prst="ellipse">
            <a:avLst/>
          </a:prstGeom>
          <a:noFill/>
          <a:ln w="6350">
            <a:solidFill>
              <a:srgbClr val="FFBA08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ADDC3EC-BA6D-9946-AA83-EBAA8B520AAD}"/>
              </a:ext>
            </a:extLst>
          </p:cNvPr>
          <p:cNvSpPr/>
          <p:nvPr userDrawn="1"/>
        </p:nvSpPr>
        <p:spPr>
          <a:xfrm>
            <a:off x="-2572161" y="2501820"/>
            <a:ext cx="3705511" cy="3705511"/>
          </a:xfrm>
          <a:prstGeom prst="ellipse">
            <a:avLst/>
          </a:prstGeom>
          <a:noFill/>
          <a:ln w="6350">
            <a:solidFill>
              <a:srgbClr val="FFBA08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55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7F7D0-07C4-0C4B-AB61-D1E76C13F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8DD59-5C83-1D4D-B204-269DB8C86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603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2pPr>
            <a:lvl3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3pPr>
            <a:lvl4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4pPr>
            <a:lvl5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FA567E-1160-D249-8C40-C809C21AF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022195-391B-6149-A373-031E3294C0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6603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2pPr>
            <a:lvl3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3pPr>
            <a:lvl4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4pPr>
            <a:lvl5pPr>
              <a:lnSpc>
                <a:spcPct val="100000"/>
              </a:lnSpc>
              <a:defRPr b="0" i="0">
                <a:solidFill>
                  <a:srgbClr val="696B68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3574F2C3-CF17-B14D-B3DE-3A1ED2249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AA1D4C06-B213-8744-A0C9-A5B7D7F9D3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85800"/>
            <a:ext cx="9601200" cy="914400"/>
          </a:xfrm>
        </p:spPr>
        <p:txBody>
          <a:bodyPr lIns="0" tIns="0" rIns="0" bIns="0" anchor="ctr" anchorCtr="0">
            <a:noAutofit/>
          </a:bodyPr>
          <a:lstStyle>
            <a:lvl1pPr>
              <a:defRPr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4684837-6F71-7B45-A409-67449E6E09B5}"/>
              </a:ext>
            </a:extLst>
          </p:cNvPr>
          <p:cNvSpPr/>
          <p:nvPr userDrawn="1"/>
        </p:nvSpPr>
        <p:spPr>
          <a:xfrm>
            <a:off x="8153400" y="-876934"/>
            <a:ext cx="2771721" cy="2771721"/>
          </a:xfrm>
          <a:prstGeom prst="ellipse">
            <a:avLst/>
          </a:prstGeom>
          <a:noFill/>
          <a:ln w="6350">
            <a:solidFill>
              <a:srgbClr val="FFBA08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9F73D2D-1353-5044-809B-613F099B121E}"/>
              </a:ext>
            </a:extLst>
          </p:cNvPr>
          <p:cNvSpPr/>
          <p:nvPr userDrawn="1"/>
        </p:nvSpPr>
        <p:spPr>
          <a:xfrm>
            <a:off x="10320315" y="-2069820"/>
            <a:ext cx="3144738" cy="3144738"/>
          </a:xfrm>
          <a:prstGeom prst="ellipse">
            <a:avLst/>
          </a:prstGeom>
          <a:noFill/>
          <a:ln w="6350">
            <a:solidFill>
              <a:srgbClr val="FFBA08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89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 –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EC931-A5A9-AD46-AEE6-87725E63D8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069975"/>
          </a:xfrm>
        </p:spPr>
        <p:txBody>
          <a:bodyPr anchor="t"/>
          <a:lstStyle>
            <a:lvl1pPr>
              <a:defRPr sz="3200"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a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9BF54D-F57F-7E41-8F34-A63989D2572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0"/>
            <a:ext cx="6169024" cy="5411788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3200">
                <a:latin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to add Picture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E2449-3631-A149-9250-DECEE46C5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94560"/>
            <a:ext cx="3932237" cy="3674428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slide content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C2146E1F-1338-D545-A3B3-25771D28F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30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EC931-A5A9-AD46-AEE6-87725E63D8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120" y="457200"/>
            <a:ext cx="3932237" cy="1600200"/>
          </a:xfrm>
        </p:spPr>
        <p:txBody>
          <a:bodyPr anchor="t"/>
          <a:lstStyle>
            <a:lvl1pPr>
              <a:defRPr sz="3200"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a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9BF54D-F57F-7E41-8F34-A63989D2572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39788" y="457200"/>
            <a:ext cx="6169024" cy="5453406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3200">
                <a:latin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to add Picture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E2449-3631-A149-9250-DECEE46C5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62120" y="2194560"/>
            <a:ext cx="3932237" cy="3322320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rgbClr val="696B68"/>
                </a:solidFill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slide content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7326F5FB-B235-164E-BA56-A32CBECD42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6999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F0C9D-FCB6-EA4B-9DAB-E1A4754F0C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731520"/>
            <a:ext cx="9326880" cy="512127"/>
          </a:xfrm>
        </p:spPr>
        <p:txBody>
          <a:bodyPr anchor="t" anchorCtr="0"/>
          <a:lstStyle>
            <a:lvl1pPr>
              <a:defRPr b="1" i="0">
                <a:solidFill>
                  <a:srgbClr val="007DA4"/>
                </a:solidFill>
                <a:latin typeface="Georgia" panose="02040502050405020303" pitchFamily="18" charset="0"/>
                <a:ea typeface="Besley ExtraBold" pitchFamily="2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E5AFB47-DD3C-9240-82F6-5D39142071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8338" y="1389580"/>
            <a:ext cx="10485461" cy="4858544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add a large picture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E0873C91-FC37-AF45-8B22-9CF9D6AF85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6207331"/>
            <a:ext cx="2056572" cy="5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456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E5AFB47-DD3C-9240-82F6-5D39142071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to add a large picture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175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-Navy">
    <p:bg>
      <p:bgPr>
        <a:solidFill>
          <a:srgbClr val="003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6568D2-70BA-5849-88D9-A1CF55B76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35926"/>
            <a:ext cx="14441904" cy="812357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0EEC3E3-72BD-844E-91F7-82199410D854}"/>
              </a:ext>
            </a:extLst>
          </p:cNvPr>
          <p:cNvSpPr/>
          <p:nvPr userDrawn="1"/>
        </p:nvSpPr>
        <p:spPr>
          <a:xfrm>
            <a:off x="9973356" y="1939859"/>
            <a:ext cx="5494565" cy="5494565"/>
          </a:xfrm>
          <a:prstGeom prst="ellipse">
            <a:avLst/>
          </a:prstGeom>
          <a:noFill/>
          <a:ln w="3175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2E2AACA-745A-4D4C-949E-B50AAB8419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540587" y="-2494238"/>
            <a:ext cx="5779391" cy="5779391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8D31168B-2AE1-E941-99F4-B85DBE7992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7286" y="3429000"/>
            <a:ext cx="6033920" cy="60339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B93F882-BE4E-7A4B-8086-1E34248EDE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018" y="1649162"/>
            <a:ext cx="6543964" cy="327198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A2A7255-DACE-EA4D-9B33-64519AF3B04A}"/>
              </a:ext>
            </a:extLst>
          </p:cNvPr>
          <p:cNvSpPr/>
          <p:nvPr userDrawn="1"/>
        </p:nvSpPr>
        <p:spPr>
          <a:xfrm>
            <a:off x="-2199764" y="1939859"/>
            <a:ext cx="3265977" cy="3265977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459EF-6CBC-7647-95D1-5924F764EE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5594467"/>
            <a:ext cx="9144000" cy="422275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Segoe UI" panose="020B0502040204020203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26054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AA908CB-8B96-2B4B-91F1-DD07D543B9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35926"/>
            <a:ext cx="14441904" cy="8123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459EF-6CBC-7647-95D1-5924F764EE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5594467"/>
            <a:ext cx="9144000" cy="422275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007DA4"/>
                </a:solidFill>
                <a:latin typeface="Segoe UI" panose="020B0502040204020203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2E2AACA-745A-4D4C-949E-B50AAB8419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540586" y="-2494238"/>
            <a:ext cx="5779391" cy="5779391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8D31168B-2AE1-E941-99F4-B85DBE7992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73973" y="3529904"/>
            <a:ext cx="6033920" cy="6033920"/>
          </a:xfrm>
          <a:custGeom>
            <a:avLst/>
            <a:gdLst>
              <a:gd name="connsiteX0" fmla="*/ 2105891 w 4211782"/>
              <a:gd name="connsiteY0" fmla="*/ 0 h 4211782"/>
              <a:gd name="connsiteX1" fmla="*/ 4211782 w 4211782"/>
              <a:gd name="connsiteY1" fmla="*/ 2105891 h 4211782"/>
              <a:gd name="connsiteX2" fmla="*/ 2105891 w 4211782"/>
              <a:gd name="connsiteY2" fmla="*/ 4211782 h 4211782"/>
              <a:gd name="connsiteX3" fmla="*/ 0 w 4211782"/>
              <a:gd name="connsiteY3" fmla="*/ 2105891 h 4211782"/>
              <a:gd name="connsiteX4" fmla="*/ 2105891 w 4211782"/>
              <a:gd name="connsiteY4" fmla="*/ 0 h 421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211782">
                <a:moveTo>
                  <a:pt x="2105891" y="0"/>
                </a:moveTo>
                <a:cubicBezTo>
                  <a:pt x="3268942" y="0"/>
                  <a:pt x="4211782" y="942840"/>
                  <a:pt x="4211782" y="2105891"/>
                </a:cubicBezTo>
                <a:cubicBezTo>
                  <a:pt x="4211782" y="3268942"/>
                  <a:pt x="3268942" y="4211782"/>
                  <a:pt x="2105891" y="4211782"/>
                </a:cubicBezTo>
                <a:cubicBezTo>
                  <a:pt x="942840" y="4211782"/>
                  <a:pt x="0" y="3268942"/>
                  <a:pt x="0" y="2105891"/>
                </a:cubicBezTo>
                <a:cubicBezTo>
                  <a:pt x="0" y="942840"/>
                  <a:pt x="942840" y="0"/>
                  <a:pt x="2105891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93F882-BE4E-7A4B-8086-1E34248EDE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4018" y="1481227"/>
            <a:ext cx="6543964" cy="327198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80DB9B2-6AF8-F643-9316-C67A25FCAE14}"/>
              </a:ext>
            </a:extLst>
          </p:cNvPr>
          <p:cNvSpPr/>
          <p:nvPr userDrawn="1"/>
        </p:nvSpPr>
        <p:spPr>
          <a:xfrm>
            <a:off x="9124271" y="2415426"/>
            <a:ext cx="5494565" cy="5494565"/>
          </a:xfrm>
          <a:prstGeom prst="ellipse">
            <a:avLst/>
          </a:prstGeom>
          <a:noFill/>
          <a:ln w="3175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23406AD-ED8E-6A4F-A59A-0452CA13D930}"/>
              </a:ext>
            </a:extLst>
          </p:cNvPr>
          <p:cNvSpPr/>
          <p:nvPr userDrawn="1"/>
        </p:nvSpPr>
        <p:spPr>
          <a:xfrm>
            <a:off x="-2199764" y="1939859"/>
            <a:ext cx="3265977" cy="3265977"/>
          </a:xfrm>
          <a:prstGeom prst="ellipse">
            <a:avLst/>
          </a:prstGeom>
          <a:noFill/>
          <a:ln w="6350">
            <a:solidFill>
              <a:srgbClr val="FFBA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1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540A-D8F4-45CE-A1EB-5306D9C0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A3DC8-295A-E71F-A6EA-F667456D0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595FF-C3B2-6EE9-AB38-988B7535C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56BA6-4F0F-63DB-6B51-D8DF991DD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A7FD-0AD0-64D8-E321-5AD55B93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3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427D-EE20-04F0-40C2-C673346F9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A5D3D-0BC5-3E4F-422D-D0A79E70C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33A24-5638-475D-CCF7-C8617B364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5F09A-A947-7BBD-B701-472A8DC53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49B16-AF21-BB9E-B57F-89DD5F4E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00BFD-72CC-17D5-AAD1-934DDC130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3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4C4F8-A658-CDD1-19BE-B0F553F37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38A6D-2D90-8897-A53A-34A7A2A53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3EC81-669E-56FB-EE0A-AF1248250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01E945-7F84-8477-2D8B-E13285776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F7F8BC-C6BD-FA71-8748-42D2C8A71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9EBC2D-051C-F739-0D28-5A53423F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AC9CE-63F2-B662-74F2-6424B7A7E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2BAB8B-86B1-D87A-FBAB-ACC32497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0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E9E7D-4DF3-5539-BD9C-0B0C14248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2A6C5-1D71-BDA9-94FC-B24A07D61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0F9D93-AD27-C80F-530F-48F51FA5D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224E2B-0F19-9E16-E3D0-89030A9C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221D66-5773-009A-164D-197B316CE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54AC00-38FC-9DD2-4113-29ADD3157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69AC7-DB4C-50A5-7F01-58285F99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4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8D162-666E-7903-4E6C-12BAAAD1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D0F20-E9C5-9464-578C-FBB4AC479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1BE4CD-0477-4C05-4795-09580D49B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5F96F-F8CB-CCB2-4886-F4278069A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4EE8F-A94D-2BDF-DB1F-9711FE3A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D493C-995B-13F1-29C2-CBF1795C5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0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DF4A7-EC8C-969E-4B52-0B147504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8DB482-17E9-5A72-2672-067449987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82B3F8-AA2A-EA8F-FBF4-C2199E89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2B3A3-44DC-9E93-417E-714174073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AB926-37E2-60B6-05C9-6E22E866C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18D12-FC56-78FF-2B3D-274BEE88B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5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D1794D-C9E7-F7D8-95F2-21CF8A42A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07F6B-88D3-55A5-E27E-6E0D79105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27CA4-96CE-A53A-3AFA-BE21DE5F8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9705E-C3CB-49FF-8290-B91125E269A3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455C8-5614-3183-AA28-ACDE35E12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7902B-8402-82EB-98A8-2E7442F12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ED2E1-A6A8-43F0-94E6-12EBF3C14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0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3F5C13-8F7A-C14D-B643-124FEFFF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43F25-EAD2-DF4E-B9A7-3E9A16887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D5491-03A4-0C48-B119-9E67F10B2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2B529-340A-8741-B4E4-88039035A46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6B935-9B4A-3C4D-8383-B4B8DF7AA8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7FA8A-0B2D-8344-BD60-B45F11F6A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4885C-FB98-B840-A066-BC086B6D2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3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5E817-C040-0146-A49E-D1CE72C9E0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55738" y="1956816"/>
            <a:ext cx="9891966" cy="21504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anose="02040502050405020303" pitchFamily="18" charset="0"/>
                <a:ea typeface="Besley ExtraBold" pitchFamily="2" charset="77"/>
                <a:cs typeface="+mn-cs"/>
              </a:rPr>
              <a:t>Performance-Based Funding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D7ABD-A4F5-AB47-8DE2-1D71B4E58D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5738" y="4107286"/>
            <a:ext cx="9194800" cy="612627"/>
          </a:xfrm>
        </p:spPr>
        <p:txBody>
          <a:bodyPr/>
          <a:lstStyle/>
          <a:p>
            <a:r>
              <a:rPr lang="en-US">
                <a:latin typeface="Segoe UI"/>
                <a:cs typeface="Segoe UI"/>
              </a:rPr>
              <a:t>June 22, 2026</a:t>
            </a:r>
            <a:endParaRPr lang="en-US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1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5375-1D06-3462-23F0-267D532FB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7535"/>
            <a:ext cx="9601200" cy="914400"/>
          </a:xfrm>
        </p:spPr>
        <p:txBody>
          <a:bodyPr/>
          <a:lstStyle/>
          <a:p>
            <a:r>
              <a:rPr lang="en-US">
                <a:latin typeface="Georgia"/>
              </a:rPr>
              <a:t>Interim Study and Report on Performance Based Funding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DAF81-4F31-8B28-7C52-761ACBBFC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2689"/>
            <a:ext cx="7256929" cy="37000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Texas Higher Education Coordinating Board (THECB) shall conduct a study on performance-based funding with the intention to remove institutional enhancement.</a:t>
            </a:r>
          </a:p>
          <a:p>
            <a:pPr marL="457200" lvl="1" indent="0">
              <a:buNone/>
            </a:pPr>
            <a:endParaRPr lang="en-US" sz="2000">
              <a:solidFill>
                <a:schemeClr val="bg1">
                  <a:lumMod val="49000"/>
                </a:schemeClr>
              </a:solidFill>
              <a:latin typeface="Segoe UI"/>
              <a:ea typeface="Calibri"/>
              <a:cs typeface="Segoe UI"/>
            </a:endParaRP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The study is in consultation with the executive committee composed of individuals nominated from each higher education system with a general academic institution and Texas Southern University.</a:t>
            </a:r>
          </a:p>
          <a:p>
            <a:pPr marL="457200" lvl="1" indent="0">
              <a:buNone/>
            </a:pPr>
            <a:endParaRPr lang="en-US" sz="2000">
              <a:solidFill>
                <a:schemeClr val="bg1">
                  <a:lumMod val="49000"/>
                </a:schemeClr>
              </a:solidFill>
              <a:latin typeface="Segoe UI"/>
              <a:ea typeface="Calibri"/>
              <a:cs typeface="Segoe UI"/>
            </a:endParaRP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The resulting report and recommendations should reflect a consensus of the executive committee.</a:t>
            </a:r>
          </a:p>
          <a:p>
            <a:pPr marL="457200" lvl="1" indent="0">
              <a:buNone/>
            </a:pPr>
            <a:endParaRPr lang="en-US" sz="2000">
              <a:solidFill>
                <a:schemeClr val="bg1">
                  <a:lumMod val="49000"/>
                </a:schemeClr>
              </a:solidFill>
              <a:latin typeface="Segoe UI"/>
              <a:ea typeface="Calibri"/>
              <a:cs typeface="Segoe UI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4000">
              <a:cs typeface="Segoe UI"/>
            </a:endParaRPr>
          </a:p>
          <a:p>
            <a:pPr lvl="1"/>
            <a:endParaRPr lang="en-US" sz="800">
              <a:latin typeface="Apto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7E073-C9D5-87AF-CF74-89830947F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7894" y="2010060"/>
            <a:ext cx="4577475" cy="45326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5547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480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58C03-A948-4FBD-4840-D92BA8689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142"/>
            <a:ext cx="9601200" cy="914400"/>
          </a:xfrm>
        </p:spPr>
        <p:txBody>
          <a:bodyPr/>
          <a:lstStyle/>
          <a:p>
            <a:r>
              <a:rPr lang="en-US" dirty="0">
                <a:latin typeface="Georgia"/>
              </a:rPr>
              <a:t>Interim Study and Report on Performance Based Funding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4E42-71C4-7E5F-4765-26ABCCAA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05808"/>
            <a:ext cx="6746358" cy="396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The study shall examine:</a:t>
            </a: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comprehensive formula funding levels for general academic institutions</a:t>
            </a: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student success indicators including performance data metrics</a:t>
            </a: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support needed for regional institutions in delivering high-quality education</a:t>
            </a:r>
          </a:p>
          <a:p>
            <a:pPr lvl="1"/>
            <a:r>
              <a:rPr lang="en-US" sz="2000">
                <a:solidFill>
                  <a:schemeClr val="bg1">
                    <a:lumMod val="49000"/>
                  </a:schemeClr>
                </a:solidFill>
                <a:latin typeface="Segoe UI"/>
                <a:ea typeface="Calibri"/>
                <a:cs typeface="Segoe UI"/>
              </a:rPr>
              <a:t>cost to maintain stable funding for all institutions in future biennia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A8AFB-1F5C-16F1-C085-13C728AEA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3" t="4725" r="6111" b="7039"/>
          <a:stretch>
            <a:fillRect/>
          </a:stretch>
        </p:blipFill>
        <p:spPr>
          <a:xfrm>
            <a:off x="7584559" y="1966883"/>
            <a:ext cx="4467073" cy="449799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8841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21" name="Content Placeholder 2720">
            <a:extLst>
              <a:ext uri="{FF2B5EF4-FFF2-40B4-BE49-F238E27FC236}">
                <a16:creationId xmlns:a16="http://schemas.microsoft.com/office/drawing/2014/main" id="{B2F55E1F-7DD2-66BC-8A30-2C7DBA61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5186514"/>
              </p:ext>
            </p:extLst>
          </p:nvPr>
        </p:nvGraphicFramePr>
        <p:xfrm>
          <a:off x="232013" y="182880"/>
          <a:ext cx="11727974" cy="6592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D2CE986-EDDA-EDC6-9D5C-8A8DE671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3" y="402337"/>
            <a:ext cx="9055608" cy="914400"/>
          </a:xfrm>
          <a:noFill/>
        </p:spPr>
        <p:txBody>
          <a:bodyPr/>
          <a:lstStyle/>
          <a:p>
            <a:r>
              <a:rPr lang="en-US"/>
              <a:t>PBF</a:t>
            </a:r>
            <a:r>
              <a:rPr lang="en-US" b="1">
                <a:solidFill>
                  <a:srgbClr val="007DA4"/>
                </a:solidFill>
              </a:rPr>
              <a:t> Project</a:t>
            </a:r>
            <a:r>
              <a:rPr lang="en-US"/>
              <a:t> </a:t>
            </a:r>
            <a:r>
              <a:rPr lang="en-US" b="1">
                <a:solidFill>
                  <a:srgbClr val="007DA4"/>
                </a:solidFill>
              </a:rPr>
              <a:t>Timeline Overview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5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DAF2-3AFD-F66A-8DF7-8D2E38B46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20624"/>
            <a:ext cx="9601200" cy="914400"/>
          </a:xfrm>
        </p:spPr>
        <p:txBody>
          <a:bodyPr/>
          <a:lstStyle/>
          <a:p>
            <a:r>
              <a:rPr lang="en-US">
                <a:latin typeface="Georgia"/>
              </a:rPr>
              <a:t>Metrics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4F5BDB-4783-66E4-E503-844AB2C5F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909" y="1335024"/>
            <a:ext cx="5157787" cy="566547"/>
          </a:xfrm>
        </p:spPr>
        <p:txBody>
          <a:bodyPr>
            <a:normAutofit/>
          </a:bodyPr>
          <a:lstStyle/>
          <a:p>
            <a:r>
              <a:rPr lang="en-US" sz="2400" b="1">
                <a:latin typeface="Segoe UI"/>
                <a:cs typeface="Segoe UI"/>
              </a:rPr>
              <a:t>Progression/Persistence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A2AE4-1A36-E3F2-3312-9D3F97DA0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507" y="1952132"/>
            <a:ext cx="5183188" cy="22504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000"/>
              <a:t>Fall to Fall Persistence</a:t>
            </a:r>
          </a:p>
          <a:p>
            <a:pPr lvl="1"/>
            <a:r>
              <a:rPr lang="en-US" sz="2000"/>
              <a:t>30/60/90 Semester Credit Hours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025A20-8654-4267-3531-E1D7F2B90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6312" y="1337096"/>
            <a:ext cx="5183188" cy="566548"/>
          </a:xfrm>
        </p:spPr>
        <p:txBody>
          <a:bodyPr>
            <a:normAutofit/>
          </a:bodyPr>
          <a:lstStyle/>
          <a:p>
            <a:r>
              <a:rPr lang="en-US" sz="2400" b="1">
                <a:latin typeface="Segoe UI"/>
                <a:cs typeface="Segoe UI"/>
              </a:rPr>
              <a:t>Attainment: Credential of Value</a:t>
            </a:r>
            <a:endParaRPr lang="en-US" sz="2400" b="1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C44A823-B320-3910-BA95-409034D78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6312" y="1952132"/>
            <a:ext cx="5183188" cy="32854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000"/>
              <a:t>Bachelors, Masters, Doctorate, and Professional</a:t>
            </a:r>
          </a:p>
          <a:p>
            <a:pPr lvl="1"/>
            <a:r>
              <a:rPr lang="en-US" sz="2000"/>
              <a:t>Additional Weights</a:t>
            </a:r>
          </a:p>
          <a:p>
            <a:pPr lvl="2"/>
            <a:r>
              <a:rPr lang="en-US"/>
              <a:t>High Demand Fields (Statewide and Regional)</a:t>
            </a:r>
          </a:p>
          <a:p>
            <a:pPr lvl="2"/>
            <a:r>
              <a:rPr lang="en-US"/>
              <a:t>Efficiency (minimal excess hours over degree plan)</a:t>
            </a:r>
          </a:p>
          <a:p>
            <a:pPr lvl="1"/>
            <a:r>
              <a:rPr lang="en-US" sz="2000"/>
              <a:t>Transfer Preparation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D6EB9-1558-15C7-158F-48AD49CA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981"/>
          <a:stretch>
            <a:fillRect/>
          </a:stretch>
        </p:blipFill>
        <p:spPr>
          <a:xfrm>
            <a:off x="6678032" y="2919342"/>
            <a:ext cx="4675330" cy="377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9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CB0D0-9140-B165-7C83-83C81C937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4610"/>
            <a:ext cx="9601200" cy="914400"/>
          </a:xfrm>
        </p:spPr>
        <p:txBody>
          <a:bodyPr/>
          <a:lstStyle/>
          <a:p>
            <a:r>
              <a:rPr lang="en-US">
                <a:cs typeface="Segoe UI"/>
              </a:rPr>
              <a:t>Student Weights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449FB-5215-940D-9DEB-5314F3A88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701053"/>
            <a:ext cx="5159188" cy="2942216"/>
          </a:xfrm>
        </p:spPr>
        <p:txBody>
          <a:bodyPr/>
          <a:lstStyle/>
          <a:p>
            <a:r>
              <a:rPr lang="en-US" sz="2400" b="1"/>
              <a:t>Adult Learners and Stop Outs</a:t>
            </a:r>
          </a:p>
          <a:p>
            <a:pPr lvl="1"/>
            <a:r>
              <a:rPr lang="en-US" sz="2000"/>
              <a:t>25 years and older</a:t>
            </a:r>
          </a:p>
          <a:p>
            <a:pPr lvl="1"/>
            <a:r>
              <a:rPr lang="en-US" sz="2000"/>
              <a:t>Gap of 3 consecutive semesters</a:t>
            </a:r>
          </a:p>
          <a:p>
            <a:r>
              <a:rPr lang="en-US" sz="2400" b="1"/>
              <a:t>Academically Disadvantaged</a:t>
            </a:r>
          </a:p>
          <a:p>
            <a:pPr lvl="1"/>
            <a:r>
              <a:rPr lang="en-US" sz="2000"/>
              <a:t>Students not TSI met or exempt</a:t>
            </a:r>
          </a:p>
          <a:p>
            <a:r>
              <a:rPr lang="en-US" sz="2400" b="1"/>
              <a:t>Economically Disadvantaged</a:t>
            </a:r>
          </a:p>
          <a:p>
            <a:pPr lvl="1"/>
            <a:r>
              <a:rPr lang="en-US" sz="2000"/>
              <a:t>Pell eligible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88F1CE-DEAC-60F7-0F2A-2EC45E48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71" y="1276724"/>
            <a:ext cx="5542430" cy="371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0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EA16F-2A02-C949-7006-91E0CC243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63924"/>
            <a:ext cx="9601200" cy="914400"/>
          </a:xfrm>
        </p:spPr>
        <p:txBody>
          <a:bodyPr/>
          <a:lstStyle/>
          <a:p>
            <a:r>
              <a:rPr lang="en-US">
                <a:cs typeface="Segoe UI"/>
              </a:rPr>
              <a:t>Guiding Principles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F6964-0C0E-5613-4EFA-123193626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378324"/>
            <a:ext cx="6232933" cy="4173790"/>
          </a:xfrm>
        </p:spPr>
        <p:txBody>
          <a:bodyPr/>
          <a:lstStyle/>
          <a:p>
            <a:r>
              <a:rPr lang="en-US" sz="2400" b="1">
                <a:latin typeface="Segoe UI"/>
                <a:cs typeface="Segoe UI"/>
              </a:rPr>
              <a:t>Rates based methodology</a:t>
            </a:r>
          </a:p>
          <a:p>
            <a:pPr lvl="1"/>
            <a:r>
              <a:rPr lang="en-US" sz="2000">
                <a:latin typeface="Segoe UI"/>
                <a:cs typeface="Segoe UI"/>
              </a:rPr>
              <a:t>Establishes a “compete against yourself” framework</a:t>
            </a:r>
          </a:p>
          <a:p>
            <a:r>
              <a:rPr lang="en-US" sz="2400" b="1">
                <a:latin typeface="Segoe UI"/>
                <a:cs typeface="Segoe UI"/>
              </a:rPr>
              <a:t>Relationship to existing funding</a:t>
            </a:r>
          </a:p>
          <a:p>
            <a:pPr lvl="1"/>
            <a:r>
              <a:rPr lang="en-US" sz="2000">
                <a:latin typeface="Segoe UI"/>
                <a:cs typeface="Segoe UI"/>
              </a:rPr>
              <a:t>Institutional Enhancement, I&amp;O Formula Funding, Small Institution Supplement, Texas Grants</a:t>
            </a:r>
          </a:p>
          <a:p>
            <a:r>
              <a:rPr lang="en-US" sz="2400" b="1">
                <a:latin typeface="Segoe UI"/>
                <a:cs typeface="Segoe UI"/>
              </a:rPr>
              <a:t>Data refinement and improvement in the future</a:t>
            </a:r>
          </a:p>
          <a:p>
            <a:pPr lvl="1"/>
            <a:r>
              <a:rPr lang="en-US" sz="2000">
                <a:latin typeface="Segoe UI"/>
                <a:cs typeface="Segoe UI"/>
              </a:rPr>
              <a:t>High Demand Fields </a:t>
            </a:r>
          </a:p>
          <a:p>
            <a:pPr lvl="1"/>
            <a:r>
              <a:rPr lang="en-US" sz="2000">
                <a:latin typeface="Segoe UI"/>
                <a:cs typeface="Segoe UI"/>
              </a:rPr>
              <a:t>Degree Efficiency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3B7EAD-A8B1-782C-5BC8-774EA2AC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0539" y="1532966"/>
            <a:ext cx="5241461" cy="311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24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2683F-4DBC-EF75-C993-B98F93815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1171"/>
            <a:ext cx="9601200" cy="914400"/>
          </a:xfrm>
        </p:spPr>
        <p:txBody>
          <a:bodyPr/>
          <a:lstStyle/>
          <a:p>
            <a:r>
              <a:rPr lang="en-US">
                <a:latin typeface="Georgia"/>
              </a:rPr>
              <a:t>Next Steps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92EAC-74A9-EFD7-D2AC-412F7D4D7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36062"/>
            <a:ext cx="6477001" cy="340183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>
                <a:latin typeface="Segoe UI"/>
                <a:cs typeface="Segoe UI"/>
              </a:rPr>
              <a:t>July 22, 2026: </a:t>
            </a:r>
            <a:endParaRPr lang="en-US" sz="2400" b="1">
              <a:cs typeface="Segoe UI" panose="020B0502040204020203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>
                <a:latin typeface="Segoe UI"/>
                <a:cs typeface="Segoe UI"/>
              </a:rPr>
              <a:t>Presentation to THECB During Board Meeting</a:t>
            </a:r>
            <a:endParaRPr lang="en-US" sz="2000"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>
              <a:latin typeface="Segoe UI"/>
              <a:cs typeface="Segoe UI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>
                <a:latin typeface="Segoe UI"/>
                <a:cs typeface="Segoe UI"/>
              </a:rPr>
              <a:t> </a:t>
            </a:r>
            <a:r>
              <a:rPr lang="en-US" sz="2400" b="1">
                <a:latin typeface="Segoe UI"/>
                <a:cs typeface="Segoe UI"/>
              </a:rPr>
              <a:t>August 1, 2026:</a:t>
            </a:r>
            <a:endParaRPr lang="en-US" sz="2400" b="1">
              <a:cs typeface="Segoe UI"/>
            </a:endParaRP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>
                <a:latin typeface="Segoe UI"/>
                <a:cs typeface="Segoe UI"/>
              </a:rPr>
              <a:t>Submission to Governor and Legislative Leadership</a:t>
            </a:r>
            <a:endParaRPr lang="en-US" sz="2000">
              <a:cs typeface="Segoe 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7D1CF-7FED-7BC4-4568-C9B317630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3" r="2355"/>
          <a:stretch>
            <a:fillRect/>
          </a:stretch>
        </p:blipFill>
        <p:spPr>
          <a:xfrm>
            <a:off x="7556207" y="1247625"/>
            <a:ext cx="4446024" cy="422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0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6B25-C022-EA4B-B5F4-AF4B9769E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60488"/>
            <a:ext cx="9589697" cy="871071"/>
          </a:xfrm>
        </p:spPr>
        <p:txBody>
          <a:bodyPr/>
          <a:lstStyle/>
          <a:p>
            <a:r>
              <a:rPr lang="en-US" sz="4800">
                <a:ea typeface="Besley ExtraBold"/>
              </a:rPr>
              <a:t>Discussion &amp; Questions</a:t>
            </a:r>
          </a:p>
        </p:txBody>
      </p:sp>
    </p:spTree>
    <p:extLst>
      <p:ext uri="{BB962C8B-B14F-4D97-AF65-F5344CB8AC3E}">
        <p14:creationId xmlns:p14="http://schemas.microsoft.com/office/powerpoint/2010/main" val="2812252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4eb8a5-8677-4d7f-bd7f-ce9c857ed8bb">
      <Terms xmlns="http://schemas.microsoft.com/office/infopath/2007/PartnerControls"/>
    </lcf76f155ced4ddcb4097134ff3c332f>
    <TaxCatchAll xmlns="8e507ec6-1024-4f86-816d-12af345a73d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70CCEEB194094FA33E365FD4F95648" ma:contentTypeVersion="11" ma:contentTypeDescription="Create a new document." ma:contentTypeScope="" ma:versionID="901506a9f33eecb08f07216d8184413d">
  <xsd:schema xmlns:xsd="http://www.w3.org/2001/XMLSchema" xmlns:xs="http://www.w3.org/2001/XMLSchema" xmlns:p="http://schemas.microsoft.com/office/2006/metadata/properties" xmlns:ns2="734eb8a5-8677-4d7f-bd7f-ce9c857ed8bb" xmlns:ns3="8e507ec6-1024-4f86-816d-12af345a73de" targetNamespace="http://schemas.microsoft.com/office/2006/metadata/properties" ma:root="true" ma:fieldsID="4db9e15d5369b1cdf5b9d163c04d7dc9" ns2:_="" ns3:_="">
    <xsd:import namespace="734eb8a5-8677-4d7f-bd7f-ce9c857ed8bb"/>
    <xsd:import namespace="8e507ec6-1024-4f86-816d-12af345a73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4eb8a5-8677-4d7f-bd7f-ce9c857ed8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8882c80-0cf4-468a-a21d-ff52c597ef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07ec6-1024-4f86-816d-12af345a73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50df384-4cfc-497b-98db-54d2c70d02a8}" ma:internalName="TaxCatchAll" ma:showField="CatchAllData" ma:web="8e507ec6-1024-4f86-816d-12af345a73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3A2C53-488F-4D36-8895-62F07D823C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725927-ECB1-46FD-A74C-63747EF2A323}">
  <ds:schemaRefs>
    <ds:schemaRef ds:uri="734eb8a5-8677-4d7f-bd7f-ce9c857ed8bb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8e507ec6-1024-4f86-816d-12af345a73de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B6D897-15CC-4DF7-B606-224B33915C32}">
  <ds:schemaRefs>
    <ds:schemaRef ds:uri="734eb8a5-8677-4d7f-bd7f-ce9c857ed8bb"/>
    <ds:schemaRef ds:uri="8e507ec6-1024-4f86-816d-12af345a73d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Widescreen</PresentationFormat>
  <Paragraphs>81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Aptos</vt:lpstr>
      <vt:lpstr>Arial</vt:lpstr>
      <vt:lpstr>Besley ExtraBold</vt:lpstr>
      <vt:lpstr>Calibri</vt:lpstr>
      <vt:lpstr>Calibri Light</vt:lpstr>
      <vt:lpstr>Georgia</vt:lpstr>
      <vt:lpstr>Interstate</vt:lpstr>
      <vt:lpstr>Segoe UI</vt:lpstr>
      <vt:lpstr>Source Sans Pro</vt:lpstr>
      <vt:lpstr>Office Theme</vt:lpstr>
      <vt:lpstr>1_Office Theme</vt:lpstr>
      <vt:lpstr>Performance-Based Funding </vt:lpstr>
      <vt:lpstr>Interim Study and Report on Performance Based Funding</vt:lpstr>
      <vt:lpstr>Interim Study and Report on Performance Based Funding</vt:lpstr>
      <vt:lpstr>PBF Project Timeline Overview</vt:lpstr>
      <vt:lpstr>Metrics</vt:lpstr>
      <vt:lpstr>Student Weights</vt:lpstr>
      <vt:lpstr>Guiding Principles</vt:lpstr>
      <vt:lpstr>Next Steps</vt:lpstr>
      <vt:lpstr>Discussion &amp;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Hansen, Wes</dc:creator>
  <cp:lastModifiedBy>Vaughan, Hayley</cp:lastModifiedBy>
  <cp:revision>2</cp:revision>
  <dcterms:created xsi:type="dcterms:W3CDTF">2023-12-12T16:53:16Z</dcterms:created>
  <dcterms:modified xsi:type="dcterms:W3CDTF">2026-06-18T12:49:08Z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0x0101000170CCEEB194094FA33E365FD4F95648</vt:lpwstr>
  </property>
  <property fmtid="{D5CDD505-2E9C-101B-9397-08002B2CF9AE}" pid="3" name="Order">
    <vt:r8>445200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