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0" r:id="rId2"/>
    <p:sldMasterId id="2147483692" r:id="rId3"/>
  </p:sldMasterIdLst>
  <p:notesMasterIdLst>
    <p:notesMasterId r:id="rId34"/>
  </p:notesMasterIdLst>
  <p:sldIdLst>
    <p:sldId id="2626" r:id="rId4"/>
    <p:sldId id="2701" r:id="rId5"/>
    <p:sldId id="1280" r:id="rId6"/>
    <p:sldId id="2702" r:id="rId7"/>
    <p:sldId id="1298" r:id="rId8"/>
    <p:sldId id="256" r:id="rId9"/>
    <p:sldId id="472" r:id="rId10"/>
    <p:sldId id="482" r:id="rId11"/>
    <p:sldId id="474" r:id="rId12"/>
    <p:sldId id="449" r:id="rId13"/>
    <p:sldId id="450" r:id="rId14"/>
    <p:sldId id="2679" r:id="rId15"/>
    <p:sldId id="1316" r:id="rId16"/>
    <p:sldId id="2713" r:id="rId17"/>
    <p:sldId id="2710" r:id="rId18"/>
    <p:sldId id="2711" r:id="rId19"/>
    <p:sldId id="2712" r:id="rId20"/>
    <p:sldId id="2714" r:id="rId21"/>
    <p:sldId id="308" r:id="rId22"/>
    <p:sldId id="309" r:id="rId23"/>
    <p:sldId id="310" r:id="rId24"/>
    <p:sldId id="311" r:id="rId25"/>
    <p:sldId id="2703" r:id="rId26"/>
    <p:sldId id="2700" r:id="rId27"/>
    <p:sldId id="2705" r:id="rId28"/>
    <p:sldId id="2704" r:id="rId29"/>
    <p:sldId id="2706" r:id="rId30"/>
    <p:sldId id="2707" r:id="rId31"/>
    <p:sldId id="2715" r:id="rId32"/>
    <p:sldId id="2695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92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88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microsoft.com/office/2016/11/relationships/changesInfo" Target="changesInfos/changesInfo1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presProps" Target="pres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vin Robinson" userId="f326a27d-8d8d-4448-bcd1-b2364a461f80" providerId="ADAL" clId="{BB64C08F-C6C9-4C7A-851C-5E46C0A54C54}"/>
    <pc:docChg chg="delSld">
      <pc:chgData name="Kevin Robinson" userId="f326a27d-8d8d-4448-bcd1-b2364a461f80" providerId="ADAL" clId="{BB64C08F-C6C9-4C7A-851C-5E46C0A54C54}" dt="2026-06-25T13:34:11.761" v="1" actId="47"/>
      <pc:docMkLst>
        <pc:docMk/>
      </pc:docMkLst>
      <pc:sldChg chg="del">
        <pc:chgData name="Kevin Robinson" userId="f326a27d-8d8d-4448-bcd1-b2364a461f80" providerId="ADAL" clId="{BB64C08F-C6C9-4C7A-851C-5E46C0A54C54}" dt="2026-06-25T13:34:10.522" v="0" actId="47"/>
        <pc:sldMkLst>
          <pc:docMk/>
          <pc:sldMk cId="1365751713" sldId="2708"/>
        </pc:sldMkLst>
      </pc:sldChg>
      <pc:sldChg chg="del">
        <pc:chgData name="Kevin Robinson" userId="f326a27d-8d8d-4448-bcd1-b2364a461f80" providerId="ADAL" clId="{BB64C08F-C6C9-4C7A-851C-5E46C0A54C54}" dt="2026-06-25T13:34:11.761" v="1" actId="47"/>
        <pc:sldMkLst>
          <pc:docMk/>
          <pc:sldMk cId="1892879074" sldId="2709"/>
        </pc:sldMkLst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svg"/><Relationship Id="rId1" Type="http://schemas.openxmlformats.org/officeDocument/2006/relationships/image" Target="../media/image33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svg"/><Relationship Id="rId1" Type="http://schemas.openxmlformats.org/officeDocument/2006/relationships/image" Target="../media/image39.svg"/><Relationship Id="rId4" Type="http://schemas.openxmlformats.org/officeDocument/2006/relationships/image" Target="../media/image42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svg"/><Relationship Id="rId1" Type="http://schemas.openxmlformats.org/officeDocument/2006/relationships/image" Target="../media/image33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svg"/><Relationship Id="rId1" Type="http://schemas.openxmlformats.org/officeDocument/2006/relationships/image" Target="../media/image39.svg"/><Relationship Id="rId4" Type="http://schemas.openxmlformats.org/officeDocument/2006/relationships/image" Target="../media/image4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E8E845F-9598-40AE-A6C8-6C8A92B927C3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7A5E6DA-4BA5-4B74-BEFD-39CEA3A9DC90}">
      <dgm:prSet/>
      <dgm:spPr/>
      <dgm:t>
        <a:bodyPr/>
        <a:lstStyle/>
        <a:p>
          <a:r>
            <a:rPr lang="en-US"/>
            <a:t>Financial Aid Fraud</a:t>
          </a:r>
        </a:p>
      </dgm:t>
    </dgm:pt>
    <dgm:pt modelId="{EEACE8D4-5318-483D-82B9-2B1F231B9951}" type="parTrans" cxnId="{35C552CA-BEB9-43AD-947E-70071510F300}">
      <dgm:prSet/>
      <dgm:spPr/>
      <dgm:t>
        <a:bodyPr/>
        <a:lstStyle/>
        <a:p>
          <a:endParaRPr lang="en-US"/>
        </a:p>
      </dgm:t>
    </dgm:pt>
    <dgm:pt modelId="{2E791038-149F-45DB-9618-8B7D92833978}" type="sibTrans" cxnId="{35C552CA-BEB9-43AD-947E-70071510F300}">
      <dgm:prSet/>
      <dgm:spPr/>
      <dgm:t>
        <a:bodyPr/>
        <a:lstStyle/>
        <a:p>
          <a:endParaRPr lang="en-US"/>
        </a:p>
      </dgm:t>
    </dgm:pt>
    <dgm:pt modelId="{1110EA6C-C640-432E-B8ED-B90260D6480B}">
      <dgm:prSet/>
      <dgm:spPr/>
      <dgm:t>
        <a:bodyPr/>
        <a:lstStyle/>
        <a:p>
          <a:r>
            <a:rPr lang="en-US"/>
            <a:t>Occupational Fraud</a:t>
          </a:r>
        </a:p>
      </dgm:t>
    </dgm:pt>
    <dgm:pt modelId="{130FE414-BEEF-4AA9-8F08-A8E1C404124C}" type="parTrans" cxnId="{2EF8B086-DE82-4611-95DF-B9833375C4F6}">
      <dgm:prSet/>
      <dgm:spPr/>
      <dgm:t>
        <a:bodyPr/>
        <a:lstStyle/>
        <a:p>
          <a:endParaRPr lang="en-US"/>
        </a:p>
      </dgm:t>
    </dgm:pt>
    <dgm:pt modelId="{8A195149-A77A-4E91-BE89-46E5BC1B7C76}" type="sibTrans" cxnId="{2EF8B086-DE82-4611-95DF-B9833375C4F6}">
      <dgm:prSet/>
      <dgm:spPr/>
      <dgm:t>
        <a:bodyPr/>
        <a:lstStyle/>
        <a:p>
          <a:endParaRPr lang="en-US"/>
        </a:p>
      </dgm:t>
    </dgm:pt>
    <dgm:pt modelId="{F247A905-2FD8-4C42-B801-4E6E22E37DC4}">
      <dgm:prSet/>
      <dgm:spPr/>
      <dgm:t>
        <a:bodyPr/>
        <a:lstStyle/>
        <a:p>
          <a:r>
            <a:rPr lang="en-US"/>
            <a:t>Academic Fraud (particularly AI related)</a:t>
          </a:r>
        </a:p>
      </dgm:t>
    </dgm:pt>
    <dgm:pt modelId="{741231F5-C6AE-45C3-AC96-38A63AD581FB}" type="parTrans" cxnId="{FF4BA787-1F23-4B87-80FE-26C75ED446A8}">
      <dgm:prSet/>
      <dgm:spPr/>
      <dgm:t>
        <a:bodyPr/>
        <a:lstStyle/>
        <a:p>
          <a:endParaRPr lang="en-US"/>
        </a:p>
      </dgm:t>
    </dgm:pt>
    <dgm:pt modelId="{BB503665-98BE-4E05-8B78-9F4FA289AECD}" type="sibTrans" cxnId="{FF4BA787-1F23-4B87-80FE-26C75ED446A8}">
      <dgm:prSet/>
      <dgm:spPr/>
      <dgm:t>
        <a:bodyPr/>
        <a:lstStyle/>
        <a:p>
          <a:endParaRPr lang="en-US"/>
        </a:p>
      </dgm:t>
    </dgm:pt>
    <dgm:pt modelId="{19C1E0D7-5EF6-45F2-A5F6-463C92753F30}">
      <dgm:prSet/>
      <dgm:spPr/>
      <dgm:t>
        <a:bodyPr/>
        <a:lstStyle/>
        <a:p>
          <a:r>
            <a:rPr lang="en-US"/>
            <a:t>Financial Mismanagement </a:t>
          </a:r>
        </a:p>
      </dgm:t>
    </dgm:pt>
    <dgm:pt modelId="{5FB3B590-D8D4-4E49-BC81-7A3A67AED024}" type="parTrans" cxnId="{270A38E3-1979-46AE-B55E-F3426F34D944}">
      <dgm:prSet/>
      <dgm:spPr/>
      <dgm:t>
        <a:bodyPr/>
        <a:lstStyle/>
        <a:p>
          <a:endParaRPr lang="en-US"/>
        </a:p>
      </dgm:t>
    </dgm:pt>
    <dgm:pt modelId="{31825B78-4A3F-49C7-B227-112B0607E146}" type="sibTrans" cxnId="{270A38E3-1979-46AE-B55E-F3426F34D944}">
      <dgm:prSet/>
      <dgm:spPr/>
      <dgm:t>
        <a:bodyPr/>
        <a:lstStyle/>
        <a:p>
          <a:endParaRPr lang="en-US"/>
        </a:p>
      </dgm:t>
    </dgm:pt>
    <dgm:pt modelId="{B1D0281D-5B04-4801-B21C-7777F46293EE}">
      <dgm:prSet/>
      <dgm:spPr/>
      <dgm:t>
        <a:bodyPr/>
        <a:lstStyle/>
        <a:p>
          <a:r>
            <a:rPr lang="en-US"/>
            <a:t>Foreign Funds </a:t>
          </a:r>
        </a:p>
      </dgm:t>
    </dgm:pt>
    <dgm:pt modelId="{F84F236D-1CF6-4B19-B96A-D18FD3166041}" type="parTrans" cxnId="{4149BF94-7D99-4263-8095-3AE29129E8AE}">
      <dgm:prSet/>
      <dgm:spPr/>
      <dgm:t>
        <a:bodyPr/>
        <a:lstStyle/>
        <a:p>
          <a:endParaRPr lang="en-US"/>
        </a:p>
      </dgm:t>
    </dgm:pt>
    <dgm:pt modelId="{5AC1F0DD-9D70-441C-8D58-AC2B5FE8B932}" type="sibTrans" cxnId="{4149BF94-7D99-4263-8095-3AE29129E8AE}">
      <dgm:prSet/>
      <dgm:spPr/>
      <dgm:t>
        <a:bodyPr/>
        <a:lstStyle/>
        <a:p>
          <a:endParaRPr lang="en-US"/>
        </a:p>
      </dgm:t>
    </dgm:pt>
    <dgm:pt modelId="{BC3AFD4D-A2F9-4625-BAD4-22379A49B646}" type="pres">
      <dgm:prSet presAssocID="{0E8E845F-9598-40AE-A6C8-6C8A92B927C3}" presName="vert0" presStyleCnt="0">
        <dgm:presLayoutVars>
          <dgm:dir/>
          <dgm:animOne val="branch"/>
          <dgm:animLvl val="lvl"/>
        </dgm:presLayoutVars>
      </dgm:prSet>
      <dgm:spPr/>
    </dgm:pt>
    <dgm:pt modelId="{4C365C74-363B-4360-886F-2A54079D4E4D}" type="pres">
      <dgm:prSet presAssocID="{F7A5E6DA-4BA5-4B74-BEFD-39CEA3A9DC90}" presName="thickLine" presStyleLbl="alignNode1" presStyleIdx="0" presStyleCnt="5"/>
      <dgm:spPr/>
    </dgm:pt>
    <dgm:pt modelId="{33B46AB8-E7B6-4C0F-9138-0540A65BF284}" type="pres">
      <dgm:prSet presAssocID="{F7A5E6DA-4BA5-4B74-BEFD-39CEA3A9DC90}" presName="horz1" presStyleCnt="0"/>
      <dgm:spPr/>
    </dgm:pt>
    <dgm:pt modelId="{CB4708F8-84AF-4378-BA93-05CE42ADAB82}" type="pres">
      <dgm:prSet presAssocID="{F7A5E6DA-4BA5-4B74-BEFD-39CEA3A9DC90}" presName="tx1" presStyleLbl="revTx" presStyleIdx="0" presStyleCnt="5"/>
      <dgm:spPr/>
    </dgm:pt>
    <dgm:pt modelId="{45AB5EF4-D65C-468C-A779-76B993F35D3E}" type="pres">
      <dgm:prSet presAssocID="{F7A5E6DA-4BA5-4B74-BEFD-39CEA3A9DC90}" presName="vert1" presStyleCnt="0"/>
      <dgm:spPr/>
    </dgm:pt>
    <dgm:pt modelId="{03C1FEDB-9927-4DA5-AB5A-4E3F2383F03D}" type="pres">
      <dgm:prSet presAssocID="{1110EA6C-C640-432E-B8ED-B90260D6480B}" presName="thickLine" presStyleLbl="alignNode1" presStyleIdx="1" presStyleCnt="5"/>
      <dgm:spPr/>
    </dgm:pt>
    <dgm:pt modelId="{0ADC0BCA-9E08-4466-B144-C5FE11EE42D7}" type="pres">
      <dgm:prSet presAssocID="{1110EA6C-C640-432E-B8ED-B90260D6480B}" presName="horz1" presStyleCnt="0"/>
      <dgm:spPr/>
    </dgm:pt>
    <dgm:pt modelId="{62DB17C6-4A60-497B-A50A-2C12947EC988}" type="pres">
      <dgm:prSet presAssocID="{1110EA6C-C640-432E-B8ED-B90260D6480B}" presName="tx1" presStyleLbl="revTx" presStyleIdx="1" presStyleCnt="5"/>
      <dgm:spPr/>
    </dgm:pt>
    <dgm:pt modelId="{E3D65FAC-E2F3-4FCE-BD4B-BE5ED3B8049F}" type="pres">
      <dgm:prSet presAssocID="{1110EA6C-C640-432E-B8ED-B90260D6480B}" presName="vert1" presStyleCnt="0"/>
      <dgm:spPr/>
    </dgm:pt>
    <dgm:pt modelId="{84F72DFA-7850-4954-BA47-1AA3C07A80CD}" type="pres">
      <dgm:prSet presAssocID="{F247A905-2FD8-4C42-B801-4E6E22E37DC4}" presName="thickLine" presStyleLbl="alignNode1" presStyleIdx="2" presStyleCnt="5"/>
      <dgm:spPr/>
    </dgm:pt>
    <dgm:pt modelId="{E6F9A930-3774-4EE6-A122-731BF9FA4CAF}" type="pres">
      <dgm:prSet presAssocID="{F247A905-2FD8-4C42-B801-4E6E22E37DC4}" presName="horz1" presStyleCnt="0"/>
      <dgm:spPr/>
    </dgm:pt>
    <dgm:pt modelId="{FF0494CD-B859-4223-B091-A0BF231E456D}" type="pres">
      <dgm:prSet presAssocID="{F247A905-2FD8-4C42-B801-4E6E22E37DC4}" presName="tx1" presStyleLbl="revTx" presStyleIdx="2" presStyleCnt="5"/>
      <dgm:spPr/>
    </dgm:pt>
    <dgm:pt modelId="{925AF0D2-C429-4AEE-8D9F-AF9C12E89821}" type="pres">
      <dgm:prSet presAssocID="{F247A905-2FD8-4C42-B801-4E6E22E37DC4}" presName="vert1" presStyleCnt="0"/>
      <dgm:spPr/>
    </dgm:pt>
    <dgm:pt modelId="{5278B91A-E8B8-4956-8033-886BF3823CCE}" type="pres">
      <dgm:prSet presAssocID="{19C1E0D7-5EF6-45F2-A5F6-463C92753F30}" presName="thickLine" presStyleLbl="alignNode1" presStyleIdx="3" presStyleCnt="5"/>
      <dgm:spPr/>
    </dgm:pt>
    <dgm:pt modelId="{3F347771-1CEB-42B7-8F87-987FB04CE301}" type="pres">
      <dgm:prSet presAssocID="{19C1E0D7-5EF6-45F2-A5F6-463C92753F30}" presName="horz1" presStyleCnt="0"/>
      <dgm:spPr/>
    </dgm:pt>
    <dgm:pt modelId="{60E4B2E1-0215-4A4E-BA05-1A4B4B6E31A2}" type="pres">
      <dgm:prSet presAssocID="{19C1E0D7-5EF6-45F2-A5F6-463C92753F30}" presName="tx1" presStyleLbl="revTx" presStyleIdx="3" presStyleCnt="5"/>
      <dgm:spPr/>
    </dgm:pt>
    <dgm:pt modelId="{784619A0-CCB3-4852-B78F-B70AFF224F3D}" type="pres">
      <dgm:prSet presAssocID="{19C1E0D7-5EF6-45F2-A5F6-463C92753F30}" presName="vert1" presStyleCnt="0"/>
      <dgm:spPr/>
    </dgm:pt>
    <dgm:pt modelId="{70EB1A94-FDD2-4C4E-B9B5-50A14E645DCE}" type="pres">
      <dgm:prSet presAssocID="{B1D0281D-5B04-4801-B21C-7777F46293EE}" presName="thickLine" presStyleLbl="alignNode1" presStyleIdx="4" presStyleCnt="5"/>
      <dgm:spPr/>
    </dgm:pt>
    <dgm:pt modelId="{0A10AA32-DE6C-4528-BFA3-3AD38FDFC97F}" type="pres">
      <dgm:prSet presAssocID="{B1D0281D-5B04-4801-B21C-7777F46293EE}" presName="horz1" presStyleCnt="0"/>
      <dgm:spPr/>
    </dgm:pt>
    <dgm:pt modelId="{BB717937-33F3-4B14-BD0E-E4420F3D3A71}" type="pres">
      <dgm:prSet presAssocID="{B1D0281D-5B04-4801-B21C-7777F46293EE}" presName="tx1" presStyleLbl="revTx" presStyleIdx="4" presStyleCnt="5"/>
      <dgm:spPr/>
    </dgm:pt>
    <dgm:pt modelId="{1A0CACD2-2D06-48C7-A826-CB656EEFF36A}" type="pres">
      <dgm:prSet presAssocID="{B1D0281D-5B04-4801-B21C-7777F46293EE}" presName="vert1" presStyleCnt="0"/>
      <dgm:spPr/>
    </dgm:pt>
  </dgm:ptLst>
  <dgm:cxnLst>
    <dgm:cxn modelId="{0F9A8217-54C8-4D27-88C5-23496F1FB718}" type="presOf" srcId="{F247A905-2FD8-4C42-B801-4E6E22E37DC4}" destId="{FF0494CD-B859-4223-B091-A0BF231E456D}" srcOrd="0" destOrd="0" presId="urn:microsoft.com/office/officeart/2008/layout/LinedList"/>
    <dgm:cxn modelId="{9F94CE7F-FD63-4D3F-9924-8D3EF694E1CC}" type="presOf" srcId="{19C1E0D7-5EF6-45F2-A5F6-463C92753F30}" destId="{60E4B2E1-0215-4A4E-BA05-1A4B4B6E31A2}" srcOrd="0" destOrd="0" presId="urn:microsoft.com/office/officeart/2008/layout/LinedList"/>
    <dgm:cxn modelId="{2EF8B086-DE82-4611-95DF-B9833375C4F6}" srcId="{0E8E845F-9598-40AE-A6C8-6C8A92B927C3}" destId="{1110EA6C-C640-432E-B8ED-B90260D6480B}" srcOrd="1" destOrd="0" parTransId="{130FE414-BEEF-4AA9-8F08-A8E1C404124C}" sibTransId="{8A195149-A77A-4E91-BE89-46E5BC1B7C76}"/>
    <dgm:cxn modelId="{FF4BA787-1F23-4B87-80FE-26C75ED446A8}" srcId="{0E8E845F-9598-40AE-A6C8-6C8A92B927C3}" destId="{F247A905-2FD8-4C42-B801-4E6E22E37DC4}" srcOrd="2" destOrd="0" parTransId="{741231F5-C6AE-45C3-AC96-38A63AD581FB}" sibTransId="{BB503665-98BE-4E05-8B78-9F4FA289AECD}"/>
    <dgm:cxn modelId="{4149BF94-7D99-4263-8095-3AE29129E8AE}" srcId="{0E8E845F-9598-40AE-A6C8-6C8A92B927C3}" destId="{B1D0281D-5B04-4801-B21C-7777F46293EE}" srcOrd="4" destOrd="0" parTransId="{F84F236D-1CF6-4B19-B96A-D18FD3166041}" sibTransId="{5AC1F0DD-9D70-441C-8D58-AC2B5FE8B932}"/>
    <dgm:cxn modelId="{EC018AC0-E31C-4912-9646-E1D0F6197889}" type="presOf" srcId="{1110EA6C-C640-432E-B8ED-B90260D6480B}" destId="{62DB17C6-4A60-497B-A50A-2C12947EC988}" srcOrd="0" destOrd="0" presId="urn:microsoft.com/office/officeart/2008/layout/LinedList"/>
    <dgm:cxn modelId="{35C552CA-BEB9-43AD-947E-70071510F300}" srcId="{0E8E845F-9598-40AE-A6C8-6C8A92B927C3}" destId="{F7A5E6DA-4BA5-4B74-BEFD-39CEA3A9DC90}" srcOrd="0" destOrd="0" parTransId="{EEACE8D4-5318-483D-82B9-2B1F231B9951}" sibTransId="{2E791038-149F-45DB-9618-8B7D92833978}"/>
    <dgm:cxn modelId="{8CE5BEE2-F2DB-48F3-87B7-2610F843BA73}" type="presOf" srcId="{F7A5E6DA-4BA5-4B74-BEFD-39CEA3A9DC90}" destId="{CB4708F8-84AF-4378-BA93-05CE42ADAB82}" srcOrd="0" destOrd="0" presId="urn:microsoft.com/office/officeart/2008/layout/LinedList"/>
    <dgm:cxn modelId="{270A38E3-1979-46AE-B55E-F3426F34D944}" srcId="{0E8E845F-9598-40AE-A6C8-6C8A92B927C3}" destId="{19C1E0D7-5EF6-45F2-A5F6-463C92753F30}" srcOrd="3" destOrd="0" parTransId="{5FB3B590-D8D4-4E49-BC81-7A3A67AED024}" sibTransId="{31825B78-4A3F-49C7-B227-112B0607E146}"/>
    <dgm:cxn modelId="{DCC50CF2-7EFA-41FE-A834-A4D1FFBEFF31}" type="presOf" srcId="{B1D0281D-5B04-4801-B21C-7777F46293EE}" destId="{BB717937-33F3-4B14-BD0E-E4420F3D3A71}" srcOrd="0" destOrd="0" presId="urn:microsoft.com/office/officeart/2008/layout/LinedList"/>
    <dgm:cxn modelId="{8A4035F8-A5AF-4FBA-9A36-8C939AE3E680}" type="presOf" srcId="{0E8E845F-9598-40AE-A6C8-6C8A92B927C3}" destId="{BC3AFD4D-A2F9-4625-BAD4-22379A49B646}" srcOrd="0" destOrd="0" presId="urn:microsoft.com/office/officeart/2008/layout/LinedList"/>
    <dgm:cxn modelId="{81429514-32E4-4294-BBA0-2304BE053F18}" type="presParOf" srcId="{BC3AFD4D-A2F9-4625-BAD4-22379A49B646}" destId="{4C365C74-363B-4360-886F-2A54079D4E4D}" srcOrd="0" destOrd="0" presId="urn:microsoft.com/office/officeart/2008/layout/LinedList"/>
    <dgm:cxn modelId="{20DDF374-0F1E-4014-979B-375FB4B0374F}" type="presParOf" srcId="{BC3AFD4D-A2F9-4625-BAD4-22379A49B646}" destId="{33B46AB8-E7B6-4C0F-9138-0540A65BF284}" srcOrd="1" destOrd="0" presId="urn:microsoft.com/office/officeart/2008/layout/LinedList"/>
    <dgm:cxn modelId="{49672336-F972-428B-9E67-A7ECEC399150}" type="presParOf" srcId="{33B46AB8-E7B6-4C0F-9138-0540A65BF284}" destId="{CB4708F8-84AF-4378-BA93-05CE42ADAB82}" srcOrd="0" destOrd="0" presId="urn:microsoft.com/office/officeart/2008/layout/LinedList"/>
    <dgm:cxn modelId="{EA7AACCC-75BB-4867-B0B8-8CDF514AA215}" type="presParOf" srcId="{33B46AB8-E7B6-4C0F-9138-0540A65BF284}" destId="{45AB5EF4-D65C-468C-A779-76B993F35D3E}" srcOrd="1" destOrd="0" presId="urn:microsoft.com/office/officeart/2008/layout/LinedList"/>
    <dgm:cxn modelId="{69092CF2-3A50-43C7-8E06-964228653ECC}" type="presParOf" srcId="{BC3AFD4D-A2F9-4625-BAD4-22379A49B646}" destId="{03C1FEDB-9927-4DA5-AB5A-4E3F2383F03D}" srcOrd="2" destOrd="0" presId="urn:microsoft.com/office/officeart/2008/layout/LinedList"/>
    <dgm:cxn modelId="{0402F659-1745-4AD1-8FB1-D48B64FB3066}" type="presParOf" srcId="{BC3AFD4D-A2F9-4625-BAD4-22379A49B646}" destId="{0ADC0BCA-9E08-4466-B144-C5FE11EE42D7}" srcOrd="3" destOrd="0" presId="urn:microsoft.com/office/officeart/2008/layout/LinedList"/>
    <dgm:cxn modelId="{D4646053-5585-4FAC-A28E-216016E0C444}" type="presParOf" srcId="{0ADC0BCA-9E08-4466-B144-C5FE11EE42D7}" destId="{62DB17C6-4A60-497B-A50A-2C12947EC988}" srcOrd="0" destOrd="0" presId="urn:microsoft.com/office/officeart/2008/layout/LinedList"/>
    <dgm:cxn modelId="{4716034E-04A3-4396-8481-10B4528E1AB7}" type="presParOf" srcId="{0ADC0BCA-9E08-4466-B144-C5FE11EE42D7}" destId="{E3D65FAC-E2F3-4FCE-BD4B-BE5ED3B8049F}" srcOrd="1" destOrd="0" presId="urn:microsoft.com/office/officeart/2008/layout/LinedList"/>
    <dgm:cxn modelId="{889F62CA-013B-44C2-8AC6-12720C95D8D3}" type="presParOf" srcId="{BC3AFD4D-A2F9-4625-BAD4-22379A49B646}" destId="{84F72DFA-7850-4954-BA47-1AA3C07A80CD}" srcOrd="4" destOrd="0" presId="urn:microsoft.com/office/officeart/2008/layout/LinedList"/>
    <dgm:cxn modelId="{F7D78630-0EBA-48B7-86D6-E39734ED1833}" type="presParOf" srcId="{BC3AFD4D-A2F9-4625-BAD4-22379A49B646}" destId="{E6F9A930-3774-4EE6-A122-731BF9FA4CAF}" srcOrd="5" destOrd="0" presId="urn:microsoft.com/office/officeart/2008/layout/LinedList"/>
    <dgm:cxn modelId="{DA9736E3-77A9-4522-ABD2-2B0F4F0F6C35}" type="presParOf" srcId="{E6F9A930-3774-4EE6-A122-731BF9FA4CAF}" destId="{FF0494CD-B859-4223-B091-A0BF231E456D}" srcOrd="0" destOrd="0" presId="urn:microsoft.com/office/officeart/2008/layout/LinedList"/>
    <dgm:cxn modelId="{DFEC6638-64CF-4B39-9AA8-06DC8724E6B7}" type="presParOf" srcId="{E6F9A930-3774-4EE6-A122-731BF9FA4CAF}" destId="{925AF0D2-C429-4AEE-8D9F-AF9C12E89821}" srcOrd="1" destOrd="0" presId="urn:microsoft.com/office/officeart/2008/layout/LinedList"/>
    <dgm:cxn modelId="{3C77137B-A864-4209-B17A-1A6A4EBE19B1}" type="presParOf" srcId="{BC3AFD4D-A2F9-4625-BAD4-22379A49B646}" destId="{5278B91A-E8B8-4956-8033-886BF3823CCE}" srcOrd="6" destOrd="0" presId="urn:microsoft.com/office/officeart/2008/layout/LinedList"/>
    <dgm:cxn modelId="{FC0EDEB3-60A0-4C51-A558-107680BA8217}" type="presParOf" srcId="{BC3AFD4D-A2F9-4625-BAD4-22379A49B646}" destId="{3F347771-1CEB-42B7-8F87-987FB04CE301}" srcOrd="7" destOrd="0" presId="urn:microsoft.com/office/officeart/2008/layout/LinedList"/>
    <dgm:cxn modelId="{E8552770-A246-47C7-9617-B223C968456E}" type="presParOf" srcId="{3F347771-1CEB-42B7-8F87-987FB04CE301}" destId="{60E4B2E1-0215-4A4E-BA05-1A4B4B6E31A2}" srcOrd="0" destOrd="0" presId="urn:microsoft.com/office/officeart/2008/layout/LinedList"/>
    <dgm:cxn modelId="{86A4F807-F729-4F87-A564-686D08E67A40}" type="presParOf" srcId="{3F347771-1CEB-42B7-8F87-987FB04CE301}" destId="{784619A0-CCB3-4852-B78F-B70AFF224F3D}" srcOrd="1" destOrd="0" presId="urn:microsoft.com/office/officeart/2008/layout/LinedList"/>
    <dgm:cxn modelId="{9EE486E8-6230-4BF5-95C9-3B28662C8C2B}" type="presParOf" srcId="{BC3AFD4D-A2F9-4625-BAD4-22379A49B646}" destId="{70EB1A94-FDD2-4C4E-B9B5-50A14E645DCE}" srcOrd="8" destOrd="0" presId="urn:microsoft.com/office/officeart/2008/layout/LinedList"/>
    <dgm:cxn modelId="{FFBA2DED-4053-4697-9B54-6E793AFD16D8}" type="presParOf" srcId="{BC3AFD4D-A2F9-4625-BAD4-22379A49B646}" destId="{0A10AA32-DE6C-4528-BFA3-3AD38FDFC97F}" srcOrd="9" destOrd="0" presId="urn:microsoft.com/office/officeart/2008/layout/LinedList"/>
    <dgm:cxn modelId="{2B7ABB0B-E699-4EF8-9BAB-93E8D696CD79}" type="presParOf" srcId="{0A10AA32-DE6C-4528-BFA3-3AD38FDFC97F}" destId="{BB717937-33F3-4B14-BD0E-E4420F3D3A71}" srcOrd="0" destOrd="0" presId="urn:microsoft.com/office/officeart/2008/layout/LinedList"/>
    <dgm:cxn modelId="{B638BBA9-E705-425E-B990-5E11EAC68E1F}" type="presParOf" srcId="{0A10AA32-DE6C-4528-BFA3-3AD38FDFC97F}" destId="{1A0CACD2-2D06-48C7-A826-CB656EEFF36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3BF9B51-0F7E-4EFF-B1A3-88FDB095E8F8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4983C5C4-2C23-4FB9-8A1F-B62331D5A9AC}">
      <dgm:prSet/>
      <dgm:spPr/>
      <dgm:t>
        <a:bodyPr/>
        <a:lstStyle/>
        <a:p>
          <a:pPr>
            <a:defRPr cap="all"/>
          </a:pPr>
          <a:r>
            <a:rPr lang="en-US"/>
            <a:t>Importance of Communication</a:t>
          </a:r>
        </a:p>
      </dgm:t>
    </dgm:pt>
    <dgm:pt modelId="{162CD1B0-270B-4175-BF40-992A1F28A878}" type="parTrans" cxnId="{01972B15-1613-436C-BE33-3172A946F197}">
      <dgm:prSet/>
      <dgm:spPr/>
      <dgm:t>
        <a:bodyPr/>
        <a:lstStyle/>
        <a:p>
          <a:endParaRPr lang="en-US"/>
        </a:p>
      </dgm:t>
    </dgm:pt>
    <dgm:pt modelId="{95D8C74F-779E-4E05-A2B1-5B461C8F4164}" type="sibTrans" cxnId="{01972B15-1613-436C-BE33-3172A946F197}">
      <dgm:prSet/>
      <dgm:spPr/>
      <dgm:t>
        <a:bodyPr/>
        <a:lstStyle/>
        <a:p>
          <a:endParaRPr lang="en-US"/>
        </a:p>
      </dgm:t>
    </dgm:pt>
    <dgm:pt modelId="{13314835-7F52-4B9C-9E79-1A2F0146FB4A}">
      <dgm:prSet/>
      <dgm:spPr/>
      <dgm:t>
        <a:bodyPr/>
        <a:lstStyle/>
        <a:p>
          <a:pPr>
            <a:defRPr cap="all"/>
          </a:pPr>
          <a:r>
            <a:rPr lang="en-US"/>
            <a:t>Importance of Monitoring </a:t>
          </a:r>
        </a:p>
      </dgm:t>
    </dgm:pt>
    <dgm:pt modelId="{8D1C7EEF-ACF4-4272-87C9-9BA059E5D48C}" type="parTrans" cxnId="{08AD2204-0BF7-4CE6-8746-13F2BA3C938E}">
      <dgm:prSet/>
      <dgm:spPr/>
      <dgm:t>
        <a:bodyPr/>
        <a:lstStyle/>
        <a:p>
          <a:endParaRPr lang="en-US"/>
        </a:p>
      </dgm:t>
    </dgm:pt>
    <dgm:pt modelId="{64DD4170-D71F-404D-832E-1B4D9098C713}" type="sibTrans" cxnId="{08AD2204-0BF7-4CE6-8746-13F2BA3C938E}">
      <dgm:prSet/>
      <dgm:spPr/>
      <dgm:t>
        <a:bodyPr/>
        <a:lstStyle/>
        <a:p>
          <a:endParaRPr lang="en-US"/>
        </a:p>
      </dgm:t>
    </dgm:pt>
    <dgm:pt modelId="{0485234C-69FC-4BF8-B20B-CAAA64E7BE7A}">
      <dgm:prSet/>
      <dgm:spPr/>
      <dgm:t>
        <a:bodyPr/>
        <a:lstStyle/>
        <a:p>
          <a:pPr>
            <a:defRPr cap="all"/>
          </a:pPr>
          <a:r>
            <a:rPr lang="en-US"/>
            <a:t>Importance of Controls</a:t>
          </a:r>
        </a:p>
      </dgm:t>
    </dgm:pt>
    <dgm:pt modelId="{07B4C01F-E45D-4D2F-ADC8-73EE166D024C}" type="parTrans" cxnId="{5E30D82E-040A-4A34-9CDB-30CF5224BAB0}">
      <dgm:prSet/>
      <dgm:spPr/>
      <dgm:t>
        <a:bodyPr/>
        <a:lstStyle/>
        <a:p>
          <a:endParaRPr lang="en-US"/>
        </a:p>
      </dgm:t>
    </dgm:pt>
    <dgm:pt modelId="{D84D93A7-806F-486A-8F18-FE4BB68D9F23}" type="sibTrans" cxnId="{5E30D82E-040A-4A34-9CDB-30CF5224BAB0}">
      <dgm:prSet/>
      <dgm:spPr/>
      <dgm:t>
        <a:bodyPr/>
        <a:lstStyle/>
        <a:p>
          <a:endParaRPr lang="en-US"/>
        </a:p>
      </dgm:t>
    </dgm:pt>
    <dgm:pt modelId="{4319624E-688B-4857-9BED-1DD768D695C4}" type="pres">
      <dgm:prSet presAssocID="{13BF9B51-0F7E-4EFF-B1A3-88FDB095E8F8}" presName="root" presStyleCnt="0">
        <dgm:presLayoutVars>
          <dgm:dir/>
          <dgm:resizeHandles val="exact"/>
        </dgm:presLayoutVars>
      </dgm:prSet>
      <dgm:spPr/>
    </dgm:pt>
    <dgm:pt modelId="{433EF008-1899-47B8-A3B1-B2AAB4DCBB42}" type="pres">
      <dgm:prSet presAssocID="{4983C5C4-2C23-4FB9-8A1F-B62331D5A9AC}" presName="compNode" presStyleCnt="0"/>
      <dgm:spPr/>
    </dgm:pt>
    <dgm:pt modelId="{10DD1512-DAA6-4D72-832E-5D53C8AAA9A4}" type="pres">
      <dgm:prSet presAssocID="{4983C5C4-2C23-4FB9-8A1F-B62331D5A9AC}" presName="iconBgRect" presStyleLbl="bgShp" presStyleIdx="0" presStyleCnt="3"/>
      <dgm:spPr/>
    </dgm:pt>
    <dgm:pt modelId="{49E42CE5-C237-4DA1-B16B-7DBA85C7B5DA}" type="pres">
      <dgm:prSet presAssocID="{4983C5C4-2C23-4FB9-8A1F-B62331D5A9AC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185F7FD6-8079-4FF6-88CD-0363BFC3B75F}" type="pres">
      <dgm:prSet presAssocID="{4983C5C4-2C23-4FB9-8A1F-B62331D5A9AC}" presName="spaceRect" presStyleCnt="0"/>
      <dgm:spPr/>
    </dgm:pt>
    <dgm:pt modelId="{EAEC823A-BD5B-4911-9BDE-115E64400FB9}" type="pres">
      <dgm:prSet presAssocID="{4983C5C4-2C23-4FB9-8A1F-B62331D5A9AC}" presName="textRect" presStyleLbl="revTx" presStyleIdx="0" presStyleCnt="3">
        <dgm:presLayoutVars>
          <dgm:chMax val="1"/>
          <dgm:chPref val="1"/>
        </dgm:presLayoutVars>
      </dgm:prSet>
      <dgm:spPr/>
    </dgm:pt>
    <dgm:pt modelId="{8CF8575A-9846-45A9-8532-1B2BB0A93580}" type="pres">
      <dgm:prSet presAssocID="{95D8C74F-779E-4E05-A2B1-5B461C8F4164}" presName="sibTrans" presStyleCnt="0"/>
      <dgm:spPr/>
    </dgm:pt>
    <dgm:pt modelId="{AA12EEDF-2B7E-4168-9406-3F9461AA1434}" type="pres">
      <dgm:prSet presAssocID="{13314835-7F52-4B9C-9E79-1A2F0146FB4A}" presName="compNode" presStyleCnt="0"/>
      <dgm:spPr/>
    </dgm:pt>
    <dgm:pt modelId="{42E34A04-B138-4650-A886-2BE7B0382A2B}" type="pres">
      <dgm:prSet presAssocID="{13314835-7F52-4B9C-9E79-1A2F0146FB4A}" presName="iconBgRect" presStyleLbl="bgShp" presStyleIdx="1" presStyleCnt="3"/>
      <dgm:spPr/>
    </dgm:pt>
    <dgm:pt modelId="{9FF38F77-D38E-454E-90CB-F81917B77035}" type="pres">
      <dgm:prSet presAssocID="{13314835-7F52-4B9C-9E79-1A2F0146FB4A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rning"/>
        </a:ext>
      </dgm:extLst>
    </dgm:pt>
    <dgm:pt modelId="{E4C6AB0A-DF23-4687-9E13-7A104DD45B7B}" type="pres">
      <dgm:prSet presAssocID="{13314835-7F52-4B9C-9E79-1A2F0146FB4A}" presName="spaceRect" presStyleCnt="0"/>
      <dgm:spPr/>
    </dgm:pt>
    <dgm:pt modelId="{6D5B8E6E-EB74-4DE5-AE1D-4FFA3EEFD22A}" type="pres">
      <dgm:prSet presAssocID="{13314835-7F52-4B9C-9E79-1A2F0146FB4A}" presName="textRect" presStyleLbl="revTx" presStyleIdx="1" presStyleCnt="3">
        <dgm:presLayoutVars>
          <dgm:chMax val="1"/>
          <dgm:chPref val="1"/>
        </dgm:presLayoutVars>
      </dgm:prSet>
      <dgm:spPr/>
    </dgm:pt>
    <dgm:pt modelId="{6957192D-38A2-4F1C-B343-2A0D6C71FC28}" type="pres">
      <dgm:prSet presAssocID="{64DD4170-D71F-404D-832E-1B4D9098C713}" presName="sibTrans" presStyleCnt="0"/>
      <dgm:spPr/>
    </dgm:pt>
    <dgm:pt modelId="{97ED104B-9B8A-4578-B769-E6E49CF066FB}" type="pres">
      <dgm:prSet presAssocID="{0485234C-69FC-4BF8-B20B-CAAA64E7BE7A}" presName="compNode" presStyleCnt="0"/>
      <dgm:spPr/>
    </dgm:pt>
    <dgm:pt modelId="{FB175531-ACC5-4C2B-B74C-579DDCE9EF57}" type="pres">
      <dgm:prSet presAssocID="{0485234C-69FC-4BF8-B20B-CAAA64E7BE7A}" presName="iconBgRect" presStyleLbl="bgShp" presStyleIdx="2" presStyleCnt="3"/>
      <dgm:spPr/>
    </dgm:pt>
    <dgm:pt modelId="{EC773A6C-F51A-4953-ADD0-019A9066B6E1}" type="pres">
      <dgm:prSet presAssocID="{0485234C-69FC-4BF8-B20B-CAAA64E7BE7A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53051DAD-0D57-427B-86A6-E9BB01A8CBA4}" type="pres">
      <dgm:prSet presAssocID="{0485234C-69FC-4BF8-B20B-CAAA64E7BE7A}" presName="spaceRect" presStyleCnt="0"/>
      <dgm:spPr/>
    </dgm:pt>
    <dgm:pt modelId="{51BEF624-73D9-4DD3-8D10-4D88D2E62D8B}" type="pres">
      <dgm:prSet presAssocID="{0485234C-69FC-4BF8-B20B-CAAA64E7BE7A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08AD2204-0BF7-4CE6-8746-13F2BA3C938E}" srcId="{13BF9B51-0F7E-4EFF-B1A3-88FDB095E8F8}" destId="{13314835-7F52-4B9C-9E79-1A2F0146FB4A}" srcOrd="1" destOrd="0" parTransId="{8D1C7EEF-ACF4-4272-87C9-9BA059E5D48C}" sibTransId="{64DD4170-D71F-404D-832E-1B4D9098C713}"/>
    <dgm:cxn modelId="{01972B15-1613-436C-BE33-3172A946F197}" srcId="{13BF9B51-0F7E-4EFF-B1A3-88FDB095E8F8}" destId="{4983C5C4-2C23-4FB9-8A1F-B62331D5A9AC}" srcOrd="0" destOrd="0" parTransId="{162CD1B0-270B-4175-BF40-992A1F28A878}" sibTransId="{95D8C74F-779E-4E05-A2B1-5B461C8F4164}"/>
    <dgm:cxn modelId="{565A0B24-9E99-4C14-8A89-1D6483DF06CB}" type="presOf" srcId="{13BF9B51-0F7E-4EFF-B1A3-88FDB095E8F8}" destId="{4319624E-688B-4857-9BED-1DD768D695C4}" srcOrd="0" destOrd="0" presId="urn:microsoft.com/office/officeart/2018/5/layout/IconCircleLabelList"/>
    <dgm:cxn modelId="{5E30D82E-040A-4A34-9CDB-30CF5224BAB0}" srcId="{13BF9B51-0F7E-4EFF-B1A3-88FDB095E8F8}" destId="{0485234C-69FC-4BF8-B20B-CAAA64E7BE7A}" srcOrd="2" destOrd="0" parTransId="{07B4C01F-E45D-4D2F-ADC8-73EE166D024C}" sibTransId="{D84D93A7-806F-486A-8F18-FE4BB68D9F23}"/>
    <dgm:cxn modelId="{D6A2E3AF-6FE0-405B-94F1-1DA22BBC8D29}" type="presOf" srcId="{13314835-7F52-4B9C-9E79-1A2F0146FB4A}" destId="{6D5B8E6E-EB74-4DE5-AE1D-4FFA3EEFD22A}" srcOrd="0" destOrd="0" presId="urn:microsoft.com/office/officeart/2018/5/layout/IconCircleLabelList"/>
    <dgm:cxn modelId="{2AC6D3BF-09F7-4CFB-B027-644067C8B0B7}" type="presOf" srcId="{4983C5C4-2C23-4FB9-8A1F-B62331D5A9AC}" destId="{EAEC823A-BD5B-4911-9BDE-115E64400FB9}" srcOrd="0" destOrd="0" presId="urn:microsoft.com/office/officeart/2018/5/layout/IconCircleLabelList"/>
    <dgm:cxn modelId="{796DA5F1-B97A-4E3D-8900-91719AF92700}" type="presOf" srcId="{0485234C-69FC-4BF8-B20B-CAAA64E7BE7A}" destId="{51BEF624-73D9-4DD3-8D10-4D88D2E62D8B}" srcOrd="0" destOrd="0" presId="urn:microsoft.com/office/officeart/2018/5/layout/IconCircleLabelList"/>
    <dgm:cxn modelId="{0F4D9048-2BE6-42E6-8EB1-591B9740177D}" type="presParOf" srcId="{4319624E-688B-4857-9BED-1DD768D695C4}" destId="{433EF008-1899-47B8-A3B1-B2AAB4DCBB42}" srcOrd="0" destOrd="0" presId="urn:microsoft.com/office/officeart/2018/5/layout/IconCircleLabelList"/>
    <dgm:cxn modelId="{648F6EE3-2915-4873-AE86-C4F5A931BECC}" type="presParOf" srcId="{433EF008-1899-47B8-A3B1-B2AAB4DCBB42}" destId="{10DD1512-DAA6-4D72-832E-5D53C8AAA9A4}" srcOrd="0" destOrd="0" presId="urn:microsoft.com/office/officeart/2018/5/layout/IconCircleLabelList"/>
    <dgm:cxn modelId="{A8A62EBC-B174-4161-A592-561FBA6963BC}" type="presParOf" srcId="{433EF008-1899-47B8-A3B1-B2AAB4DCBB42}" destId="{49E42CE5-C237-4DA1-B16B-7DBA85C7B5DA}" srcOrd="1" destOrd="0" presId="urn:microsoft.com/office/officeart/2018/5/layout/IconCircleLabelList"/>
    <dgm:cxn modelId="{C4ECB005-3EF3-4144-8ABC-5F562410A644}" type="presParOf" srcId="{433EF008-1899-47B8-A3B1-B2AAB4DCBB42}" destId="{185F7FD6-8079-4FF6-88CD-0363BFC3B75F}" srcOrd="2" destOrd="0" presId="urn:microsoft.com/office/officeart/2018/5/layout/IconCircleLabelList"/>
    <dgm:cxn modelId="{DBE53268-280E-46EE-AB9B-D2CCF9F4130D}" type="presParOf" srcId="{433EF008-1899-47B8-A3B1-B2AAB4DCBB42}" destId="{EAEC823A-BD5B-4911-9BDE-115E64400FB9}" srcOrd="3" destOrd="0" presId="urn:microsoft.com/office/officeart/2018/5/layout/IconCircleLabelList"/>
    <dgm:cxn modelId="{1B798F93-0951-47F9-8A01-BBAC6BE8DD57}" type="presParOf" srcId="{4319624E-688B-4857-9BED-1DD768D695C4}" destId="{8CF8575A-9846-45A9-8532-1B2BB0A93580}" srcOrd="1" destOrd="0" presId="urn:microsoft.com/office/officeart/2018/5/layout/IconCircleLabelList"/>
    <dgm:cxn modelId="{E93E3D84-B11C-47DC-93C4-369BF5B08AB0}" type="presParOf" srcId="{4319624E-688B-4857-9BED-1DD768D695C4}" destId="{AA12EEDF-2B7E-4168-9406-3F9461AA1434}" srcOrd="2" destOrd="0" presId="urn:microsoft.com/office/officeart/2018/5/layout/IconCircleLabelList"/>
    <dgm:cxn modelId="{5198F77D-7B26-45BE-B4B0-5BD5CA57328D}" type="presParOf" srcId="{AA12EEDF-2B7E-4168-9406-3F9461AA1434}" destId="{42E34A04-B138-4650-A886-2BE7B0382A2B}" srcOrd="0" destOrd="0" presId="urn:microsoft.com/office/officeart/2018/5/layout/IconCircleLabelList"/>
    <dgm:cxn modelId="{E923FA9B-4D79-422E-A0C4-17F6FEE3471C}" type="presParOf" srcId="{AA12EEDF-2B7E-4168-9406-3F9461AA1434}" destId="{9FF38F77-D38E-454E-90CB-F81917B77035}" srcOrd="1" destOrd="0" presId="urn:microsoft.com/office/officeart/2018/5/layout/IconCircleLabelList"/>
    <dgm:cxn modelId="{E776974A-B6E3-4ED6-96B3-91BFA40E9361}" type="presParOf" srcId="{AA12EEDF-2B7E-4168-9406-3F9461AA1434}" destId="{E4C6AB0A-DF23-4687-9E13-7A104DD45B7B}" srcOrd="2" destOrd="0" presId="urn:microsoft.com/office/officeart/2018/5/layout/IconCircleLabelList"/>
    <dgm:cxn modelId="{945B6FD0-B95B-4ECE-9A43-183D30B480FE}" type="presParOf" srcId="{AA12EEDF-2B7E-4168-9406-3F9461AA1434}" destId="{6D5B8E6E-EB74-4DE5-AE1D-4FFA3EEFD22A}" srcOrd="3" destOrd="0" presId="urn:microsoft.com/office/officeart/2018/5/layout/IconCircleLabelList"/>
    <dgm:cxn modelId="{ADBB27FC-2FEB-4ADF-B0B9-29E139C9D343}" type="presParOf" srcId="{4319624E-688B-4857-9BED-1DD768D695C4}" destId="{6957192D-38A2-4F1C-B343-2A0D6C71FC28}" srcOrd="3" destOrd="0" presId="urn:microsoft.com/office/officeart/2018/5/layout/IconCircleLabelList"/>
    <dgm:cxn modelId="{E1973394-E70A-4F62-9BFF-FBB965EECD46}" type="presParOf" srcId="{4319624E-688B-4857-9BED-1DD768D695C4}" destId="{97ED104B-9B8A-4578-B769-E6E49CF066FB}" srcOrd="4" destOrd="0" presId="urn:microsoft.com/office/officeart/2018/5/layout/IconCircleLabelList"/>
    <dgm:cxn modelId="{CD56DCA6-7A89-45A0-AC56-B078D85B84C2}" type="presParOf" srcId="{97ED104B-9B8A-4578-B769-E6E49CF066FB}" destId="{FB175531-ACC5-4C2B-B74C-579DDCE9EF57}" srcOrd="0" destOrd="0" presId="urn:microsoft.com/office/officeart/2018/5/layout/IconCircleLabelList"/>
    <dgm:cxn modelId="{A76F29B7-C7C7-4BEE-B05E-6A12F50D1B54}" type="presParOf" srcId="{97ED104B-9B8A-4578-B769-E6E49CF066FB}" destId="{EC773A6C-F51A-4953-ADD0-019A9066B6E1}" srcOrd="1" destOrd="0" presId="urn:microsoft.com/office/officeart/2018/5/layout/IconCircleLabelList"/>
    <dgm:cxn modelId="{8B6EA111-6912-44F0-A310-8FF215D47B0D}" type="presParOf" srcId="{97ED104B-9B8A-4578-B769-E6E49CF066FB}" destId="{53051DAD-0D57-427B-86A6-E9BB01A8CBA4}" srcOrd="2" destOrd="0" presId="urn:microsoft.com/office/officeart/2018/5/layout/IconCircleLabelList"/>
    <dgm:cxn modelId="{F9D08294-60D3-48C6-A14C-208F790AD960}" type="presParOf" srcId="{97ED104B-9B8A-4578-B769-E6E49CF066FB}" destId="{51BEF624-73D9-4DD3-8D10-4D88D2E62D8B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593B32-ED8E-4780-968C-7E6605320183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55431AB0-07EA-4BE3-8DD6-822B5577A8AC}">
      <dgm:prSet/>
      <dgm:spPr/>
      <dgm:t>
        <a:bodyPr/>
        <a:lstStyle/>
        <a:p>
          <a:r>
            <a:rPr lang="en-US"/>
            <a:t>I was at a conference in New Orleans and “was inspired” and any light can be turned into a bug catcher.</a:t>
          </a:r>
        </a:p>
      </dgm:t>
    </dgm:pt>
    <dgm:pt modelId="{090B585D-3824-42D0-92EC-22E477981B46}" type="parTrans" cxnId="{FBB13C76-2173-46FC-A275-F8BC85C91B93}">
      <dgm:prSet/>
      <dgm:spPr/>
      <dgm:t>
        <a:bodyPr/>
        <a:lstStyle/>
        <a:p>
          <a:endParaRPr lang="en-US"/>
        </a:p>
      </dgm:t>
    </dgm:pt>
    <dgm:pt modelId="{23749253-BC7F-4A71-B920-8F622ACC9AFD}" type="sibTrans" cxnId="{FBB13C76-2173-46FC-A275-F8BC85C91B93}">
      <dgm:prSet/>
      <dgm:spPr/>
      <dgm:t>
        <a:bodyPr/>
        <a:lstStyle/>
        <a:p>
          <a:endParaRPr lang="en-US"/>
        </a:p>
      </dgm:t>
    </dgm:pt>
    <dgm:pt modelId="{700601D3-94CF-4FD4-98A8-7F1FC918CE5B}">
      <dgm:prSet/>
      <dgm:spPr/>
      <dgm:t>
        <a:bodyPr/>
        <a:lstStyle/>
        <a:p>
          <a:r>
            <a:rPr lang="en-US"/>
            <a:t>I was simply testing PBS processes as an opportunity help teach them and learn…I’m a teacher</a:t>
          </a:r>
        </a:p>
      </dgm:t>
    </dgm:pt>
    <dgm:pt modelId="{E8D6D6CA-88AB-42BD-B76C-EC1B5902D9DB}" type="parTrans" cxnId="{AC3D007E-F605-48CD-A284-2347FED5A45E}">
      <dgm:prSet/>
      <dgm:spPr/>
      <dgm:t>
        <a:bodyPr/>
        <a:lstStyle/>
        <a:p>
          <a:endParaRPr lang="en-US"/>
        </a:p>
      </dgm:t>
    </dgm:pt>
    <dgm:pt modelId="{C71666D6-4647-49D5-B5E6-B0A05452C2D6}" type="sibTrans" cxnId="{AC3D007E-F605-48CD-A284-2347FED5A45E}">
      <dgm:prSet/>
      <dgm:spPr/>
      <dgm:t>
        <a:bodyPr/>
        <a:lstStyle/>
        <a:p>
          <a:endParaRPr lang="en-US"/>
        </a:p>
      </dgm:t>
    </dgm:pt>
    <dgm:pt modelId="{15EDA464-0551-4467-8F0C-721B9C96C543}">
      <dgm:prSet/>
      <dgm:spPr/>
      <dgm:t>
        <a:bodyPr/>
        <a:lstStyle/>
        <a:p>
          <a:r>
            <a:rPr lang="en-US"/>
            <a:t>My office was just really dreary and needed brightening up.</a:t>
          </a:r>
        </a:p>
      </dgm:t>
    </dgm:pt>
    <dgm:pt modelId="{E8FE6367-BB69-4067-8BD5-A51006F4BE38}" type="parTrans" cxnId="{5634E4F1-DE42-4B1B-A32F-B14549E2B2E7}">
      <dgm:prSet/>
      <dgm:spPr/>
      <dgm:t>
        <a:bodyPr/>
        <a:lstStyle/>
        <a:p>
          <a:endParaRPr lang="en-US"/>
        </a:p>
      </dgm:t>
    </dgm:pt>
    <dgm:pt modelId="{EDF6C38E-B6C9-4E2D-A521-D1BF6C7D0690}" type="sibTrans" cxnId="{5634E4F1-DE42-4B1B-A32F-B14549E2B2E7}">
      <dgm:prSet/>
      <dgm:spPr/>
      <dgm:t>
        <a:bodyPr/>
        <a:lstStyle/>
        <a:p>
          <a:endParaRPr lang="en-US"/>
        </a:p>
      </dgm:t>
    </dgm:pt>
    <dgm:pt modelId="{0F7917EB-EDC1-4E55-A949-499305D4818D}">
      <dgm:prSet/>
      <dgm:spPr/>
      <dgm:t>
        <a:bodyPr/>
        <a:lstStyle/>
        <a:p>
          <a:r>
            <a:rPr lang="en-US" dirty="0"/>
            <a:t>Note – professor indicated that our audit had traumatized her; however, dismissal procedures are continuing.</a:t>
          </a:r>
        </a:p>
      </dgm:t>
    </dgm:pt>
    <dgm:pt modelId="{62287AD8-67E5-4D5F-B105-D9E5DD064252}" type="parTrans" cxnId="{533224F4-B445-472E-9C99-144F70550936}">
      <dgm:prSet/>
      <dgm:spPr/>
      <dgm:t>
        <a:bodyPr/>
        <a:lstStyle/>
        <a:p>
          <a:endParaRPr lang="en-US"/>
        </a:p>
      </dgm:t>
    </dgm:pt>
    <dgm:pt modelId="{900103FB-88BB-4B51-AFB7-6FDCA88E56CE}" type="sibTrans" cxnId="{533224F4-B445-472E-9C99-144F70550936}">
      <dgm:prSet/>
      <dgm:spPr/>
      <dgm:t>
        <a:bodyPr/>
        <a:lstStyle/>
        <a:p>
          <a:endParaRPr lang="en-US"/>
        </a:p>
      </dgm:t>
    </dgm:pt>
    <dgm:pt modelId="{8B66A49D-0F88-48C5-9BD0-1D3F3FAEDC50}" type="pres">
      <dgm:prSet presAssocID="{8A593B32-ED8E-4780-968C-7E6605320183}" presName="root" presStyleCnt="0">
        <dgm:presLayoutVars>
          <dgm:dir/>
          <dgm:resizeHandles val="exact"/>
        </dgm:presLayoutVars>
      </dgm:prSet>
      <dgm:spPr/>
    </dgm:pt>
    <dgm:pt modelId="{0ED06172-B411-475B-982F-2BDE0C5D8D33}" type="pres">
      <dgm:prSet presAssocID="{55431AB0-07EA-4BE3-8DD6-822B5577A8AC}" presName="compNode" presStyleCnt="0"/>
      <dgm:spPr/>
    </dgm:pt>
    <dgm:pt modelId="{1F9B3C45-ECEE-4A90-B3E0-AE3CBA0FABEA}" type="pres">
      <dgm:prSet presAssocID="{55431AB0-07EA-4BE3-8DD6-822B5577A8AC}" presName="bgRect" presStyleLbl="bgShp" presStyleIdx="0" presStyleCnt="4"/>
      <dgm:spPr/>
    </dgm:pt>
    <dgm:pt modelId="{772292A2-DFC5-4F8F-9770-192A6BA9547A}" type="pres">
      <dgm:prSet presAssocID="{55431AB0-07EA-4BE3-8DD6-822B5577A8AC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ummingBird"/>
        </a:ext>
      </dgm:extLst>
    </dgm:pt>
    <dgm:pt modelId="{E56871D0-E644-49F7-9E1B-B9628967856F}" type="pres">
      <dgm:prSet presAssocID="{55431AB0-07EA-4BE3-8DD6-822B5577A8AC}" presName="spaceRect" presStyleCnt="0"/>
      <dgm:spPr/>
    </dgm:pt>
    <dgm:pt modelId="{B0A26BDD-A32B-47CC-84C6-56C5B83C0F0D}" type="pres">
      <dgm:prSet presAssocID="{55431AB0-07EA-4BE3-8DD6-822B5577A8AC}" presName="parTx" presStyleLbl="revTx" presStyleIdx="0" presStyleCnt="4">
        <dgm:presLayoutVars>
          <dgm:chMax val="0"/>
          <dgm:chPref val="0"/>
        </dgm:presLayoutVars>
      </dgm:prSet>
      <dgm:spPr/>
    </dgm:pt>
    <dgm:pt modelId="{1C847BF0-9715-4D08-8FC9-EE52F72CE876}" type="pres">
      <dgm:prSet presAssocID="{23749253-BC7F-4A71-B920-8F622ACC9AFD}" presName="sibTrans" presStyleCnt="0"/>
      <dgm:spPr/>
    </dgm:pt>
    <dgm:pt modelId="{4F26856F-E22C-4675-BACA-72BAB83D65ED}" type="pres">
      <dgm:prSet presAssocID="{700601D3-94CF-4FD4-98A8-7F1FC918CE5B}" presName="compNode" presStyleCnt="0"/>
      <dgm:spPr/>
    </dgm:pt>
    <dgm:pt modelId="{9EED0E5C-08AC-493F-8ADF-F36109FAFBAC}" type="pres">
      <dgm:prSet presAssocID="{700601D3-94CF-4FD4-98A8-7F1FC918CE5B}" presName="bgRect" presStyleLbl="bgShp" presStyleIdx="1" presStyleCnt="4"/>
      <dgm:spPr/>
    </dgm:pt>
    <dgm:pt modelId="{02F1DC9A-259C-4F7C-854F-E1A1B6C9A958}" type="pres">
      <dgm:prSet presAssocID="{700601D3-94CF-4FD4-98A8-7F1FC918CE5B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731C085B-B8BC-4AA5-92AB-94EA0F4F1FA8}" type="pres">
      <dgm:prSet presAssocID="{700601D3-94CF-4FD4-98A8-7F1FC918CE5B}" presName="spaceRect" presStyleCnt="0"/>
      <dgm:spPr/>
    </dgm:pt>
    <dgm:pt modelId="{97EC0012-C8BB-4569-A4CD-8553BC2D8467}" type="pres">
      <dgm:prSet presAssocID="{700601D3-94CF-4FD4-98A8-7F1FC918CE5B}" presName="parTx" presStyleLbl="revTx" presStyleIdx="1" presStyleCnt="4">
        <dgm:presLayoutVars>
          <dgm:chMax val="0"/>
          <dgm:chPref val="0"/>
        </dgm:presLayoutVars>
      </dgm:prSet>
      <dgm:spPr/>
    </dgm:pt>
    <dgm:pt modelId="{B3FF1538-DEEC-4F4A-9D17-BAD91793C7B9}" type="pres">
      <dgm:prSet presAssocID="{C71666D6-4647-49D5-B5E6-B0A05452C2D6}" presName="sibTrans" presStyleCnt="0"/>
      <dgm:spPr/>
    </dgm:pt>
    <dgm:pt modelId="{D88961F3-D095-40A2-A0AF-6B32B58F19D7}" type="pres">
      <dgm:prSet presAssocID="{15EDA464-0551-4467-8F0C-721B9C96C543}" presName="compNode" presStyleCnt="0"/>
      <dgm:spPr/>
    </dgm:pt>
    <dgm:pt modelId="{D83AA60E-7D2D-4017-A16F-F9C67C45725B}" type="pres">
      <dgm:prSet presAssocID="{15EDA464-0551-4467-8F0C-721B9C96C543}" presName="bgRect" presStyleLbl="bgShp" presStyleIdx="2" presStyleCnt="4"/>
      <dgm:spPr/>
    </dgm:pt>
    <dgm:pt modelId="{2DBF77E6-5B8E-4B0C-B228-8A2D2B0B3847}" type="pres">
      <dgm:prSet presAssocID="{15EDA464-0551-4467-8F0C-721B9C96C543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lasses"/>
        </a:ext>
      </dgm:extLst>
    </dgm:pt>
    <dgm:pt modelId="{32CB22CB-3B5B-4C97-8312-F601EE17C254}" type="pres">
      <dgm:prSet presAssocID="{15EDA464-0551-4467-8F0C-721B9C96C543}" presName="spaceRect" presStyleCnt="0"/>
      <dgm:spPr/>
    </dgm:pt>
    <dgm:pt modelId="{43EE64C5-7BCB-42EC-BF12-B7AA0C933EA3}" type="pres">
      <dgm:prSet presAssocID="{15EDA464-0551-4467-8F0C-721B9C96C543}" presName="parTx" presStyleLbl="revTx" presStyleIdx="2" presStyleCnt="4">
        <dgm:presLayoutVars>
          <dgm:chMax val="0"/>
          <dgm:chPref val="0"/>
        </dgm:presLayoutVars>
      </dgm:prSet>
      <dgm:spPr/>
    </dgm:pt>
    <dgm:pt modelId="{0203C2F1-D6F0-4CDC-B6A1-21A24039EDD5}" type="pres">
      <dgm:prSet presAssocID="{EDF6C38E-B6C9-4E2D-A521-D1BF6C7D0690}" presName="sibTrans" presStyleCnt="0"/>
      <dgm:spPr/>
    </dgm:pt>
    <dgm:pt modelId="{83D8C517-5C4D-4FF6-9CF9-78EEB9928BC7}" type="pres">
      <dgm:prSet presAssocID="{0F7917EB-EDC1-4E55-A949-499305D4818D}" presName="compNode" presStyleCnt="0"/>
      <dgm:spPr/>
    </dgm:pt>
    <dgm:pt modelId="{4D495ECB-6099-4424-B89D-0C0D57732E48}" type="pres">
      <dgm:prSet presAssocID="{0F7917EB-EDC1-4E55-A949-499305D4818D}" presName="bgRect" presStyleLbl="bgShp" presStyleIdx="3" presStyleCnt="4"/>
      <dgm:spPr/>
    </dgm:pt>
    <dgm:pt modelId="{8DD4FE60-859A-46EE-8109-EF82448B0DC8}" type="pres">
      <dgm:prSet presAssocID="{0F7917EB-EDC1-4E55-A949-499305D4818D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rritant"/>
        </a:ext>
      </dgm:extLst>
    </dgm:pt>
    <dgm:pt modelId="{4343B955-A3D3-45D9-A32F-4AB6141254C3}" type="pres">
      <dgm:prSet presAssocID="{0F7917EB-EDC1-4E55-A949-499305D4818D}" presName="spaceRect" presStyleCnt="0"/>
      <dgm:spPr/>
    </dgm:pt>
    <dgm:pt modelId="{A7C89961-F591-49C9-A43C-19B85276915A}" type="pres">
      <dgm:prSet presAssocID="{0F7917EB-EDC1-4E55-A949-499305D4818D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D1CA960A-0802-42FF-992E-B868DE0C5C9D}" type="presOf" srcId="{8A593B32-ED8E-4780-968C-7E6605320183}" destId="{8B66A49D-0F88-48C5-9BD0-1D3F3FAEDC50}" srcOrd="0" destOrd="0" presId="urn:microsoft.com/office/officeart/2018/2/layout/IconVerticalSolidList"/>
    <dgm:cxn modelId="{3ABA4710-3327-4E34-B347-3707533AF9A1}" type="presOf" srcId="{15EDA464-0551-4467-8F0C-721B9C96C543}" destId="{43EE64C5-7BCB-42EC-BF12-B7AA0C933EA3}" srcOrd="0" destOrd="0" presId="urn:microsoft.com/office/officeart/2018/2/layout/IconVerticalSolidList"/>
    <dgm:cxn modelId="{8EFD8121-2995-4842-90F6-82A158A5CB2D}" type="presOf" srcId="{0F7917EB-EDC1-4E55-A949-499305D4818D}" destId="{A7C89961-F591-49C9-A43C-19B85276915A}" srcOrd="0" destOrd="0" presId="urn:microsoft.com/office/officeart/2018/2/layout/IconVerticalSolidList"/>
    <dgm:cxn modelId="{FBB13C76-2173-46FC-A275-F8BC85C91B93}" srcId="{8A593B32-ED8E-4780-968C-7E6605320183}" destId="{55431AB0-07EA-4BE3-8DD6-822B5577A8AC}" srcOrd="0" destOrd="0" parTransId="{090B585D-3824-42D0-92EC-22E477981B46}" sibTransId="{23749253-BC7F-4A71-B920-8F622ACC9AFD}"/>
    <dgm:cxn modelId="{487C6177-949C-4E9F-802B-B33AF5010AEA}" type="presOf" srcId="{700601D3-94CF-4FD4-98A8-7F1FC918CE5B}" destId="{97EC0012-C8BB-4569-A4CD-8553BC2D8467}" srcOrd="0" destOrd="0" presId="urn:microsoft.com/office/officeart/2018/2/layout/IconVerticalSolidList"/>
    <dgm:cxn modelId="{AC3D007E-F605-48CD-A284-2347FED5A45E}" srcId="{8A593B32-ED8E-4780-968C-7E6605320183}" destId="{700601D3-94CF-4FD4-98A8-7F1FC918CE5B}" srcOrd="1" destOrd="0" parTransId="{E8D6D6CA-88AB-42BD-B76C-EC1B5902D9DB}" sibTransId="{C71666D6-4647-49D5-B5E6-B0A05452C2D6}"/>
    <dgm:cxn modelId="{1337FDB2-6FFF-4E1D-8989-08D2DC52AF0A}" type="presOf" srcId="{55431AB0-07EA-4BE3-8DD6-822B5577A8AC}" destId="{B0A26BDD-A32B-47CC-84C6-56C5B83C0F0D}" srcOrd="0" destOrd="0" presId="urn:microsoft.com/office/officeart/2018/2/layout/IconVerticalSolidList"/>
    <dgm:cxn modelId="{5634E4F1-DE42-4B1B-A32F-B14549E2B2E7}" srcId="{8A593B32-ED8E-4780-968C-7E6605320183}" destId="{15EDA464-0551-4467-8F0C-721B9C96C543}" srcOrd="2" destOrd="0" parTransId="{E8FE6367-BB69-4067-8BD5-A51006F4BE38}" sibTransId="{EDF6C38E-B6C9-4E2D-A521-D1BF6C7D0690}"/>
    <dgm:cxn modelId="{533224F4-B445-472E-9C99-144F70550936}" srcId="{8A593B32-ED8E-4780-968C-7E6605320183}" destId="{0F7917EB-EDC1-4E55-A949-499305D4818D}" srcOrd="3" destOrd="0" parTransId="{62287AD8-67E5-4D5F-B105-D9E5DD064252}" sibTransId="{900103FB-88BB-4B51-AFB7-6FDCA88E56CE}"/>
    <dgm:cxn modelId="{B2F3B474-6CB7-426F-AF8E-E98FC81B78FD}" type="presParOf" srcId="{8B66A49D-0F88-48C5-9BD0-1D3F3FAEDC50}" destId="{0ED06172-B411-475B-982F-2BDE0C5D8D33}" srcOrd="0" destOrd="0" presId="urn:microsoft.com/office/officeart/2018/2/layout/IconVerticalSolidList"/>
    <dgm:cxn modelId="{1FA7C7D1-ADA6-4E52-A163-C85683733D6D}" type="presParOf" srcId="{0ED06172-B411-475B-982F-2BDE0C5D8D33}" destId="{1F9B3C45-ECEE-4A90-B3E0-AE3CBA0FABEA}" srcOrd="0" destOrd="0" presId="urn:microsoft.com/office/officeart/2018/2/layout/IconVerticalSolidList"/>
    <dgm:cxn modelId="{4DA0F8F3-3A0A-41D5-B489-DEDA53FB6881}" type="presParOf" srcId="{0ED06172-B411-475B-982F-2BDE0C5D8D33}" destId="{772292A2-DFC5-4F8F-9770-192A6BA9547A}" srcOrd="1" destOrd="0" presId="urn:microsoft.com/office/officeart/2018/2/layout/IconVerticalSolidList"/>
    <dgm:cxn modelId="{CCC165B6-19E7-462A-9E3C-6D3FE3047F81}" type="presParOf" srcId="{0ED06172-B411-475B-982F-2BDE0C5D8D33}" destId="{E56871D0-E644-49F7-9E1B-B9628967856F}" srcOrd="2" destOrd="0" presId="urn:microsoft.com/office/officeart/2018/2/layout/IconVerticalSolidList"/>
    <dgm:cxn modelId="{7CA0DC83-9B58-4CF8-95AF-32B13BC49B38}" type="presParOf" srcId="{0ED06172-B411-475B-982F-2BDE0C5D8D33}" destId="{B0A26BDD-A32B-47CC-84C6-56C5B83C0F0D}" srcOrd="3" destOrd="0" presId="urn:microsoft.com/office/officeart/2018/2/layout/IconVerticalSolidList"/>
    <dgm:cxn modelId="{D58D480E-63BB-44B4-81C8-337884581518}" type="presParOf" srcId="{8B66A49D-0F88-48C5-9BD0-1D3F3FAEDC50}" destId="{1C847BF0-9715-4D08-8FC9-EE52F72CE876}" srcOrd="1" destOrd="0" presId="urn:microsoft.com/office/officeart/2018/2/layout/IconVerticalSolidList"/>
    <dgm:cxn modelId="{2A5361F2-6A25-4407-9E5B-6CCA3EA3C22C}" type="presParOf" srcId="{8B66A49D-0F88-48C5-9BD0-1D3F3FAEDC50}" destId="{4F26856F-E22C-4675-BACA-72BAB83D65ED}" srcOrd="2" destOrd="0" presId="urn:microsoft.com/office/officeart/2018/2/layout/IconVerticalSolidList"/>
    <dgm:cxn modelId="{1C5A87C6-079A-475A-851C-52BABE1F080F}" type="presParOf" srcId="{4F26856F-E22C-4675-BACA-72BAB83D65ED}" destId="{9EED0E5C-08AC-493F-8ADF-F36109FAFBAC}" srcOrd="0" destOrd="0" presId="urn:microsoft.com/office/officeart/2018/2/layout/IconVerticalSolidList"/>
    <dgm:cxn modelId="{D5DAE46D-3A28-4EF5-8995-8E85E0684625}" type="presParOf" srcId="{4F26856F-E22C-4675-BACA-72BAB83D65ED}" destId="{02F1DC9A-259C-4F7C-854F-E1A1B6C9A958}" srcOrd="1" destOrd="0" presId="urn:microsoft.com/office/officeart/2018/2/layout/IconVerticalSolidList"/>
    <dgm:cxn modelId="{A5967FC8-4A67-40FB-B935-AE3F4476AE4B}" type="presParOf" srcId="{4F26856F-E22C-4675-BACA-72BAB83D65ED}" destId="{731C085B-B8BC-4AA5-92AB-94EA0F4F1FA8}" srcOrd="2" destOrd="0" presId="urn:microsoft.com/office/officeart/2018/2/layout/IconVerticalSolidList"/>
    <dgm:cxn modelId="{83A4BECF-1845-4E99-BA44-0355694A9ECA}" type="presParOf" srcId="{4F26856F-E22C-4675-BACA-72BAB83D65ED}" destId="{97EC0012-C8BB-4569-A4CD-8553BC2D8467}" srcOrd="3" destOrd="0" presId="urn:microsoft.com/office/officeart/2018/2/layout/IconVerticalSolidList"/>
    <dgm:cxn modelId="{5F8CC726-AA52-4AC5-AB46-6313B8A70E7B}" type="presParOf" srcId="{8B66A49D-0F88-48C5-9BD0-1D3F3FAEDC50}" destId="{B3FF1538-DEEC-4F4A-9D17-BAD91793C7B9}" srcOrd="3" destOrd="0" presId="urn:microsoft.com/office/officeart/2018/2/layout/IconVerticalSolidList"/>
    <dgm:cxn modelId="{7E617543-F65D-408F-8FCC-A58324D414B3}" type="presParOf" srcId="{8B66A49D-0F88-48C5-9BD0-1D3F3FAEDC50}" destId="{D88961F3-D095-40A2-A0AF-6B32B58F19D7}" srcOrd="4" destOrd="0" presId="urn:microsoft.com/office/officeart/2018/2/layout/IconVerticalSolidList"/>
    <dgm:cxn modelId="{65CC5F42-6B78-43D1-AF63-8F4C4079882E}" type="presParOf" srcId="{D88961F3-D095-40A2-A0AF-6B32B58F19D7}" destId="{D83AA60E-7D2D-4017-A16F-F9C67C45725B}" srcOrd="0" destOrd="0" presId="urn:microsoft.com/office/officeart/2018/2/layout/IconVerticalSolidList"/>
    <dgm:cxn modelId="{06456EB1-9B96-44D7-ADA0-6F2EFCBE170E}" type="presParOf" srcId="{D88961F3-D095-40A2-A0AF-6B32B58F19D7}" destId="{2DBF77E6-5B8E-4B0C-B228-8A2D2B0B3847}" srcOrd="1" destOrd="0" presId="urn:microsoft.com/office/officeart/2018/2/layout/IconVerticalSolidList"/>
    <dgm:cxn modelId="{CBEE9133-16F5-4CD2-AA08-55123B5AA584}" type="presParOf" srcId="{D88961F3-D095-40A2-A0AF-6B32B58F19D7}" destId="{32CB22CB-3B5B-4C97-8312-F601EE17C254}" srcOrd="2" destOrd="0" presId="urn:microsoft.com/office/officeart/2018/2/layout/IconVerticalSolidList"/>
    <dgm:cxn modelId="{15FC5013-D3D9-4B33-8569-C8CDBC189B0F}" type="presParOf" srcId="{D88961F3-D095-40A2-A0AF-6B32B58F19D7}" destId="{43EE64C5-7BCB-42EC-BF12-B7AA0C933EA3}" srcOrd="3" destOrd="0" presId="urn:microsoft.com/office/officeart/2018/2/layout/IconVerticalSolidList"/>
    <dgm:cxn modelId="{BD8529AC-60C7-4FCF-9CA6-2B0F7E62A98C}" type="presParOf" srcId="{8B66A49D-0F88-48C5-9BD0-1D3F3FAEDC50}" destId="{0203C2F1-D6F0-4CDC-B6A1-21A24039EDD5}" srcOrd="5" destOrd="0" presId="urn:microsoft.com/office/officeart/2018/2/layout/IconVerticalSolidList"/>
    <dgm:cxn modelId="{EB91DB20-F2F9-4903-8BD7-04339936611A}" type="presParOf" srcId="{8B66A49D-0F88-48C5-9BD0-1D3F3FAEDC50}" destId="{83D8C517-5C4D-4FF6-9CF9-78EEB9928BC7}" srcOrd="6" destOrd="0" presId="urn:microsoft.com/office/officeart/2018/2/layout/IconVerticalSolidList"/>
    <dgm:cxn modelId="{2F836B9E-72E5-4D56-9225-AD99DB7977A0}" type="presParOf" srcId="{83D8C517-5C4D-4FF6-9CF9-78EEB9928BC7}" destId="{4D495ECB-6099-4424-B89D-0C0D57732E48}" srcOrd="0" destOrd="0" presId="urn:microsoft.com/office/officeart/2018/2/layout/IconVerticalSolidList"/>
    <dgm:cxn modelId="{D1400D6F-CBF6-47E6-8CBA-80A50988EC14}" type="presParOf" srcId="{83D8C517-5C4D-4FF6-9CF9-78EEB9928BC7}" destId="{8DD4FE60-859A-46EE-8109-EF82448B0DC8}" srcOrd="1" destOrd="0" presId="urn:microsoft.com/office/officeart/2018/2/layout/IconVerticalSolidList"/>
    <dgm:cxn modelId="{737238B9-FC23-4D27-9B22-C05332856769}" type="presParOf" srcId="{83D8C517-5C4D-4FF6-9CF9-78EEB9928BC7}" destId="{4343B955-A3D3-45D9-A32F-4AB6141254C3}" srcOrd="2" destOrd="0" presId="urn:microsoft.com/office/officeart/2018/2/layout/IconVerticalSolidList"/>
    <dgm:cxn modelId="{4363234D-A88F-4F7C-843B-26EB6C8A774E}" type="presParOf" srcId="{83D8C517-5C4D-4FF6-9CF9-78EEB9928BC7}" destId="{A7C89961-F591-49C9-A43C-19B85276915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365C74-363B-4360-886F-2A54079D4E4D}">
      <dsp:nvSpPr>
        <dsp:cNvPr id="0" name=""/>
        <dsp:cNvSpPr/>
      </dsp:nvSpPr>
      <dsp:spPr>
        <a:xfrm>
          <a:off x="0" y="675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4708F8-84AF-4378-BA93-05CE42ADAB82}">
      <dsp:nvSpPr>
        <dsp:cNvPr id="0" name=""/>
        <dsp:cNvSpPr/>
      </dsp:nvSpPr>
      <dsp:spPr>
        <a:xfrm>
          <a:off x="0" y="675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Financial Aid Fraud</a:t>
          </a:r>
        </a:p>
      </dsp:txBody>
      <dsp:txXfrm>
        <a:off x="0" y="675"/>
        <a:ext cx="6900512" cy="1106957"/>
      </dsp:txXfrm>
    </dsp:sp>
    <dsp:sp modelId="{03C1FEDB-9927-4DA5-AB5A-4E3F2383F03D}">
      <dsp:nvSpPr>
        <dsp:cNvPr id="0" name=""/>
        <dsp:cNvSpPr/>
      </dsp:nvSpPr>
      <dsp:spPr>
        <a:xfrm>
          <a:off x="0" y="1107633"/>
          <a:ext cx="6900512" cy="0"/>
        </a:xfrm>
        <a:prstGeom prst="line">
          <a:avLst/>
        </a:prstGeom>
        <a:solidFill>
          <a:schemeClr val="accent2">
            <a:hueOff val="1610903"/>
            <a:satOff val="-4623"/>
            <a:lumOff val="-7402"/>
            <a:alphaOff val="0"/>
          </a:schemeClr>
        </a:solidFill>
        <a:ln w="19050" cap="flat" cmpd="sng" algn="ctr">
          <a:solidFill>
            <a:schemeClr val="accent2">
              <a:hueOff val="1610903"/>
              <a:satOff val="-4623"/>
              <a:lumOff val="-74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DB17C6-4A60-497B-A50A-2C12947EC988}">
      <dsp:nvSpPr>
        <dsp:cNvPr id="0" name=""/>
        <dsp:cNvSpPr/>
      </dsp:nvSpPr>
      <dsp:spPr>
        <a:xfrm>
          <a:off x="0" y="1107633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Occupational Fraud</a:t>
          </a:r>
        </a:p>
      </dsp:txBody>
      <dsp:txXfrm>
        <a:off x="0" y="1107633"/>
        <a:ext cx="6900512" cy="1106957"/>
      </dsp:txXfrm>
    </dsp:sp>
    <dsp:sp modelId="{84F72DFA-7850-4954-BA47-1AA3C07A80CD}">
      <dsp:nvSpPr>
        <dsp:cNvPr id="0" name=""/>
        <dsp:cNvSpPr/>
      </dsp:nvSpPr>
      <dsp:spPr>
        <a:xfrm>
          <a:off x="0" y="2214591"/>
          <a:ext cx="6900512" cy="0"/>
        </a:xfrm>
        <a:prstGeom prst="line">
          <a:avLst/>
        </a:prstGeom>
        <a:solidFill>
          <a:schemeClr val="accent2">
            <a:hueOff val="3221807"/>
            <a:satOff val="-9246"/>
            <a:lumOff val="-14805"/>
            <a:alphaOff val="0"/>
          </a:schemeClr>
        </a:solidFill>
        <a:ln w="19050" cap="flat" cmpd="sng" algn="ctr">
          <a:solidFill>
            <a:schemeClr val="accent2">
              <a:hueOff val="3221807"/>
              <a:satOff val="-9246"/>
              <a:lumOff val="-1480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0494CD-B859-4223-B091-A0BF231E456D}">
      <dsp:nvSpPr>
        <dsp:cNvPr id="0" name=""/>
        <dsp:cNvSpPr/>
      </dsp:nvSpPr>
      <dsp:spPr>
        <a:xfrm>
          <a:off x="0" y="2214591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Academic Fraud (particularly AI related)</a:t>
          </a:r>
        </a:p>
      </dsp:txBody>
      <dsp:txXfrm>
        <a:off x="0" y="2214591"/>
        <a:ext cx="6900512" cy="1106957"/>
      </dsp:txXfrm>
    </dsp:sp>
    <dsp:sp modelId="{5278B91A-E8B8-4956-8033-886BF3823CCE}">
      <dsp:nvSpPr>
        <dsp:cNvPr id="0" name=""/>
        <dsp:cNvSpPr/>
      </dsp:nvSpPr>
      <dsp:spPr>
        <a:xfrm>
          <a:off x="0" y="3321549"/>
          <a:ext cx="6900512" cy="0"/>
        </a:xfrm>
        <a:prstGeom prst="line">
          <a:avLst/>
        </a:prstGeom>
        <a:solidFill>
          <a:schemeClr val="accent2">
            <a:hueOff val="4832710"/>
            <a:satOff val="-13870"/>
            <a:lumOff val="-22207"/>
            <a:alphaOff val="0"/>
          </a:schemeClr>
        </a:solidFill>
        <a:ln w="19050" cap="flat" cmpd="sng" algn="ctr">
          <a:solidFill>
            <a:schemeClr val="accent2">
              <a:hueOff val="4832710"/>
              <a:satOff val="-13870"/>
              <a:lumOff val="-2220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E4B2E1-0215-4A4E-BA05-1A4B4B6E31A2}">
      <dsp:nvSpPr>
        <dsp:cNvPr id="0" name=""/>
        <dsp:cNvSpPr/>
      </dsp:nvSpPr>
      <dsp:spPr>
        <a:xfrm>
          <a:off x="0" y="3321549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Financial Mismanagement </a:t>
          </a:r>
        </a:p>
      </dsp:txBody>
      <dsp:txXfrm>
        <a:off x="0" y="3321549"/>
        <a:ext cx="6900512" cy="1106957"/>
      </dsp:txXfrm>
    </dsp:sp>
    <dsp:sp modelId="{70EB1A94-FDD2-4C4E-B9B5-50A14E645DCE}">
      <dsp:nvSpPr>
        <dsp:cNvPr id="0" name=""/>
        <dsp:cNvSpPr/>
      </dsp:nvSpPr>
      <dsp:spPr>
        <a:xfrm>
          <a:off x="0" y="4428507"/>
          <a:ext cx="6900512" cy="0"/>
        </a:xfrm>
        <a:prstGeom prst="line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717937-33F3-4B14-BD0E-E4420F3D3A71}">
      <dsp:nvSpPr>
        <dsp:cNvPr id="0" name=""/>
        <dsp:cNvSpPr/>
      </dsp:nvSpPr>
      <dsp:spPr>
        <a:xfrm>
          <a:off x="0" y="4428507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Foreign Funds </a:t>
          </a:r>
        </a:p>
      </dsp:txBody>
      <dsp:txXfrm>
        <a:off x="0" y="4428507"/>
        <a:ext cx="6900512" cy="11069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DD1512-DAA6-4D72-832E-5D53C8AAA9A4}">
      <dsp:nvSpPr>
        <dsp:cNvPr id="0" name=""/>
        <dsp:cNvSpPr/>
      </dsp:nvSpPr>
      <dsp:spPr>
        <a:xfrm>
          <a:off x="679050" y="578168"/>
          <a:ext cx="1887187" cy="188718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E42CE5-C237-4DA1-B16B-7DBA85C7B5DA}">
      <dsp:nvSpPr>
        <dsp:cNvPr id="0" name=""/>
        <dsp:cNvSpPr/>
      </dsp:nvSpPr>
      <dsp:spPr>
        <a:xfrm>
          <a:off x="1081237" y="980356"/>
          <a:ext cx="1082812" cy="108281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EC823A-BD5B-4911-9BDE-115E64400FB9}">
      <dsp:nvSpPr>
        <dsp:cNvPr id="0" name=""/>
        <dsp:cNvSpPr/>
      </dsp:nvSpPr>
      <dsp:spPr>
        <a:xfrm>
          <a:off x="75768" y="3053169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500" kern="1200"/>
            <a:t>Importance of Communication</a:t>
          </a:r>
        </a:p>
      </dsp:txBody>
      <dsp:txXfrm>
        <a:off x="75768" y="3053169"/>
        <a:ext cx="3093750" cy="720000"/>
      </dsp:txXfrm>
    </dsp:sp>
    <dsp:sp modelId="{42E34A04-B138-4650-A886-2BE7B0382A2B}">
      <dsp:nvSpPr>
        <dsp:cNvPr id="0" name=""/>
        <dsp:cNvSpPr/>
      </dsp:nvSpPr>
      <dsp:spPr>
        <a:xfrm>
          <a:off x="4314206" y="578168"/>
          <a:ext cx="1887187" cy="188718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F38F77-D38E-454E-90CB-F81917B77035}">
      <dsp:nvSpPr>
        <dsp:cNvPr id="0" name=""/>
        <dsp:cNvSpPr/>
      </dsp:nvSpPr>
      <dsp:spPr>
        <a:xfrm>
          <a:off x="4716393" y="980356"/>
          <a:ext cx="1082812" cy="108281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5B8E6E-EB74-4DE5-AE1D-4FFA3EEFD22A}">
      <dsp:nvSpPr>
        <dsp:cNvPr id="0" name=""/>
        <dsp:cNvSpPr/>
      </dsp:nvSpPr>
      <dsp:spPr>
        <a:xfrm>
          <a:off x="3710925" y="3053169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500" kern="1200"/>
            <a:t>Importance of Monitoring </a:t>
          </a:r>
        </a:p>
      </dsp:txBody>
      <dsp:txXfrm>
        <a:off x="3710925" y="3053169"/>
        <a:ext cx="3093750" cy="720000"/>
      </dsp:txXfrm>
    </dsp:sp>
    <dsp:sp modelId="{FB175531-ACC5-4C2B-B74C-579DDCE9EF57}">
      <dsp:nvSpPr>
        <dsp:cNvPr id="0" name=""/>
        <dsp:cNvSpPr/>
      </dsp:nvSpPr>
      <dsp:spPr>
        <a:xfrm>
          <a:off x="7949362" y="578168"/>
          <a:ext cx="1887187" cy="188718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773A6C-F51A-4953-ADD0-019A9066B6E1}">
      <dsp:nvSpPr>
        <dsp:cNvPr id="0" name=""/>
        <dsp:cNvSpPr/>
      </dsp:nvSpPr>
      <dsp:spPr>
        <a:xfrm>
          <a:off x="8351550" y="980356"/>
          <a:ext cx="1082812" cy="108281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BEF624-73D9-4DD3-8D10-4D88D2E62D8B}">
      <dsp:nvSpPr>
        <dsp:cNvPr id="0" name=""/>
        <dsp:cNvSpPr/>
      </dsp:nvSpPr>
      <dsp:spPr>
        <a:xfrm>
          <a:off x="7346081" y="3053169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500" kern="1200"/>
            <a:t>Importance of Controls</a:t>
          </a:r>
        </a:p>
      </dsp:txBody>
      <dsp:txXfrm>
        <a:off x="7346081" y="3053169"/>
        <a:ext cx="3093750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9B3C45-ECEE-4A90-B3E0-AE3CBA0FABEA}">
      <dsp:nvSpPr>
        <dsp:cNvPr id="0" name=""/>
        <dsp:cNvSpPr/>
      </dsp:nvSpPr>
      <dsp:spPr>
        <a:xfrm>
          <a:off x="0" y="2319"/>
          <a:ext cx="6245265" cy="117572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2292A2-DFC5-4F8F-9770-192A6BA9547A}">
      <dsp:nvSpPr>
        <dsp:cNvPr id="0" name=""/>
        <dsp:cNvSpPr/>
      </dsp:nvSpPr>
      <dsp:spPr>
        <a:xfrm>
          <a:off x="355657" y="266858"/>
          <a:ext cx="646650" cy="64665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A26BDD-A32B-47CC-84C6-56C5B83C0F0D}">
      <dsp:nvSpPr>
        <dsp:cNvPr id="0" name=""/>
        <dsp:cNvSpPr/>
      </dsp:nvSpPr>
      <dsp:spPr>
        <a:xfrm>
          <a:off x="1357965" y="2319"/>
          <a:ext cx="4887299" cy="1175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431" tIns="124431" rIns="124431" bIns="12443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I was at a conference in New Orleans and “was inspired” and any light can be turned into a bug catcher.</a:t>
          </a:r>
        </a:p>
      </dsp:txBody>
      <dsp:txXfrm>
        <a:off x="1357965" y="2319"/>
        <a:ext cx="4887299" cy="1175727"/>
      </dsp:txXfrm>
    </dsp:sp>
    <dsp:sp modelId="{9EED0E5C-08AC-493F-8ADF-F36109FAFBAC}">
      <dsp:nvSpPr>
        <dsp:cNvPr id="0" name=""/>
        <dsp:cNvSpPr/>
      </dsp:nvSpPr>
      <dsp:spPr>
        <a:xfrm>
          <a:off x="0" y="1471979"/>
          <a:ext cx="6245265" cy="117572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F1DC9A-259C-4F7C-854F-E1A1B6C9A958}">
      <dsp:nvSpPr>
        <dsp:cNvPr id="0" name=""/>
        <dsp:cNvSpPr/>
      </dsp:nvSpPr>
      <dsp:spPr>
        <a:xfrm>
          <a:off x="355657" y="1736518"/>
          <a:ext cx="646650" cy="64665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EC0012-C8BB-4569-A4CD-8553BC2D8467}">
      <dsp:nvSpPr>
        <dsp:cNvPr id="0" name=""/>
        <dsp:cNvSpPr/>
      </dsp:nvSpPr>
      <dsp:spPr>
        <a:xfrm>
          <a:off x="1357965" y="1471979"/>
          <a:ext cx="4887299" cy="1175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431" tIns="124431" rIns="124431" bIns="12443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I was simply testing PBS processes as an opportunity help teach them and learn…I’m a teacher</a:t>
          </a:r>
        </a:p>
      </dsp:txBody>
      <dsp:txXfrm>
        <a:off x="1357965" y="1471979"/>
        <a:ext cx="4887299" cy="1175727"/>
      </dsp:txXfrm>
    </dsp:sp>
    <dsp:sp modelId="{D83AA60E-7D2D-4017-A16F-F9C67C45725B}">
      <dsp:nvSpPr>
        <dsp:cNvPr id="0" name=""/>
        <dsp:cNvSpPr/>
      </dsp:nvSpPr>
      <dsp:spPr>
        <a:xfrm>
          <a:off x="0" y="2941639"/>
          <a:ext cx="6245265" cy="117572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BF77E6-5B8E-4B0C-B228-8A2D2B0B3847}">
      <dsp:nvSpPr>
        <dsp:cNvPr id="0" name=""/>
        <dsp:cNvSpPr/>
      </dsp:nvSpPr>
      <dsp:spPr>
        <a:xfrm>
          <a:off x="355657" y="3206178"/>
          <a:ext cx="646650" cy="64665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EE64C5-7BCB-42EC-BF12-B7AA0C933EA3}">
      <dsp:nvSpPr>
        <dsp:cNvPr id="0" name=""/>
        <dsp:cNvSpPr/>
      </dsp:nvSpPr>
      <dsp:spPr>
        <a:xfrm>
          <a:off x="1357965" y="2941639"/>
          <a:ext cx="4887299" cy="1175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431" tIns="124431" rIns="124431" bIns="12443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My office was just really dreary and needed brightening up.</a:t>
          </a:r>
        </a:p>
      </dsp:txBody>
      <dsp:txXfrm>
        <a:off x="1357965" y="2941639"/>
        <a:ext cx="4887299" cy="1175727"/>
      </dsp:txXfrm>
    </dsp:sp>
    <dsp:sp modelId="{4D495ECB-6099-4424-B89D-0C0D57732E48}">
      <dsp:nvSpPr>
        <dsp:cNvPr id="0" name=""/>
        <dsp:cNvSpPr/>
      </dsp:nvSpPr>
      <dsp:spPr>
        <a:xfrm>
          <a:off x="0" y="4411299"/>
          <a:ext cx="6245265" cy="117572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D4FE60-859A-46EE-8109-EF82448B0DC8}">
      <dsp:nvSpPr>
        <dsp:cNvPr id="0" name=""/>
        <dsp:cNvSpPr/>
      </dsp:nvSpPr>
      <dsp:spPr>
        <a:xfrm>
          <a:off x="355657" y="4675838"/>
          <a:ext cx="646650" cy="64665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C89961-F591-49C9-A43C-19B85276915A}">
      <dsp:nvSpPr>
        <dsp:cNvPr id="0" name=""/>
        <dsp:cNvSpPr/>
      </dsp:nvSpPr>
      <dsp:spPr>
        <a:xfrm>
          <a:off x="1357965" y="4411299"/>
          <a:ext cx="4887299" cy="1175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431" tIns="124431" rIns="124431" bIns="12443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Note – professor indicated that our audit had traumatized her; however, dismissal procedures are continuing.</a:t>
          </a:r>
        </a:p>
      </dsp:txBody>
      <dsp:txXfrm>
        <a:off x="1357965" y="4411299"/>
        <a:ext cx="4887299" cy="11757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F4C0FF-CB10-4773-90EC-894719F1B8A5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1B9E76-C839-409D-98EE-EAFEA49F2F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891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317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EE2755-DCD0-4A6A-A7EF-42C3E5810218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3177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4246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(Dark 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3625F42-3CCD-8846-90C7-1997F4801CFF}"/>
              </a:ext>
            </a:extLst>
          </p:cNvPr>
          <p:cNvSpPr/>
          <p:nvPr userDrawn="1"/>
        </p:nvSpPr>
        <p:spPr>
          <a:xfrm>
            <a:off x="0" y="0"/>
            <a:ext cx="1224627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9246B1FB-BAF8-FA45-B481-0B89CB03162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5921" y="1058039"/>
            <a:ext cx="11473180" cy="1104467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rgbClr val="FFFFFF"/>
                </a:solidFill>
                <a:latin typeface="Avenir Next LT Pro Demi" panose="020B0504020202020204" pitchFamily="34" charset="77"/>
              </a:defRPr>
            </a:lvl1pPr>
          </a:lstStyle>
          <a:p>
            <a:r>
              <a:rPr lang="en-US"/>
              <a:t>avenir NEXT LT PRO, DEMI, 36 PT, white, CAPS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D809FA8D-C5E0-8A45-AC78-C35B57903C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5748" y="2535607"/>
            <a:ext cx="5754522" cy="617537"/>
          </a:xfrm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rgbClr val="E86100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Presenter Name — Avenir Next LT Pro, Demi, 18 PT</a:t>
            </a:r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3C029147-EE5B-B745-9D78-D1F5CAE5513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9093" y="3160093"/>
            <a:ext cx="5754522" cy="216352"/>
          </a:xfrm>
        </p:spPr>
        <p:txBody>
          <a:bodyPr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Tx/>
              <a:buFont typeface="Wingdings" charset="2"/>
              <a:buNone/>
              <a:tabLst/>
              <a:defRPr sz="1400" b="0">
                <a:solidFill>
                  <a:srgbClr val="FFFFFF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Presenter Title — Avenir Next LT Pro, Regular, 14 PT</a:t>
            </a:r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25AAC3EB-82FB-5748-9FDC-C5514A0939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9093" y="3548103"/>
            <a:ext cx="5754522" cy="228050"/>
          </a:xfrm>
        </p:spPr>
        <p:txBody>
          <a:bodyPr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Tx/>
              <a:buFont typeface="Wingdings" charset="2"/>
              <a:buNone/>
              <a:tabLst/>
              <a:defRPr sz="1100" b="0">
                <a:solidFill>
                  <a:srgbClr val="FFFFFF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Tx/>
              <a:buFont typeface="Wingdings" charset="2"/>
              <a:buNone/>
              <a:tabLst/>
              <a:defRPr/>
            </a:pPr>
            <a:r>
              <a:rPr lang="en-US"/>
              <a:t>Date — Avenir Next LT Pro, Regular, 11 PT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8D20EC8-EA8E-EB48-A86A-7EAA2B743411}"/>
              </a:ext>
            </a:extLst>
          </p:cNvPr>
          <p:cNvSpPr/>
          <p:nvPr userDrawn="1"/>
        </p:nvSpPr>
        <p:spPr>
          <a:xfrm>
            <a:off x="5272600" y="6603030"/>
            <a:ext cx="5827531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kern="1200" spc="100" baseline="0" noProof="0">
                <a:solidFill>
                  <a:schemeClr val="bg1">
                    <a:lumMod val="65000"/>
                  </a:schemeClr>
                </a:solidFill>
                <a:latin typeface="Arial" charset="0"/>
                <a:ea typeface="Arial" charset="0"/>
                <a:cs typeface="Arial" charset="0"/>
              </a:rPr>
              <a:t>FOOTER</a:t>
            </a:r>
            <a:endParaRPr lang="en-US" sz="600"/>
          </a:p>
        </p:txBody>
      </p:sp>
      <p:pic>
        <p:nvPicPr>
          <p:cNvPr id="30" name="Picture 29" descr="A close up of a sign&#10;&#10;Description automatically generated">
            <a:extLst>
              <a:ext uri="{FF2B5EF4-FFF2-40B4-BE49-F238E27FC236}">
                <a16:creationId xmlns:a16="http://schemas.microsoft.com/office/drawing/2014/main" id="{AA8345BB-E3AD-4E44-8F60-93D8076FCA2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15870" y="5639233"/>
            <a:ext cx="1104467" cy="1104467"/>
          </a:xfrm>
          <a:prstGeom prst="rect">
            <a:avLst/>
          </a:prstGeom>
        </p:spPr>
      </p:pic>
      <p:pic>
        <p:nvPicPr>
          <p:cNvPr id="6" name="Picture 5" descr="A picture containing light, drawing&#10;&#10;Description automatically generated">
            <a:extLst>
              <a:ext uri="{FF2B5EF4-FFF2-40B4-BE49-F238E27FC236}">
                <a16:creationId xmlns:a16="http://schemas.microsoft.com/office/drawing/2014/main" id="{951AEEEE-2203-DD4E-8F70-8D432C5AFA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407" r="4370" b="27945"/>
          <a:stretch/>
        </p:blipFill>
        <p:spPr>
          <a:xfrm>
            <a:off x="0" y="3725177"/>
            <a:ext cx="12246270" cy="313977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23C0440-4F42-194F-8021-7C37ADF302FF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638" r="-638" b="-4136"/>
          <a:stretch/>
        </p:blipFill>
        <p:spPr>
          <a:xfrm>
            <a:off x="5375730" y="5468614"/>
            <a:ext cx="1440539" cy="98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02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808">
          <p15:clr>
            <a:srgbClr val="FBAE40"/>
          </p15:clr>
        </p15:guide>
        <p15:guide id="2" pos="3312">
          <p15:clr>
            <a:srgbClr val="FBAE40"/>
          </p15:clr>
        </p15:guide>
        <p15:guide id="3" pos="7464">
          <p15:clr>
            <a:srgbClr val="FBAE40"/>
          </p15:clr>
        </p15:guide>
        <p15:guide id="4" orient="horz" pos="3336">
          <p15:clr>
            <a:srgbClr val="FBAE40"/>
          </p15:clr>
        </p15:guide>
        <p15:guide id="5" orient="horz" pos="672">
          <p15:clr>
            <a:srgbClr val="FBAE40"/>
          </p15:clr>
        </p15:guide>
        <p15:guide id="6" orient="horz" pos="3000">
          <p15:clr>
            <a:srgbClr val="FBAE40"/>
          </p15:clr>
        </p15:guide>
        <p15:guide id="7" orient="horz" pos="2160">
          <p15:clr>
            <a:srgbClr val="FBAE40"/>
          </p15:clr>
        </p15:guide>
        <p15:guide id="8" orient="horz" pos="4248">
          <p15:clr>
            <a:srgbClr val="FBAE40"/>
          </p15:clr>
        </p15:guide>
        <p15:guide id="9" pos="2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(Oran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E6D621E-F4C4-464D-AD77-31F8A6F24240}"/>
              </a:ext>
            </a:extLst>
          </p:cNvPr>
          <p:cNvSpPr/>
          <p:nvPr userDrawn="1"/>
        </p:nvSpPr>
        <p:spPr>
          <a:xfrm>
            <a:off x="0" y="1"/>
            <a:ext cx="12192000" cy="6207301"/>
          </a:xfrm>
          <a:prstGeom prst="rect">
            <a:avLst/>
          </a:prstGeom>
          <a:solidFill>
            <a:srgbClr val="E86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7F3347-194B-D44D-B0FD-79708A31E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65591" y="6395203"/>
            <a:ext cx="318761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999999"/>
                </a:solidFill>
              </a:defRPr>
            </a:lvl1pPr>
          </a:lstStyle>
          <a:p>
            <a:fld id="{9564885F-477D-A14D-B2C1-5ECAF755F313}" type="slidenum">
              <a:rPr lang="en-US" smtClean="0"/>
              <a:pPr/>
              <a:t>‹#›</a:t>
            </a:fld>
            <a:endParaRPr lang="en-US" spc="400"/>
          </a:p>
        </p:txBody>
      </p:sp>
      <p:sp>
        <p:nvSpPr>
          <p:cNvPr id="14" name="Footer Placeholder 6">
            <a:extLst>
              <a:ext uri="{FF2B5EF4-FFF2-40B4-BE49-F238E27FC236}">
                <a16:creationId xmlns:a16="http://schemas.microsoft.com/office/drawing/2014/main" id="{BEA7F822-B616-3D4B-820A-AAC364B9D98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661002" y="6395203"/>
            <a:ext cx="67437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999999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F1C435-283E-EC56-5C84-218C941F74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TITLE — avenir NEXT LT PRO, DEMI, 28 PT, DARK BLUE, caps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11E8F7-C390-9F2F-8159-70E5095B4FE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7340" y="1316646"/>
            <a:ext cx="11357317" cy="4727693"/>
          </a:xfrm>
        </p:spPr>
        <p:txBody>
          <a:bodyPr>
            <a:noAutofit/>
          </a:bodyPr>
          <a:lstStyle>
            <a:lvl1pPr marL="228600" indent="-228600">
              <a:spcAft>
                <a:spcPts val="1200"/>
              </a:spcAft>
              <a:buClr>
                <a:schemeClr val="bg1"/>
              </a:buClr>
              <a:buFont typeface="Wingdings" pitchFamily="2" charset="2"/>
              <a:buChar char="§"/>
              <a:tabLst/>
              <a:defRPr sz="1800">
                <a:solidFill>
                  <a:schemeClr val="bg1"/>
                </a:solidFill>
              </a:defRPr>
            </a:lvl1pPr>
            <a:lvl2pPr marL="685800" indent="-228600">
              <a:spcAft>
                <a:spcPts val="1200"/>
              </a:spcAft>
              <a:buClr>
                <a:schemeClr val="bg1"/>
              </a:buClr>
              <a:buFont typeface="System Font Regular"/>
              <a:buChar char="–"/>
              <a:defRPr sz="1600">
                <a:solidFill>
                  <a:schemeClr val="bg1"/>
                </a:solidFill>
              </a:defRPr>
            </a:lvl2pPr>
            <a:lvl3pPr>
              <a:spcAft>
                <a:spcPts val="1200"/>
              </a:spcAft>
              <a:buClrTx/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 marL="182880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5pPr>
          </a:lstStyle>
          <a:p>
            <a:r>
              <a:rPr lang="en-US"/>
              <a:t>First level - white square bullets, Avenir Next LT Pro, Regular, 18 </a:t>
            </a:r>
            <a:r>
              <a:rPr lang="en-US" err="1"/>
              <a:t>pt</a:t>
            </a:r>
            <a:r>
              <a:rPr lang="en-US"/>
              <a:t>, dark blue font, sentence case</a:t>
            </a:r>
          </a:p>
          <a:p>
            <a:r>
              <a:rPr lang="en-US"/>
              <a:t>Sentence case is capitalizing only the first letter of the first word and any proper nouns and names/titles.</a:t>
            </a:r>
          </a:p>
          <a:p>
            <a:pPr lvl="1"/>
            <a:r>
              <a:rPr lang="en-US"/>
              <a:t>Second level – white dashes, Avenir Next LT Pro, Regular, 16 </a:t>
            </a:r>
            <a:r>
              <a:rPr lang="en-US" err="1"/>
              <a:t>pt</a:t>
            </a:r>
            <a:r>
              <a:rPr lang="en-US"/>
              <a:t>, white font, sentence case</a:t>
            </a:r>
          </a:p>
          <a:p>
            <a:pPr lvl="2"/>
            <a:r>
              <a:rPr lang="en-US"/>
              <a:t>Third level – white circle bullets, Avenir Next LT Pro, Regular, 14 </a:t>
            </a:r>
            <a:r>
              <a:rPr lang="en-US" err="1"/>
              <a:t>pt</a:t>
            </a:r>
            <a:r>
              <a:rPr lang="en-US"/>
              <a:t>, white font, sentence case</a:t>
            </a:r>
          </a:p>
          <a:p>
            <a:r>
              <a:rPr lang="en-US"/>
              <a:t>If the title or text placeholders need alignment, go to the Home tab, click Reset in the Slides toolbar. </a:t>
            </a:r>
          </a:p>
          <a:p>
            <a:r>
              <a:rPr lang="en-US"/>
              <a:t>Use a period if the bullet is a complete sentence.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2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08">
          <p15:clr>
            <a:srgbClr val="FBAE40"/>
          </p15:clr>
        </p15:guide>
        <p15:guide id="2" pos="7464">
          <p15:clr>
            <a:srgbClr val="FBAE40"/>
          </p15:clr>
        </p15:guide>
        <p15:guide id="5" pos="216">
          <p15:clr>
            <a:srgbClr val="FBAE40"/>
          </p15:clr>
        </p15:guide>
        <p15:guide id="8" orient="horz" pos="3888">
          <p15:clr>
            <a:srgbClr val="FBAE40"/>
          </p15:clr>
        </p15:guide>
        <p15:guide id="9" orient="horz" pos="420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(Full Dark 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E6D621E-F4C4-464D-AD77-31F8A6F24240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0B23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7F3347-194B-D44D-B0FD-79708A31E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65591" y="6395203"/>
            <a:ext cx="318761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564885F-477D-A14D-B2C1-5ECAF755F313}" type="slidenum">
              <a:rPr lang="en-LT" smtClean="0"/>
              <a:pPr/>
              <a:t>‹#›</a:t>
            </a:fld>
            <a:endParaRPr lang="en-LT" spc="4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5EE4A9-B904-344F-B48D-CC2525260B29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2598" t="1813" b="-11538"/>
          <a:stretch/>
        </p:blipFill>
        <p:spPr>
          <a:xfrm>
            <a:off x="11236960" y="6197533"/>
            <a:ext cx="600461" cy="562795"/>
          </a:xfrm>
          <a:prstGeom prst="rect">
            <a:avLst/>
          </a:prstGeom>
        </p:spPr>
      </p:pic>
      <p:sp>
        <p:nvSpPr>
          <p:cNvPr id="11" name="Footer Placeholder 6">
            <a:extLst>
              <a:ext uri="{FF2B5EF4-FFF2-40B4-BE49-F238E27FC236}">
                <a16:creationId xmlns:a16="http://schemas.microsoft.com/office/drawing/2014/main" id="{64D5BE1B-B83E-2449-B4A9-4CA84373DB0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661002" y="6395203"/>
            <a:ext cx="67437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6EA023-30A8-EAD6-6284-D4D578BCC0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TITLE — avenir NEXT LT PRO, DEMI, 28 PT, white, caps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B416E2-F9AB-E2B7-99B8-A367FB2A521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7340" y="1316646"/>
            <a:ext cx="11357317" cy="4727693"/>
          </a:xfrm>
        </p:spPr>
        <p:txBody>
          <a:bodyPr>
            <a:noAutofit/>
          </a:bodyPr>
          <a:lstStyle>
            <a:lvl1pPr marL="228600" indent="-228600">
              <a:spcAft>
                <a:spcPts val="1200"/>
              </a:spcAft>
              <a:buClr>
                <a:srgbClr val="FFFFFF"/>
              </a:buClr>
              <a:buFont typeface="Wingdings" pitchFamily="2" charset="2"/>
              <a:buChar char="§"/>
              <a:tabLst/>
              <a:defRPr sz="1800">
                <a:solidFill>
                  <a:srgbClr val="FFFFFF"/>
                </a:solidFill>
              </a:defRPr>
            </a:lvl1pPr>
            <a:lvl2pPr marL="685800" indent="-228600">
              <a:spcAft>
                <a:spcPts val="1200"/>
              </a:spcAft>
              <a:buClr>
                <a:srgbClr val="FFFFFF"/>
              </a:buClr>
              <a:buFont typeface="System Font Regular"/>
              <a:buChar char="–"/>
              <a:defRPr sz="1600">
                <a:solidFill>
                  <a:srgbClr val="FFFFFF"/>
                </a:solidFill>
              </a:defRPr>
            </a:lvl2pPr>
            <a:lvl3pPr>
              <a:spcAft>
                <a:spcPts val="1200"/>
              </a:spcAft>
              <a:buClr>
                <a:srgbClr val="FFFFFF"/>
              </a:buClr>
              <a:defRPr sz="1400">
                <a:solidFill>
                  <a:srgbClr val="FFFFFF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 marL="182880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rgbClr val="FFFFFF"/>
                </a:solidFill>
              </a:defRPr>
            </a:lvl5pPr>
          </a:lstStyle>
          <a:p>
            <a:r>
              <a:rPr lang="en-US"/>
              <a:t>First level - white square bullets, Avenir Next LT Pro, Regular, 18 </a:t>
            </a:r>
            <a:r>
              <a:rPr lang="en-US" err="1"/>
              <a:t>pt</a:t>
            </a:r>
            <a:r>
              <a:rPr lang="en-US"/>
              <a:t>, white font, sentence case</a:t>
            </a:r>
          </a:p>
          <a:p>
            <a:r>
              <a:rPr lang="en-US"/>
              <a:t>Sentence case is capitalizing only the first letter of the first word and any proper nouns and names/titles.</a:t>
            </a:r>
          </a:p>
          <a:p>
            <a:pPr lvl="1"/>
            <a:r>
              <a:rPr lang="en-US"/>
              <a:t>Second level – white dashes, Avenir Next LT Pro, Regular, 16 </a:t>
            </a:r>
            <a:r>
              <a:rPr lang="en-US" err="1"/>
              <a:t>pt</a:t>
            </a:r>
            <a:r>
              <a:rPr lang="en-US"/>
              <a:t>, white font, sentence case</a:t>
            </a:r>
          </a:p>
          <a:p>
            <a:pPr lvl="2"/>
            <a:r>
              <a:rPr lang="en-US"/>
              <a:t>Third level – white circle bullets, Avenir Next LT Pro, Regular, 14 </a:t>
            </a:r>
            <a:r>
              <a:rPr lang="en-US" err="1"/>
              <a:t>pt</a:t>
            </a:r>
            <a:r>
              <a:rPr lang="en-US"/>
              <a:t>, white font, sentence case</a:t>
            </a:r>
          </a:p>
          <a:p>
            <a:r>
              <a:rPr lang="en-US"/>
              <a:t>If the title or text placeholders need alignment, go to the Home tab, click Reset in the Slides toolbar. </a:t>
            </a:r>
          </a:p>
          <a:p>
            <a:r>
              <a:rPr lang="en-US"/>
              <a:t>Use a period if the bullet is a complete sentence.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837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08">
          <p15:clr>
            <a:srgbClr val="FBAE40"/>
          </p15:clr>
        </p15:guide>
        <p15:guide id="2" pos="7464">
          <p15:clr>
            <a:srgbClr val="FBAE40"/>
          </p15:clr>
        </p15:guide>
        <p15:guide id="5" pos="216">
          <p15:clr>
            <a:srgbClr val="FBAE40"/>
          </p15:clr>
        </p15:guide>
        <p15:guide id="8" orient="horz" pos="3888">
          <p15:clr>
            <a:srgbClr val="FBAE40"/>
          </p15:clr>
        </p15:guide>
        <p15:guide id="9" orient="horz" pos="4272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(Chevr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building&#10;&#10;Description automatically generated">
            <a:extLst>
              <a:ext uri="{FF2B5EF4-FFF2-40B4-BE49-F238E27FC236}">
                <a16:creationId xmlns:a16="http://schemas.microsoft.com/office/drawing/2014/main" id="{571B09A9-C323-0F40-BD65-3E8EEDC899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4087" y="0"/>
            <a:ext cx="12192000" cy="6858000"/>
          </a:xfrm>
          <a:prstGeom prst="rect">
            <a:avLst/>
          </a:prstGeom>
        </p:spPr>
      </p:pic>
      <p:pic>
        <p:nvPicPr>
          <p:cNvPr id="30" name="Picture 29" descr="A close up of a sign&#10;&#10;Description automatically generated">
            <a:extLst>
              <a:ext uri="{FF2B5EF4-FFF2-40B4-BE49-F238E27FC236}">
                <a16:creationId xmlns:a16="http://schemas.microsoft.com/office/drawing/2014/main" id="{AA8345BB-E3AD-4E44-8F60-93D8076FCA2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15870" y="5639233"/>
            <a:ext cx="1104467" cy="1104467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D93DF7CD-9853-E840-8CD8-C1FB53A256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98556" y="1896641"/>
            <a:ext cx="8016406" cy="869909"/>
          </a:xfrm>
        </p:spPr>
        <p:txBody>
          <a:bodyPr anchor="b"/>
          <a:lstStyle>
            <a:lvl1pPr algn="ctr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TITLE — avenir NEXT LT PRO, DEMI, 36 PT, dark BLUE, CAPS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7DE7A83B-ACBA-6D46-8A75-44B1AE6D72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95838" y="3098800"/>
            <a:ext cx="2630487" cy="330200"/>
          </a:xfrm>
        </p:spPr>
        <p:txBody>
          <a:bodyPr/>
          <a:lstStyle>
            <a:lvl1pPr marL="0" indent="0" algn="ctr">
              <a:buNone/>
              <a:defRPr b="1" i="0">
                <a:solidFill>
                  <a:schemeClr val="accent2"/>
                </a:solidFill>
                <a:latin typeface="Avenir Next LT Pro Demi" panose="020B0504020202020204" pitchFamily="34" charset="77"/>
              </a:defRPr>
            </a:lvl1pPr>
          </a:lstStyle>
          <a:p>
            <a:pPr lvl="0"/>
            <a:r>
              <a:rPr lang="en-US"/>
              <a:t>01.01.23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3B0A18C-8C0D-FD43-B530-4E09E19288CF}"/>
              </a:ext>
            </a:extLst>
          </p:cNvPr>
          <p:cNvCxnSpPr>
            <a:cxnSpLocks/>
          </p:cNvCxnSpPr>
          <p:nvPr userDrawn="1"/>
        </p:nvCxnSpPr>
        <p:spPr>
          <a:xfrm>
            <a:off x="3475318" y="2851076"/>
            <a:ext cx="5262880" cy="0"/>
          </a:xfrm>
          <a:prstGeom prst="line">
            <a:avLst/>
          </a:prstGeom>
          <a:ln>
            <a:solidFill>
              <a:srgbClr val="E861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25C214D9-3B75-CB61-9C8D-F8B7A3358C42}"/>
              </a:ext>
            </a:extLst>
          </p:cNvPr>
          <p:cNvGrpSpPr/>
          <p:nvPr userDrawn="1"/>
        </p:nvGrpSpPr>
        <p:grpSpPr>
          <a:xfrm>
            <a:off x="5683065" y="5489999"/>
            <a:ext cx="821437" cy="706204"/>
            <a:chOff x="5683065" y="5489999"/>
            <a:chExt cx="821437" cy="706204"/>
          </a:xfrm>
        </p:grpSpPr>
        <p:sp>
          <p:nvSpPr>
            <p:cNvPr id="2" name="Triangle 1">
              <a:extLst>
                <a:ext uri="{FF2B5EF4-FFF2-40B4-BE49-F238E27FC236}">
                  <a16:creationId xmlns:a16="http://schemas.microsoft.com/office/drawing/2014/main" id="{BCA55C20-93AD-2815-92CF-95A1F4E8E264}"/>
                </a:ext>
              </a:extLst>
            </p:cNvPr>
            <p:cNvSpPr/>
            <p:nvPr userDrawn="1"/>
          </p:nvSpPr>
          <p:spPr>
            <a:xfrm>
              <a:off x="5793762" y="5577761"/>
              <a:ext cx="576302" cy="507994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1">
              <a:extLst>
                <a:ext uri="{FF2B5EF4-FFF2-40B4-BE49-F238E27FC236}">
                  <a16:creationId xmlns:a16="http://schemas.microsoft.com/office/drawing/2014/main" id="{2B29FA34-7599-7C4E-9348-0672AAEA11A1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t="401" b="401"/>
            <a:stretch/>
          </p:blipFill>
          <p:spPr>
            <a:xfrm>
              <a:off x="5683065" y="5489999"/>
              <a:ext cx="821437" cy="7062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67421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808">
          <p15:clr>
            <a:srgbClr val="FBAE40"/>
          </p15:clr>
        </p15:guide>
        <p15:guide id="2" pos="3312">
          <p15:clr>
            <a:srgbClr val="FBAE40"/>
          </p15:clr>
        </p15:guide>
        <p15:guide id="3" pos="5472">
          <p15:clr>
            <a:srgbClr val="FBAE40"/>
          </p15:clr>
        </p15:guide>
        <p15:guide id="4" orient="horz" pos="3336">
          <p15:clr>
            <a:srgbClr val="FBAE40"/>
          </p15:clr>
        </p15:guide>
        <p15:guide id="5" orient="horz" pos="672">
          <p15:clr>
            <a:srgbClr val="FBAE40"/>
          </p15:clr>
        </p15:guide>
        <p15:guide id="6" orient="horz" pos="3000">
          <p15:clr>
            <a:srgbClr val="FBAE40"/>
          </p15:clr>
        </p15:guide>
        <p15:guide id="7" orient="horz" pos="2160">
          <p15:clr>
            <a:srgbClr val="FBAE40"/>
          </p15:clr>
        </p15:guide>
        <p15:guide id="8" orient="horz" pos="4248">
          <p15:clr>
            <a:srgbClr val="FBAE40"/>
          </p15:clr>
        </p15:guide>
        <p15:guide id="9" pos="220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ertical Logo + Imag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F6BD2F76-8CE3-16B2-687E-F1538928DDA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5CB8221-7BEF-6DC6-E2A5-C7BE056A76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7000"/>
          </a:blip>
          <a:stretch>
            <a:fillRect/>
          </a:stretch>
        </p:blipFill>
        <p:spPr>
          <a:xfrm>
            <a:off x="228600" y="3116749"/>
            <a:ext cx="4267657" cy="3755538"/>
          </a:xfrm>
          <a:prstGeom prst="rect">
            <a:avLst/>
          </a:prstGeom>
        </p:spPr>
      </p:pic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8060FA48-531C-D88B-964C-F00206558AF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332233" y="876300"/>
            <a:ext cx="2060389" cy="1375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639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 + Imag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82900B3-EEDC-5C68-3ED7-B67F078BE52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1EA582-DEA5-504F-89C0-2462E41ACC9B}"/>
              </a:ext>
            </a:extLst>
          </p:cNvPr>
          <p:cNvSpPr/>
          <p:nvPr userDrawn="1"/>
        </p:nvSpPr>
        <p:spPr>
          <a:xfrm>
            <a:off x="8091378" y="0"/>
            <a:ext cx="4100622" cy="6858000"/>
          </a:xfrm>
          <a:prstGeom prst="rect">
            <a:avLst/>
          </a:prstGeom>
          <a:solidFill>
            <a:srgbClr val="FFFFFF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54290" y="304800"/>
            <a:ext cx="3484170" cy="1945207"/>
          </a:xfrm>
          <a:noFill/>
        </p:spPr>
        <p:txBody>
          <a:bodyPr wrap="square" lIns="0" rtlCol="0" anchor="b">
            <a:noAutofit/>
          </a:bodyPr>
          <a:lstStyle>
            <a:lvl1pPr algn="r">
              <a:defRPr lang="en-US" sz="3600" dirty="0">
                <a:solidFill>
                  <a:schemeClr val="bg1"/>
                </a:solidFill>
                <a:ea typeface="+mn-ea"/>
                <a:cs typeface="+mn-cs"/>
              </a:defRPr>
            </a:lvl1pPr>
          </a:lstStyle>
          <a:p>
            <a:pPr marL="0" lvl="0" algn="r"/>
            <a:r>
              <a:rPr lang="en-US"/>
              <a:t>avenir next </a:t>
            </a:r>
            <a:r>
              <a:rPr lang="en-US" err="1"/>
              <a:t>lt</a:t>
            </a:r>
            <a:r>
              <a:rPr lang="en-US"/>
              <a:t> pro, demi, 36 </a:t>
            </a:r>
            <a:r>
              <a:rPr lang="en-US" err="1"/>
              <a:t>pt</a:t>
            </a:r>
            <a:r>
              <a:rPr lang="en-US"/>
              <a:t>, dark blue, ALL CAPS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D6ABA3E-175D-F845-860A-5D0839809EC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54290" y="2376246"/>
            <a:ext cx="3484169" cy="866684"/>
          </a:xfrm>
        </p:spPr>
        <p:txBody>
          <a:bodyPr/>
          <a:lstStyle>
            <a:lvl1pPr marL="0" indent="0" algn="r">
              <a:buNone/>
              <a:defRPr lang="en-US" sz="1800" b="1" i="0" cap="all" baseline="0" dirty="0">
                <a:solidFill>
                  <a:schemeClr val="accent2"/>
                </a:solidFill>
                <a:latin typeface="Avenir Next LT Pro Demi" panose="020B0504020202020204" pitchFamily="34" charset="77"/>
                <a:ea typeface="Avenir Next LT Pro Demi" panose="020B0504020202020204" pitchFamily="34" charset="77"/>
              </a:defRPr>
            </a:lvl1pPr>
          </a:lstStyle>
          <a:p>
            <a:pPr marL="228600" marR="0" lvl="0" indent="-228600" algn="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E86100"/>
              </a:buClr>
              <a:buSzTx/>
              <a:buFont typeface="Wingdings" pitchFamily="2" charset="2"/>
              <a:buNone/>
              <a:tabLst/>
              <a:defRPr/>
            </a:pPr>
            <a:r>
              <a:rPr lang="en-US"/>
              <a:t>Subtitle — avenir next </a:t>
            </a:r>
            <a:r>
              <a:rPr lang="en-US" err="1"/>
              <a:t>lt</a:t>
            </a:r>
            <a:r>
              <a:rPr lang="en-US"/>
              <a:t> pro, demi, 18 </a:t>
            </a:r>
            <a:r>
              <a:rPr lang="en-US" err="1"/>
              <a:t>pt</a:t>
            </a:r>
            <a:r>
              <a:rPr lang="en-US"/>
              <a:t>, orange, all caps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735FB8E0-2482-B049-8CF0-3F3759460F3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54289" y="3841000"/>
            <a:ext cx="3484169" cy="560603"/>
          </a:xfrm>
        </p:spPr>
        <p:txBody>
          <a:bodyPr/>
          <a:lstStyle>
            <a:lvl1pPr marL="0" indent="0" algn="r">
              <a:buNone/>
              <a:defRPr lang="en-US" b="0" i="0" dirty="0">
                <a:solidFill>
                  <a:schemeClr val="bg1"/>
                </a:solidFill>
                <a:latin typeface="Avenir Next LT Pro Demi" panose="020B0504020202020204" pitchFamily="34" charset="77"/>
                <a:ea typeface="Avenir Next LT Pro Demi" panose="020B0504020202020204" pitchFamily="34" charset="77"/>
              </a:defRPr>
            </a:lvl1pPr>
          </a:lstStyle>
          <a:p>
            <a:pPr marL="228600" lvl="0" indent="-228600" algn="r"/>
            <a:r>
              <a:rPr lang="en-GB"/>
              <a:t>Presenter name or other additional text — </a:t>
            </a:r>
            <a:br>
              <a:rPr lang="en-GB"/>
            </a:br>
            <a:r>
              <a:rPr lang="en-GB"/>
              <a:t>Avenir Next LT Pro, 18 PT, demi, sentence case</a:t>
            </a:r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EBB25409-7616-D79E-8496-0C6E805D6D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06295" y="5840197"/>
            <a:ext cx="2727545" cy="560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906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 + Imag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78534D9C-C611-CAA2-1AED-EF676825180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3E66647-3D77-5F42-9DBD-027FC5176217}"/>
              </a:ext>
            </a:extLst>
          </p:cNvPr>
          <p:cNvSpPr/>
          <p:nvPr userDrawn="1"/>
        </p:nvSpPr>
        <p:spPr>
          <a:xfrm>
            <a:off x="0" y="4479852"/>
            <a:ext cx="12192000" cy="2378148"/>
          </a:xfrm>
          <a:prstGeom prst="rect">
            <a:avLst/>
          </a:prstGeom>
          <a:solidFill>
            <a:srgbClr val="FFFFFF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64F32B1-B061-C34B-970F-48D81EDE80EB}"/>
              </a:ext>
            </a:extLst>
          </p:cNvPr>
          <p:cNvCxnSpPr>
            <a:cxnSpLocks/>
          </p:cNvCxnSpPr>
          <p:nvPr userDrawn="1"/>
        </p:nvCxnSpPr>
        <p:spPr>
          <a:xfrm>
            <a:off x="3764713" y="4778223"/>
            <a:ext cx="0" cy="1781407"/>
          </a:xfrm>
          <a:prstGeom prst="line">
            <a:avLst/>
          </a:prstGeom>
          <a:ln w="25400">
            <a:solidFill>
              <a:srgbClr val="E861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12348" y="5023542"/>
            <a:ext cx="7417294" cy="982128"/>
          </a:xfrm>
          <a:noFill/>
        </p:spPr>
        <p:txBody>
          <a:bodyPr wrap="square" rtlCol="0" anchor="b" anchorCtr="0">
            <a:spAutoFit/>
          </a:bodyPr>
          <a:lstStyle>
            <a:lvl1pPr>
              <a:defRPr lang="en-US" sz="3600" dirty="0">
                <a:solidFill>
                  <a:schemeClr val="bg1"/>
                </a:solidFill>
                <a:ea typeface="+mn-ea"/>
                <a:cs typeface="+mn-cs"/>
              </a:defRPr>
            </a:lvl1pPr>
          </a:lstStyle>
          <a:p>
            <a:pPr marL="0" lvl="0"/>
            <a:r>
              <a:rPr lang="en-US"/>
              <a:t>avenir next </a:t>
            </a:r>
            <a:r>
              <a:rPr lang="en-US" err="1"/>
              <a:t>lt</a:t>
            </a:r>
            <a:r>
              <a:rPr lang="en-US"/>
              <a:t> pro, demi, 36 </a:t>
            </a:r>
            <a:r>
              <a:rPr lang="en-US" err="1"/>
              <a:t>pt</a:t>
            </a:r>
            <a:r>
              <a:rPr lang="en-US"/>
              <a:t>, dark blue, ALL CAPS</a:t>
            </a:r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CEB840BA-3B33-0DCD-EED2-837A52428FE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2162" y="4981011"/>
            <a:ext cx="2060389" cy="1375830"/>
          </a:xfrm>
          <a:prstGeom prst="rect">
            <a:avLst/>
          </a:prstGeom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34458FDB-DDB7-9B61-24FC-7FCBA62ED07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12347" y="5999748"/>
            <a:ext cx="7417295" cy="350772"/>
          </a:xfrm>
        </p:spPr>
        <p:txBody>
          <a:bodyPr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E86100"/>
              </a:buClr>
              <a:buSzTx/>
              <a:buFont typeface="Wingdings" pitchFamily="2" charset="2"/>
              <a:buNone/>
              <a:tabLst/>
              <a:defRPr sz="1800" b="1" i="0" cap="all" baseline="0">
                <a:solidFill>
                  <a:schemeClr val="accent2"/>
                </a:solidFill>
                <a:latin typeface="Avenir Next LT Pro Demi" panose="020B0504020202020204" pitchFamily="34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r>
              <a:rPr lang="en-US"/>
              <a:t>Subtitle — Avenir Next LT Pro, Demi, 18 PT, Orange, all caps</a:t>
            </a:r>
          </a:p>
        </p:txBody>
      </p:sp>
    </p:spTree>
    <p:extLst>
      <p:ext uri="{BB962C8B-B14F-4D97-AF65-F5344CB8AC3E}">
        <p14:creationId xmlns:p14="http://schemas.microsoft.com/office/powerpoint/2010/main" val="30638943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 +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3E66647-3D77-5F42-9DBD-027FC5176217}"/>
              </a:ext>
            </a:extLst>
          </p:cNvPr>
          <p:cNvSpPr/>
          <p:nvPr userDrawn="1"/>
        </p:nvSpPr>
        <p:spPr>
          <a:xfrm>
            <a:off x="0" y="4479852"/>
            <a:ext cx="12192000" cy="2378148"/>
          </a:xfrm>
          <a:prstGeom prst="rect">
            <a:avLst/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64F32B1-B061-C34B-970F-48D81EDE80EB}"/>
              </a:ext>
            </a:extLst>
          </p:cNvPr>
          <p:cNvCxnSpPr>
            <a:cxnSpLocks/>
          </p:cNvCxnSpPr>
          <p:nvPr userDrawn="1"/>
        </p:nvCxnSpPr>
        <p:spPr>
          <a:xfrm>
            <a:off x="3749345" y="4778223"/>
            <a:ext cx="0" cy="1781407"/>
          </a:xfrm>
          <a:prstGeom prst="line">
            <a:avLst/>
          </a:prstGeom>
          <a:ln w="25400">
            <a:solidFill>
              <a:srgbClr val="E861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CFA185E6-7431-CC25-31E0-8CC78EDDE5C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4710" y="4956201"/>
            <a:ext cx="2107825" cy="140063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83C14C5C-CBFA-E351-42CF-FB01FC36D7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12348" y="5023542"/>
            <a:ext cx="7417294" cy="982128"/>
          </a:xfrm>
          <a:noFill/>
        </p:spPr>
        <p:txBody>
          <a:bodyPr wrap="square" rtlCol="0" anchor="b" anchorCtr="0">
            <a:spAutoFit/>
          </a:bodyPr>
          <a:lstStyle>
            <a:lvl1pPr>
              <a:defRPr lang="en-US" sz="3600" dirty="0">
                <a:solidFill>
                  <a:srgbClr val="FFFFFF"/>
                </a:solidFill>
                <a:ea typeface="+mn-ea"/>
                <a:cs typeface="+mn-cs"/>
              </a:defRPr>
            </a:lvl1pPr>
          </a:lstStyle>
          <a:p>
            <a:pPr marL="0" lvl="0"/>
            <a:r>
              <a:rPr lang="en-US"/>
              <a:t>avenir next </a:t>
            </a:r>
            <a:r>
              <a:rPr lang="en-US" err="1"/>
              <a:t>lt</a:t>
            </a:r>
            <a:r>
              <a:rPr lang="en-US"/>
              <a:t> pro, demi, 36 </a:t>
            </a:r>
            <a:r>
              <a:rPr lang="en-US" err="1"/>
              <a:t>pt</a:t>
            </a:r>
            <a:r>
              <a:rPr lang="en-US"/>
              <a:t>, white, ALL CAPS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6383EAD1-A341-C552-D4D8-6B35B2779C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12347" y="5999748"/>
            <a:ext cx="7417295" cy="350772"/>
          </a:xfrm>
        </p:spPr>
        <p:txBody>
          <a:bodyPr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E86100"/>
              </a:buClr>
              <a:buSzTx/>
              <a:buFont typeface="Wingdings" pitchFamily="2" charset="2"/>
              <a:buNone/>
              <a:tabLst/>
              <a:defRPr sz="1800" b="1" i="0" cap="all" baseline="0">
                <a:solidFill>
                  <a:schemeClr val="accent2"/>
                </a:solidFill>
                <a:latin typeface="Avenir Next LT Pro Demi" panose="020B0504020202020204" pitchFamily="34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r>
              <a:rPr lang="en-US"/>
              <a:t>Subtitle — Avenir Next LT Pro, Demi, 18 PT, Orange, all caps</a:t>
            </a:r>
          </a:p>
        </p:txBody>
      </p:sp>
    </p:spTree>
    <p:extLst>
      <p:ext uri="{BB962C8B-B14F-4D97-AF65-F5344CB8AC3E}">
        <p14:creationId xmlns:p14="http://schemas.microsoft.com/office/powerpoint/2010/main" val="10589494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4C5BA-D23A-4194-A499-32F0D66A956C}" type="datetimeFigureOut">
              <a:rPr lang="en-US" smtClean="0"/>
              <a:t>6/25/2026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E0149-6508-4B52-9E5C-34004F23B04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6715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4C5BA-D23A-4194-A499-32F0D66A956C}" type="datetimeFigureOut">
              <a:rPr lang="en-US" smtClean="0"/>
              <a:t>6/25/2026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E0149-6508-4B52-9E5C-34004F23B04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1329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4C5BA-D23A-4194-A499-32F0D66A956C}" type="datetimeFigureOut">
              <a:rPr lang="en-US" smtClean="0"/>
              <a:t>6/25/2026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E0149-6508-4B52-9E5C-34004F23B04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260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(Oran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3625F42-3CCD-8846-90C7-1997F4801CFF}"/>
              </a:ext>
            </a:extLst>
          </p:cNvPr>
          <p:cNvSpPr/>
          <p:nvPr userDrawn="1"/>
        </p:nvSpPr>
        <p:spPr>
          <a:xfrm>
            <a:off x="0" y="0"/>
            <a:ext cx="12246270" cy="6858000"/>
          </a:xfrm>
          <a:prstGeom prst="rect">
            <a:avLst/>
          </a:prstGeom>
          <a:solidFill>
            <a:srgbClr val="E86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9246B1FB-BAF8-FA45-B481-0B89CB03162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5921" y="1058039"/>
            <a:ext cx="11473180" cy="1104467"/>
          </a:xfrm>
        </p:spPr>
        <p:txBody>
          <a:bodyPr anchor="t">
            <a:noAutofit/>
          </a:bodyPr>
          <a:lstStyle>
            <a:lvl1pPr algn="l">
              <a:defRPr sz="36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INSERT TITLE OF PRESENTATION HERE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D809FA8D-C5E0-8A45-AC78-C35B57903C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5748" y="2535607"/>
            <a:ext cx="5754522" cy="617537"/>
          </a:xfrm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Presenter Name</a:t>
            </a:r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3C029147-EE5B-B745-9D78-D1F5CAE5513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9093" y="3117565"/>
            <a:ext cx="5754522" cy="216352"/>
          </a:xfrm>
        </p:spPr>
        <p:txBody>
          <a:bodyPr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Tx/>
              <a:buFont typeface="Wingdings" charset="2"/>
              <a:buNone/>
              <a:tabLst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Presenter Title</a:t>
            </a:r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25AAC3EB-82FB-5748-9FDC-C5514A0939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9093" y="3466823"/>
            <a:ext cx="5754522" cy="228050"/>
          </a:xfrm>
        </p:spPr>
        <p:txBody>
          <a:bodyPr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Tx/>
              <a:buFont typeface="Wingdings" charset="2"/>
              <a:buNone/>
              <a:tabLst/>
              <a:defRPr sz="11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Tx/>
              <a:buFont typeface="Wingdings" charset="2"/>
              <a:buNone/>
              <a:tabLst/>
              <a:defRPr/>
            </a:pPr>
            <a:r>
              <a:rPr lang="en-US"/>
              <a:t>Date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8D20EC8-EA8E-EB48-A86A-7EAA2B743411}"/>
              </a:ext>
            </a:extLst>
          </p:cNvPr>
          <p:cNvSpPr/>
          <p:nvPr userDrawn="1"/>
        </p:nvSpPr>
        <p:spPr>
          <a:xfrm>
            <a:off x="5272600" y="6603030"/>
            <a:ext cx="5827531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kern="1200" spc="100" baseline="0" noProof="0">
                <a:solidFill>
                  <a:schemeClr val="bg1">
                    <a:lumMod val="65000"/>
                  </a:schemeClr>
                </a:solidFill>
                <a:latin typeface="Arial" charset="0"/>
                <a:ea typeface="Arial" charset="0"/>
                <a:cs typeface="Arial" charset="0"/>
              </a:rPr>
              <a:t>FOOTER</a:t>
            </a:r>
            <a:endParaRPr lang="en-US" sz="600"/>
          </a:p>
        </p:txBody>
      </p:sp>
      <p:pic>
        <p:nvPicPr>
          <p:cNvPr id="30" name="Picture 29" descr="A close up of a sign&#10;&#10;Description automatically generated">
            <a:extLst>
              <a:ext uri="{FF2B5EF4-FFF2-40B4-BE49-F238E27FC236}">
                <a16:creationId xmlns:a16="http://schemas.microsoft.com/office/drawing/2014/main" id="{AA8345BB-E3AD-4E44-8F60-93D8076FCA2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15870" y="5639233"/>
            <a:ext cx="1104467" cy="1104467"/>
          </a:xfrm>
          <a:prstGeom prst="rect">
            <a:avLst/>
          </a:prstGeom>
        </p:spPr>
      </p:pic>
      <p:pic>
        <p:nvPicPr>
          <p:cNvPr id="10" name="Picture 9" descr="A picture containing light, drawing&#10;&#10;Description automatically generated">
            <a:extLst>
              <a:ext uri="{FF2B5EF4-FFF2-40B4-BE49-F238E27FC236}">
                <a16:creationId xmlns:a16="http://schemas.microsoft.com/office/drawing/2014/main" id="{06B9A911-4C44-D04B-A6AC-48BEB9E928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407" r="4370" b="27945"/>
          <a:stretch/>
        </p:blipFill>
        <p:spPr>
          <a:xfrm>
            <a:off x="0" y="3725177"/>
            <a:ext cx="12246270" cy="313977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5EC4291-2ABB-9942-8524-4850217E535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401" b="401"/>
          <a:stretch/>
        </p:blipFill>
        <p:spPr>
          <a:xfrm>
            <a:off x="5667697" y="5781991"/>
            <a:ext cx="821437" cy="706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710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808">
          <p15:clr>
            <a:srgbClr val="FBAE40"/>
          </p15:clr>
        </p15:guide>
        <p15:guide id="2" pos="3312">
          <p15:clr>
            <a:srgbClr val="FBAE40"/>
          </p15:clr>
        </p15:guide>
        <p15:guide id="3" pos="7464">
          <p15:clr>
            <a:srgbClr val="FBAE40"/>
          </p15:clr>
        </p15:guide>
        <p15:guide id="4" orient="horz" pos="3336">
          <p15:clr>
            <a:srgbClr val="FBAE40"/>
          </p15:clr>
        </p15:guide>
        <p15:guide id="5" orient="horz" pos="672">
          <p15:clr>
            <a:srgbClr val="FBAE40"/>
          </p15:clr>
        </p15:guide>
        <p15:guide id="6" orient="horz" pos="3000">
          <p15:clr>
            <a:srgbClr val="FBAE40"/>
          </p15:clr>
        </p15:guide>
        <p15:guide id="7" orient="horz" pos="2160">
          <p15:clr>
            <a:srgbClr val="FBAE40"/>
          </p15:clr>
        </p15:guide>
        <p15:guide id="8" orient="horz" pos="4248">
          <p15:clr>
            <a:srgbClr val="FBAE40"/>
          </p15:clr>
        </p15:guide>
        <p15:guide id="9" pos="2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10C9D-C58D-CD90-0F9D-E25B9ED335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F2469B-43B9-9066-339D-226D865532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EFA5C8-C61A-E084-0FAF-9B16E3C9E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CC756-80CE-4E0D-B6A7-EE42D12BF15C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D04E7C-5A7C-CEA4-732E-156F8CFAF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CB28AC-CCCA-89F0-9C50-D04D42F30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610B0-2511-4708-8AD3-CAEC10490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2608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68AF9-1076-40F9-BF3D-19152FC134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5DFA45-C7D2-0FCA-E0A0-13C7B41554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5C39B4-8D82-B149-9D6B-B6B8334D9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CC756-80CE-4E0D-B6A7-EE42D12BF15C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FC56BD-B6B7-7C4C-7BA3-78163969D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623327-E28E-A32A-827C-2FF67CCB7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610B0-2511-4708-8AD3-CAEC10490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6506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64CC7-929B-86CA-2E9C-80D99BFD6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FF531E-36EC-867A-0A14-9A99F8DFDB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63BD2D-51E7-3796-9F15-0D3D06FF9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CC756-80CE-4E0D-B6A7-EE42D12BF15C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7429DE-4D25-5979-B0AA-A272D2481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76D2FE-7163-9D96-D789-46D3D9105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610B0-2511-4708-8AD3-CAEC10490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250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25D2AE-AD62-3252-298E-D0FD91410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4E3184-793B-55C1-A70D-9237D2DFAF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BFCF83-0CC3-FD44-BDA0-53AAA6A69A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B3B985-E5EC-6575-7BE9-5B72DBE83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CC756-80CE-4E0D-B6A7-EE42D12BF15C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FE78CD-339C-52A3-BCE0-C054C7DA6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987B0A-1FD0-F124-DA29-5A8C66ED3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610B0-2511-4708-8AD3-CAEC10490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459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235A6-9812-D33B-8B46-81240EAF0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E25A91-D812-46E8-7997-5D0534A307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3B9181-59E4-1CB8-BAA8-E8A126BC8B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FA57AD-BA6D-D8E3-A7CA-742CFC60FC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B449B2-E1F2-BC74-5AD0-777E151BCE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8A1D0D5-D68E-A269-DDB6-F2D283DD8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CC756-80CE-4E0D-B6A7-EE42D12BF15C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3D8A434-5FAB-9752-64B7-E954DDC1D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B845B30-81D8-667E-BE40-96CF57AB1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610B0-2511-4708-8AD3-CAEC10490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9831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8CCA3C-C8EE-3E84-AB09-6F1F18BFD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4EB19F-DA35-46CE-C550-906085E95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CC756-80CE-4E0D-B6A7-EE42D12BF15C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208802-67C3-84A5-A6C4-DF39D6F31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6D8919-E48F-BA2A-1BE2-D716A3289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610B0-2511-4708-8AD3-CAEC10490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7046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5666E4-36AB-DC7E-FC8A-A0A39FC37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CC756-80CE-4E0D-B6A7-EE42D12BF15C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4D754E-8457-2B9F-5842-D66B493D2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1DE45C-57EA-3B1A-1D70-BB8A619C3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610B0-2511-4708-8AD3-CAEC10490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0974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61E46B-953B-E72C-F08C-6912EAB06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26B37D-2825-626E-B9AF-7334F715D0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1C2AA0-6458-6522-307D-652C845E95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83A9FC-F699-295C-8470-C57BF24D0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CC756-80CE-4E0D-B6A7-EE42D12BF15C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360818-35A2-7B8A-BFC4-EBB3D7343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43126E-C712-8853-851A-CE71F80CA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610B0-2511-4708-8AD3-CAEC10490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292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FD3F8-14C6-9A62-EDCC-CD4379348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E00909F-F0C1-C55A-6B50-FF45CF7EEF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984250-1F7E-272A-F63B-953469BDC0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8CAAEF-9FAE-37E1-BBCE-B94F2B180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CC756-80CE-4E0D-B6A7-EE42D12BF15C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97AC09-2671-54D0-E635-727A29411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B645C9-9C9D-A79A-1972-4C3613207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610B0-2511-4708-8AD3-CAEC10490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3617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BC1E9-2C66-B0C1-9773-E731F0069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39E4ED-B03D-A11A-06CF-31BBFAC356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2118-124E-E00F-2347-869432DF2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CC756-80CE-4E0D-B6A7-EE42D12BF15C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3AC4A8-6AD7-1F09-CD48-9EBB285EA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00A18B-E42D-CD79-D1DD-44457A92D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610B0-2511-4708-8AD3-CAEC10490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886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+ Vertical logo (Dark 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dark, light, night sky&#10;&#10;Description automatically generated">
            <a:extLst>
              <a:ext uri="{FF2B5EF4-FFF2-40B4-BE49-F238E27FC236}">
                <a16:creationId xmlns:a16="http://schemas.microsoft.com/office/drawing/2014/main" id="{1404BF1D-7F8C-A943-8261-12AB3FB817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-759922" y="-1288870"/>
            <a:ext cx="5299364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742C97D-1546-4CBF-A61E-725EA702228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26875" y="1595366"/>
            <a:ext cx="7607596" cy="2387600"/>
          </a:xfrm>
        </p:spPr>
        <p:txBody>
          <a:bodyPr anchor="b">
            <a:no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DIVIDER — AVENIR NEXT LT PRO DEMI, 36 PT, Dark blue, caps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347B2A29-479D-4F15-874B-92AAFE7F821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26875" y="4140312"/>
            <a:ext cx="7607596" cy="827881"/>
          </a:xfrm>
        </p:spPr>
        <p:txBody>
          <a:bodyPr>
            <a:noAutofit/>
          </a:bodyPr>
          <a:lstStyle>
            <a:lvl1pPr marL="0" indent="0" algn="l">
              <a:buNone/>
              <a:defRPr lang="en-US" sz="1800" b="1" i="0" kern="1200" cap="all" spc="0" baseline="0" dirty="0">
                <a:solidFill>
                  <a:schemeClr val="accent2"/>
                </a:solidFill>
                <a:latin typeface="Avenir Next LT Pro Demi" panose="020B0504020202020204" pitchFamily="34" charset="77"/>
                <a:ea typeface="Avenir Next LT Pro Demi" panose="020B0504020202020204" pitchFamily="34" charset="77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 — AVENIR NEXT LT PRO, DEMI, 18 PT, orange, CAPS</a:t>
            </a:r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045685C6-F867-AEEE-995E-CF415D3BF3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97222" y="5513130"/>
            <a:ext cx="1329340" cy="887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725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1512">
          <p15:clr>
            <a:srgbClr val="FBAE40"/>
          </p15:clr>
        </p15:guide>
        <p15:guide id="3" pos="7176">
          <p15:clr>
            <a:srgbClr val="FBAE40"/>
          </p15:clr>
        </p15:guide>
        <p15:guide id="4" pos="216">
          <p15:clr>
            <a:srgbClr val="FBAE40"/>
          </p15:clr>
        </p15:guide>
        <p15:guide id="5" pos="7464">
          <p15:clr>
            <a:srgbClr val="FBAE40"/>
          </p15:clr>
        </p15:guide>
        <p15:guide id="6" orient="horz" pos="4176">
          <p15:clr>
            <a:srgbClr val="FBAE40"/>
          </p15:clr>
        </p15:guide>
        <p15:guide id="7" orient="horz" pos="2784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74A5DB0-313F-F6E5-0601-DC6A316DB4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A6FDF8-B0B0-B11C-351F-96FDE5380A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7025CD-C669-13BF-A63F-7EEF2B51B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CC756-80CE-4E0D-B6A7-EE42D12BF15C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7E86E6-B8DB-83A9-39E3-0C7B7D2EA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7CDDD1-57E7-D19B-BACA-25C36A5D4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610B0-2511-4708-8AD3-CAEC10490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1551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8E818EF-C7B1-F242-B03D-02AC25AED622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EC004C9-E12D-684F-BE50-DB49BA67BE80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778492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818EF-C7B1-F242-B03D-02AC25AED622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04C9-E12D-684F-BE50-DB49BA67BE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95475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8E818EF-C7B1-F242-B03D-02AC25AED622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EC004C9-E12D-684F-BE50-DB49BA67BE8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5382265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818EF-C7B1-F242-B03D-02AC25AED622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04C9-E12D-684F-BE50-DB49BA67BE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39647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818EF-C7B1-F242-B03D-02AC25AED622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04C9-E12D-684F-BE50-DB49BA67BE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2721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818EF-C7B1-F242-B03D-02AC25AED622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04C9-E12D-684F-BE50-DB49BA67BE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12362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818EF-C7B1-F242-B03D-02AC25AED622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04C9-E12D-684F-BE50-DB49BA67BE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23944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8E818EF-C7B1-F242-B03D-02AC25AED622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EC004C9-E12D-684F-BE50-DB49BA67BE8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707278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8E818EF-C7B1-F242-B03D-02AC25AED622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EC004C9-E12D-684F-BE50-DB49BA67BE8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98809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+ Horizontal Logo (Dark 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dark, light, night sky&#10;&#10;Description automatically generated">
            <a:extLst>
              <a:ext uri="{FF2B5EF4-FFF2-40B4-BE49-F238E27FC236}">
                <a16:creationId xmlns:a16="http://schemas.microsoft.com/office/drawing/2014/main" id="{1404BF1D-7F8C-A943-8261-12AB3FB817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-759922" y="-1288870"/>
            <a:ext cx="5299364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742C97D-1546-4CBF-A61E-725EA702228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26875" y="1595366"/>
            <a:ext cx="7607596" cy="2387600"/>
          </a:xfrm>
        </p:spPr>
        <p:txBody>
          <a:bodyPr anchor="b">
            <a:no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DIVIDER — AVENIR NEXT LT PRO DEMI, 36 PT, Dark blue, caps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347B2A29-479D-4F15-874B-92AAFE7F821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26875" y="4140312"/>
            <a:ext cx="7607596" cy="827881"/>
          </a:xfrm>
        </p:spPr>
        <p:txBody>
          <a:bodyPr>
            <a:noAutofit/>
          </a:bodyPr>
          <a:lstStyle>
            <a:lvl1pPr marL="0" indent="0" algn="l">
              <a:buNone/>
              <a:defRPr lang="en-US" sz="1800" b="1" i="0" kern="1200" cap="all" spc="0" baseline="0" dirty="0">
                <a:solidFill>
                  <a:schemeClr val="accent2"/>
                </a:solidFill>
                <a:latin typeface="Avenir Next LT Pro Demi" panose="020B0504020202020204" pitchFamily="34" charset="77"/>
                <a:ea typeface="Avenir Next LT Pro Demi" panose="020B0504020202020204" pitchFamily="34" charset="77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 — AVENIR NEXT LT PRO, DEMI, 18 PT, orange, CAPS</a:t>
            </a:r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04020BCF-D8A9-4821-8C19-5471D706D8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36503" y="5971222"/>
            <a:ext cx="2090059" cy="429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834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1512">
          <p15:clr>
            <a:srgbClr val="FBAE40"/>
          </p15:clr>
        </p15:guide>
        <p15:guide id="3" pos="7176">
          <p15:clr>
            <a:srgbClr val="FBAE40"/>
          </p15:clr>
        </p15:guide>
        <p15:guide id="4" pos="216">
          <p15:clr>
            <a:srgbClr val="FBAE40"/>
          </p15:clr>
        </p15:guide>
        <p15:guide id="5" pos="7464">
          <p15:clr>
            <a:srgbClr val="FBAE40"/>
          </p15:clr>
        </p15:guide>
        <p15:guide id="6" orient="horz" pos="4176">
          <p15:clr>
            <a:srgbClr val="FBAE40"/>
          </p15:clr>
        </p15:guide>
        <p15:guide id="7" orient="horz" pos="2784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818EF-C7B1-F242-B03D-02AC25AED622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04C9-E12D-684F-BE50-DB49BA67BE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614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818EF-C7B1-F242-B03D-02AC25AED622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04C9-E12D-684F-BE50-DB49BA67BE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8338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1092" y="626076"/>
            <a:ext cx="9597296" cy="65902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898525" y="1516063"/>
            <a:ext cx="10329863" cy="35258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94645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(Oran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dark, light, night sky&#10;&#10;Description automatically generated">
            <a:extLst>
              <a:ext uri="{FF2B5EF4-FFF2-40B4-BE49-F238E27FC236}">
                <a16:creationId xmlns:a16="http://schemas.microsoft.com/office/drawing/2014/main" id="{72B09A68-5798-4340-9B8F-CC807289C7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-759922" y="-1288870"/>
            <a:ext cx="5299364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ADBBA8-BB2C-68E0-4966-C28408E760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26875" y="1595366"/>
            <a:ext cx="7607596" cy="2387600"/>
          </a:xfrm>
        </p:spPr>
        <p:txBody>
          <a:bodyPr anchor="b">
            <a:noAutofit/>
          </a:bodyPr>
          <a:lstStyle>
            <a:lvl1pPr algn="l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/>
              <a:t>DIVIDER — AVENIR NEXT LT PRO DEMI, 36 PT, Orange, caps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FB62AF44-2539-9ABA-5B94-BE413316B67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26875" y="4140312"/>
            <a:ext cx="7607596" cy="827881"/>
          </a:xfrm>
        </p:spPr>
        <p:txBody>
          <a:bodyPr>
            <a:noAutofit/>
          </a:bodyPr>
          <a:lstStyle>
            <a:lvl1pPr marL="0" indent="0" algn="l">
              <a:buNone/>
              <a:defRPr lang="en-US" sz="1800" b="1" i="0" kern="1200" cap="all" spc="0" baseline="0" dirty="0">
                <a:solidFill>
                  <a:schemeClr val="bg1"/>
                </a:solidFill>
                <a:latin typeface="Avenir Next LT Pro Demi" panose="020B0504020202020204" pitchFamily="34" charset="77"/>
                <a:ea typeface="Avenir Next LT Pro Demi" panose="020B0504020202020204" pitchFamily="34" charset="77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 — AVENIR NEXT LT PRO, DEMI, 18 PT, orange, CAPS</a:t>
            </a:r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B352F245-2667-1F1A-FA45-A163EF1FE7E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36503" y="5971222"/>
            <a:ext cx="2090059" cy="429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67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1512">
          <p15:clr>
            <a:srgbClr val="FBAE40"/>
          </p15:clr>
        </p15:guide>
        <p15:guide id="3" pos="7176">
          <p15:clr>
            <a:srgbClr val="FBAE40"/>
          </p15:clr>
        </p15:guide>
        <p15:guide id="4" pos="216">
          <p15:clr>
            <a:srgbClr val="FBAE40"/>
          </p15:clr>
        </p15:guide>
        <p15:guide id="5" pos="7464">
          <p15:clr>
            <a:srgbClr val="FBAE40"/>
          </p15:clr>
        </p15:guide>
        <p15:guide id="6" orient="horz" pos="4176">
          <p15:clr>
            <a:srgbClr val="FBAE40"/>
          </p15:clr>
        </p15:guide>
        <p15:guide id="7" orient="horz" pos="27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_Image + Horizontal logo (Dark 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2742C97D-1546-4CBF-A61E-725EA702228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58359" y="2158268"/>
            <a:ext cx="6013188" cy="2387600"/>
          </a:xfrm>
        </p:spPr>
        <p:txBody>
          <a:bodyPr anchor="b">
            <a:no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TITLE or divider slide — AVENIR NEXT LT PRO, DEMI, 36 PT, Dark blue, all caps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347B2A29-479D-4F15-874B-92AAFE7F821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58359" y="4703214"/>
            <a:ext cx="6013188" cy="827881"/>
          </a:xfrm>
        </p:spPr>
        <p:txBody>
          <a:bodyPr>
            <a:noAutofit/>
          </a:bodyPr>
          <a:lstStyle>
            <a:lvl1pPr marL="0" indent="0" algn="l">
              <a:buNone/>
              <a:defRPr lang="en-US" sz="1800" b="1" i="0" kern="1200" cap="all" spc="0" baseline="0" dirty="0">
                <a:solidFill>
                  <a:schemeClr val="accent2"/>
                </a:solidFill>
                <a:latin typeface="Avenir Next LT Pro Demi" panose="020B0504020202020204" pitchFamily="34" charset="77"/>
                <a:ea typeface="Avenir Next LT Pro Demi" panose="020B0504020202020204" pitchFamily="34" charset="77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 — AVENIR NEXT LT PRO, DEMI, 18 PT, orange, all CAPS</a:t>
            </a:r>
          </a:p>
        </p:txBody>
      </p:sp>
      <p:sp>
        <p:nvSpPr>
          <p:cNvPr id="72" name="Picture Placeholder 71">
            <a:extLst>
              <a:ext uri="{FF2B5EF4-FFF2-40B4-BE49-F238E27FC236}">
                <a16:creationId xmlns:a16="http://schemas.microsoft.com/office/drawing/2014/main" id="{AF88045B-87F0-0C87-2BCB-D7C92CB67D1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-139452"/>
            <a:ext cx="6837635" cy="6282114"/>
          </a:xfrm>
          <a:custGeom>
            <a:avLst/>
            <a:gdLst>
              <a:gd name="connsiteX0" fmla="*/ 395832 w 6837635"/>
              <a:gd name="connsiteY0" fmla="*/ 0 h 6282114"/>
              <a:gd name="connsiteX1" fmla="*/ 1884390 w 6837635"/>
              <a:gd name="connsiteY1" fmla="*/ 0 h 6282114"/>
              <a:gd name="connsiteX2" fmla="*/ 1884392 w 6837635"/>
              <a:gd name="connsiteY2" fmla="*/ 1 h 6282114"/>
              <a:gd name="connsiteX3" fmla="*/ 2661751 w 6837635"/>
              <a:gd name="connsiteY3" fmla="*/ 1 h 6282114"/>
              <a:gd name="connsiteX4" fmla="*/ 2661749 w 6837635"/>
              <a:gd name="connsiteY4" fmla="*/ 0 h 6282114"/>
              <a:gd name="connsiteX5" fmla="*/ 3133252 w 6837635"/>
              <a:gd name="connsiteY5" fmla="*/ 0 h 6282114"/>
              <a:gd name="connsiteX6" fmla="*/ 6837635 w 6837635"/>
              <a:gd name="connsiteY6" fmla="*/ 2207486 h 6282114"/>
              <a:gd name="connsiteX7" fmla="*/ 0 w 6837635"/>
              <a:gd name="connsiteY7" fmla="*/ 6282114 h 6282114"/>
              <a:gd name="connsiteX8" fmla="*/ 0 w 6837635"/>
              <a:gd name="connsiteY8" fmla="*/ 6001140 h 6282114"/>
              <a:gd name="connsiteX9" fmla="*/ 6366132 w 6837635"/>
              <a:gd name="connsiteY9" fmla="*/ 2207486 h 6282114"/>
              <a:gd name="connsiteX10" fmla="*/ 2895765 w 6837635"/>
              <a:gd name="connsiteY10" fmla="*/ 139453 h 6282114"/>
              <a:gd name="connsiteX11" fmla="*/ 2120526 w 6837635"/>
              <a:gd name="connsiteY11" fmla="*/ 139453 h 6282114"/>
              <a:gd name="connsiteX12" fmla="*/ 5622326 w 6837635"/>
              <a:gd name="connsiteY12" fmla="*/ 2207486 h 6282114"/>
              <a:gd name="connsiteX13" fmla="*/ 0 w 6837635"/>
              <a:gd name="connsiteY13" fmla="*/ 5527823 h 6282114"/>
              <a:gd name="connsiteX14" fmla="*/ 0 w 6837635"/>
              <a:gd name="connsiteY14" fmla="*/ 4648736 h 6282114"/>
              <a:gd name="connsiteX15" fmla="*/ 4133768 w 6837635"/>
              <a:gd name="connsiteY15" fmla="*/ 2207486 h 628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837635" h="6282114">
                <a:moveTo>
                  <a:pt x="395832" y="0"/>
                </a:moveTo>
                <a:lnTo>
                  <a:pt x="1884390" y="0"/>
                </a:lnTo>
                <a:lnTo>
                  <a:pt x="1884392" y="1"/>
                </a:lnTo>
                <a:lnTo>
                  <a:pt x="2661751" y="1"/>
                </a:lnTo>
                <a:lnTo>
                  <a:pt x="2661749" y="0"/>
                </a:lnTo>
                <a:lnTo>
                  <a:pt x="3133252" y="0"/>
                </a:lnTo>
                <a:lnTo>
                  <a:pt x="6837635" y="2207486"/>
                </a:lnTo>
                <a:lnTo>
                  <a:pt x="0" y="6282114"/>
                </a:lnTo>
                <a:lnTo>
                  <a:pt x="0" y="6001140"/>
                </a:lnTo>
                <a:lnTo>
                  <a:pt x="6366132" y="2207486"/>
                </a:lnTo>
                <a:lnTo>
                  <a:pt x="2895765" y="139453"/>
                </a:lnTo>
                <a:lnTo>
                  <a:pt x="2120526" y="139453"/>
                </a:lnTo>
                <a:lnTo>
                  <a:pt x="5622326" y="2207486"/>
                </a:lnTo>
                <a:lnTo>
                  <a:pt x="0" y="5527823"/>
                </a:lnTo>
                <a:lnTo>
                  <a:pt x="0" y="4648736"/>
                </a:lnTo>
                <a:lnTo>
                  <a:pt x="4133768" y="220748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4B1726D9-414A-E41E-057C-94AE4E484B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97222" y="5513130"/>
            <a:ext cx="1329340" cy="887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824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1512">
          <p15:clr>
            <a:srgbClr val="FBAE40"/>
          </p15:clr>
        </p15:guide>
        <p15:guide id="3" pos="7176">
          <p15:clr>
            <a:srgbClr val="FBAE40"/>
          </p15:clr>
        </p15:guide>
        <p15:guide id="4" pos="216">
          <p15:clr>
            <a:srgbClr val="FBAE40"/>
          </p15:clr>
        </p15:guide>
        <p15:guide id="5" pos="7464">
          <p15:clr>
            <a:srgbClr val="FBAE40"/>
          </p15:clr>
        </p15:guide>
        <p15:guide id="6" orient="horz" pos="4176">
          <p15:clr>
            <a:srgbClr val="FBAE40"/>
          </p15:clr>
        </p15:guide>
        <p15:guide id="7" orient="horz" pos="2784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_Image + Vertical logo (Dark 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2742C97D-1546-4CBF-A61E-725EA702228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58359" y="2391025"/>
            <a:ext cx="6013188" cy="2387600"/>
          </a:xfrm>
        </p:spPr>
        <p:txBody>
          <a:bodyPr anchor="b">
            <a:noAutofit/>
          </a:bodyPr>
          <a:lstStyle>
            <a:lvl1pPr algn="l">
              <a:defRPr sz="3600">
                <a:solidFill>
                  <a:srgbClr val="0B2341"/>
                </a:solidFill>
              </a:defRPr>
            </a:lvl1pPr>
          </a:lstStyle>
          <a:p>
            <a:r>
              <a:rPr lang="en-US"/>
              <a:t>TITLE or divider slide — AVENIR NEXT LT PRO, DEMI, 36 PT, Dark blue, all caps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347B2A29-479D-4F15-874B-92AAFE7F821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58359" y="4935971"/>
            <a:ext cx="6013188" cy="827881"/>
          </a:xfrm>
        </p:spPr>
        <p:txBody>
          <a:bodyPr>
            <a:noAutofit/>
          </a:bodyPr>
          <a:lstStyle>
            <a:lvl1pPr marL="0" indent="0" algn="l">
              <a:buNone/>
              <a:defRPr lang="en-US" sz="1800" b="1" i="0" kern="1200" cap="all" spc="0" baseline="0" dirty="0">
                <a:solidFill>
                  <a:srgbClr val="E86100"/>
                </a:solidFill>
                <a:latin typeface="Avenir Next LT Pro Demi" panose="020B0504020202020204" pitchFamily="34" charset="77"/>
                <a:ea typeface="Avenir Next LT Pro Demi" panose="020B0504020202020204" pitchFamily="34" charset="77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 — AVENIR NEXT LT PRO, DEMI, 18 PT, orange, all CAPS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6141FDD-EBCA-0F2D-C255-0C1B7FCB48E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-139452"/>
            <a:ext cx="6837635" cy="6282114"/>
          </a:xfrm>
          <a:custGeom>
            <a:avLst/>
            <a:gdLst>
              <a:gd name="connsiteX0" fmla="*/ 395832 w 6837635"/>
              <a:gd name="connsiteY0" fmla="*/ 0 h 6282114"/>
              <a:gd name="connsiteX1" fmla="*/ 1884390 w 6837635"/>
              <a:gd name="connsiteY1" fmla="*/ 0 h 6282114"/>
              <a:gd name="connsiteX2" fmla="*/ 1884392 w 6837635"/>
              <a:gd name="connsiteY2" fmla="*/ 1 h 6282114"/>
              <a:gd name="connsiteX3" fmla="*/ 2661751 w 6837635"/>
              <a:gd name="connsiteY3" fmla="*/ 1 h 6282114"/>
              <a:gd name="connsiteX4" fmla="*/ 2661749 w 6837635"/>
              <a:gd name="connsiteY4" fmla="*/ 0 h 6282114"/>
              <a:gd name="connsiteX5" fmla="*/ 3133252 w 6837635"/>
              <a:gd name="connsiteY5" fmla="*/ 0 h 6282114"/>
              <a:gd name="connsiteX6" fmla="*/ 6837635 w 6837635"/>
              <a:gd name="connsiteY6" fmla="*/ 2207486 h 6282114"/>
              <a:gd name="connsiteX7" fmla="*/ 0 w 6837635"/>
              <a:gd name="connsiteY7" fmla="*/ 6282114 h 6282114"/>
              <a:gd name="connsiteX8" fmla="*/ 0 w 6837635"/>
              <a:gd name="connsiteY8" fmla="*/ 6001140 h 6282114"/>
              <a:gd name="connsiteX9" fmla="*/ 6366132 w 6837635"/>
              <a:gd name="connsiteY9" fmla="*/ 2207486 h 6282114"/>
              <a:gd name="connsiteX10" fmla="*/ 2895765 w 6837635"/>
              <a:gd name="connsiteY10" fmla="*/ 139453 h 6282114"/>
              <a:gd name="connsiteX11" fmla="*/ 2120526 w 6837635"/>
              <a:gd name="connsiteY11" fmla="*/ 139453 h 6282114"/>
              <a:gd name="connsiteX12" fmla="*/ 5622326 w 6837635"/>
              <a:gd name="connsiteY12" fmla="*/ 2207486 h 6282114"/>
              <a:gd name="connsiteX13" fmla="*/ 0 w 6837635"/>
              <a:gd name="connsiteY13" fmla="*/ 5527823 h 6282114"/>
              <a:gd name="connsiteX14" fmla="*/ 0 w 6837635"/>
              <a:gd name="connsiteY14" fmla="*/ 4648736 h 6282114"/>
              <a:gd name="connsiteX15" fmla="*/ 4133768 w 6837635"/>
              <a:gd name="connsiteY15" fmla="*/ 2207486 h 628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837635" h="6282114">
                <a:moveTo>
                  <a:pt x="395832" y="0"/>
                </a:moveTo>
                <a:lnTo>
                  <a:pt x="1884390" y="0"/>
                </a:lnTo>
                <a:lnTo>
                  <a:pt x="1884392" y="1"/>
                </a:lnTo>
                <a:lnTo>
                  <a:pt x="2661751" y="1"/>
                </a:lnTo>
                <a:lnTo>
                  <a:pt x="2661749" y="0"/>
                </a:lnTo>
                <a:lnTo>
                  <a:pt x="3133252" y="0"/>
                </a:lnTo>
                <a:lnTo>
                  <a:pt x="6837635" y="2207486"/>
                </a:lnTo>
                <a:lnTo>
                  <a:pt x="0" y="6282114"/>
                </a:lnTo>
                <a:lnTo>
                  <a:pt x="0" y="6001140"/>
                </a:lnTo>
                <a:lnTo>
                  <a:pt x="6366132" y="2207486"/>
                </a:lnTo>
                <a:lnTo>
                  <a:pt x="2895765" y="139453"/>
                </a:lnTo>
                <a:lnTo>
                  <a:pt x="2120526" y="139453"/>
                </a:lnTo>
                <a:lnTo>
                  <a:pt x="5622326" y="2207486"/>
                </a:lnTo>
                <a:lnTo>
                  <a:pt x="0" y="5527823"/>
                </a:lnTo>
                <a:lnTo>
                  <a:pt x="0" y="4648736"/>
                </a:lnTo>
                <a:lnTo>
                  <a:pt x="4133768" y="220748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4B815A73-A0E1-664B-E59D-DCFF50D360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36503" y="5971222"/>
            <a:ext cx="2090059" cy="429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846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1512">
          <p15:clr>
            <a:srgbClr val="FBAE40"/>
          </p15:clr>
        </p15:guide>
        <p15:guide id="3" pos="7176">
          <p15:clr>
            <a:srgbClr val="FBAE40"/>
          </p15:clr>
        </p15:guide>
        <p15:guide id="4" pos="216">
          <p15:clr>
            <a:srgbClr val="FBAE40"/>
          </p15:clr>
        </p15:guide>
        <p15:guide id="5" pos="7464">
          <p15:clr>
            <a:srgbClr val="FBAE40"/>
          </p15:clr>
        </p15:guide>
        <p15:guide id="6" orient="horz" pos="4176">
          <p15:clr>
            <a:srgbClr val="FBAE40"/>
          </p15:clr>
        </p15:guide>
        <p15:guide id="7" orient="horz" pos="2784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Icons (Oran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D05ADA-E156-0643-B183-FFE72FA07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6649" y="6395203"/>
            <a:ext cx="407541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999999"/>
                </a:solidFill>
              </a:defRPr>
            </a:lvl1pPr>
          </a:lstStyle>
          <a:p>
            <a:fld id="{9564885F-477D-A14D-B2C1-5ECAF755F3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69E0A95-0C53-4047-82CE-0598CA3A5F7B}"/>
              </a:ext>
            </a:extLst>
          </p:cNvPr>
          <p:cNvSpPr>
            <a:spLocks noChangeAspect="1"/>
          </p:cNvSpPr>
          <p:nvPr userDrawn="1"/>
        </p:nvSpPr>
        <p:spPr>
          <a:xfrm>
            <a:off x="1325939" y="4092923"/>
            <a:ext cx="1901923" cy="1901923"/>
          </a:xfrm>
          <a:prstGeom prst="ellipse">
            <a:avLst/>
          </a:prstGeom>
          <a:solidFill>
            <a:srgbClr val="E86100"/>
          </a:solidFill>
          <a:ln w="571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91440" rIns="0" bIns="91440" rtlCol="0" anchor="ctr"/>
          <a:lstStyle/>
          <a:p>
            <a:pPr algn="ctr"/>
            <a:endParaRPr lang="en-US" sz="1400" b="1" spc="300">
              <a:solidFill>
                <a:schemeClr val="bg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EA5C336-9855-E141-918F-0E89EE827690}"/>
              </a:ext>
            </a:extLst>
          </p:cNvPr>
          <p:cNvSpPr>
            <a:spLocks noChangeAspect="1"/>
          </p:cNvSpPr>
          <p:nvPr userDrawn="1"/>
        </p:nvSpPr>
        <p:spPr>
          <a:xfrm>
            <a:off x="1325939" y="1600160"/>
            <a:ext cx="1901923" cy="1901923"/>
          </a:xfrm>
          <a:prstGeom prst="ellipse">
            <a:avLst/>
          </a:prstGeom>
          <a:solidFill>
            <a:srgbClr val="E86100"/>
          </a:solidFill>
          <a:ln w="571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91440" rIns="0" bIns="91440" rtlCol="0" anchor="ctr"/>
          <a:lstStyle/>
          <a:p>
            <a:pPr algn="ctr"/>
            <a:endParaRPr lang="en-US" sz="1400" b="1" spc="300">
              <a:solidFill>
                <a:schemeClr val="bg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9EA0B01-E266-E545-A750-4CBD0D03EDBD}"/>
              </a:ext>
            </a:extLst>
          </p:cNvPr>
          <p:cNvSpPr>
            <a:spLocks noChangeAspect="1"/>
          </p:cNvSpPr>
          <p:nvPr userDrawn="1"/>
        </p:nvSpPr>
        <p:spPr>
          <a:xfrm>
            <a:off x="1499660" y="1773881"/>
            <a:ext cx="1554480" cy="1554480"/>
          </a:xfrm>
          <a:prstGeom prst="ellipse">
            <a:avLst/>
          </a:prstGeom>
          <a:solidFill>
            <a:schemeClr val="accent3"/>
          </a:solidFill>
          <a:ln w="571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91440" rIns="0" bIns="91440" rtlCol="0" anchor="ctr"/>
          <a:lstStyle/>
          <a:p>
            <a:pPr algn="ctr"/>
            <a:endParaRPr lang="en-US" sz="1400" b="1" spc="300">
              <a:solidFill>
                <a:schemeClr val="bg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5A7B65ED-5F59-074C-B2D7-9F9B76C45DA3}"/>
              </a:ext>
            </a:extLst>
          </p:cNvPr>
          <p:cNvSpPr>
            <a:spLocks noChangeAspect="1"/>
          </p:cNvSpPr>
          <p:nvPr userDrawn="1"/>
        </p:nvSpPr>
        <p:spPr>
          <a:xfrm>
            <a:off x="1499660" y="4266645"/>
            <a:ext cx="1554480" cy="1554480"/>
          </a:xfrm>
          <a:prstGeom prst="ellipse">
            <a:avLst/>
          </a:prstGeom>
          <a:solidFill>
            <a:schemeClr val="accent2"/>
          </a:solidFill>
          <a:ln w="571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91440" rIns="0" bIns="91440" rtlCol="0" anchor="ctr"/>
          <a:lstStyle/>
          <a:p>
            <a:pPr algn="ctr"/>
            <a:endParaRPr lang="en-US" sz="1400" b="1" spc="300">
              <a:solidFill>
                <a:schemeClr val="bg1"/>
              </a:solidFill>
            </a:endParaRPr>
          </a:p>
        </p:txBody>
      </p:sp>
      <p:sp>
        <p:nvSpPr>
          <p:cNvPr id="25" name="Picture Placeholder 7">
            <a:extLst>
              <a:ext uri="{FF2B5EF4-FFF2-40B4-BE49-F238E27FC236}">
                <a16:creationId xmlns:a16="http://schemas.microsoft.com/office/drawing/2014/main" id="{064CEFBA-6629-6046-B591-5AF03121D1D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499660" y="1773881"/>
            <a:ext cx="1554480" cy="1554481"/>
          </a:xfrm>
          <a:prstGeom prst="ellipse">
            <a:avLst/>
          </a:prstGeom>
          <a:solidFill>
            <a:srgbClr val="E86100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rgbClr val="FFFFFF"/>
                </a:solidFill>
              </a:defRPr>
            </a:lvl1pPr>
          </a:lstStyle>
          <a:p>
            <a:r>
              <a:rPr lang="en-US"/>
              <a:t>Insert Photo or Icon Here</a:t>
            </a:r>
          </a:p>
        </p:txBody>
      </p:sp>
      <p:sp>
        <p:nvSpPr>
          <p:cNvPr id="26" name="Picture Placeholder 7">
            <a:extLst>
              <a:ext uri="{FF2B5EF4-FFF2-40B4-BE49-F238E27FC236}">
                <a16:creationId xmlns:a16="http://schemas.microsoft.com/office/drawing/2014/main" id="{267FBC05-7AF0-414F-977C-E66855B2438D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499660" y="4266645"/>
            <a:ext cx="1554480" cy="1554481"/>
          </a:xfrm>
          <a:prstGeom prst="ellipse">
            <a:avLst/>
          </a:prstGeom>
          <a:solidFill>
            <a:srgbClr val="E86100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rgbClr val="FFFFFF"/>
                </a:solidFill>
              </a:defRPr>
            </a:lvl1pPr>
          </a:lstStyle>
          <a:p>
            <a:r>
              <a:rPr lang="en-US"/>
              <a:t>Insert Photo or Icon Here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3386FF98-DC36-3D48-893F-D61A2FC191D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771900" y="1600159"/>
            <a:ext cx="8077200" cy="1901923"/>
          </a:xfrm>
        </p:spPr>
        <p:txBody>
          <a:bodyPr anchor="ctr">
            <a:noAutofit/>
          </a:bodyPr>
          <a:lstStyle>
            <a:lvl1pPr marL="228600" indent="-228600">
              <a:spcAft>
                <a:spcPts val="600"/>
              </a:spcAft>
              <a:buClr>
                <a:srgbClr val="E86100"/>
              </a:buClr>
              <a:buFont typeface="Wingdings" pitchFamily="2" charset="2"/>
              <a:buChar char="§"/>
              <a:tabLst/>
              <a:defRPr sz="1800" b="1" i="0">
                <a:latin typeface="Avenir Next LT Pro Demi" panose="020B0504020202020204" pitchFamily="34" charset="77"/>
              </a:defRPr>
            </a:lvl1pPr>
            <a:lvl2pPr>
              <a:spcAft>
                <a:spcPts val="600"/>
              </a:spcAft>
              <a:defRPr sz="1600"/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 sz="1400"/>
            </a:lvl3pPr>
            <a:lvl4pPr marL="137160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/>
            </a:lvl5pPr>
          </a:lstStyle>
          <a:p>
            <a:pPr>
              <a:spcAft>
                <a:spcPts val="200"/>
              </a:spcAft>
            </a:pPr>
            <a:r>
              <a:rPr lang="en-US"/>
              <a:t>To insert an image</a:t>
            </a:r>
          </a:p>
          <a:p>
            <a:pPr lvl="1">
              <a:spcAft>
                <a:spcPts val="200"/>
              </a:spcAft>
            </a:pPr>
            <a:r>
              <a:rPr lang="en-US"/>
              <a:t>Click the center of the placeholder</a:t>
            </a:r>
          </a:p>
          <a:p>
            <a:pPr lvl="1">
              <a:spcAft>
                <a:spcPts val="200"/>
              </a:spcAft>
            </a:pPr>
            <a:r>
              <a:rPr lang="en-US"/>
              <a:t>From your computer’s file options that appear, select the image you want </a:t>
            </a:r>
          </a:p>
          <a:p>
            <a:pPr lvl="1">
              <a:spcAft>
                <a:spcPts val="200"/>
              </a:spcAft>
            </a:pPr>
            <a:r>
              <a:rPr lang="en-US"/>
              <a:t>Click Insert 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25656F1B-7A31-2049-8171-C1264E2E1F1F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3771900" y="4092923"/>
            <a:ext cx="8077200" cy="1901923"/>
          </a:xfrm>
        </p:spPr>
        <p:txBody>
          <a:bodyPr anchor="ctr">
            <a:noAutofit/>
          </a:bodyPr>
          <a:lstStyle>
            <a:lvl1pPr>
              <a:spcAft>
                <a:spcPts val="600"/>
              </a:spcAft>
              <a:buClr>
                <a:srgbClr val="E86100"/>
              </a:buClr>
              <a:defRPr sz="1800" b="1" i="0">
                <a:latin typeface="Avenir Next LT Pro Demi" panose="020B0504020202020204" pitchFamily="34" charset="77"/>
              </a:defRPr>
            </a:lvl1pPr>
            <a:lvl2pPr>
              <a:spcAft>
                <a:spcPts val="600"/>
              </a:spcAft>
              <a:defRPr sz="1600"/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 sz="1400"/>
            </a:lvl3pPr>
            <a:lvl4pPr marL="137160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/>
            </a:lvl5pPr>
          </a:lstStyle>
          <a:p>
            <a:pPr>
              <a:spcAft>
                <a:spcPts val="200"/>
              </a:spcAft>
            </a:pPr>
            <a:r>
              <a:rPr lang="en-US"/>
              <a:t>To insert an image</a:t>
            </a:r>
          </a:p>
          <a:p>
            <a:pPr lvl="1">
              <a:spcAft>
                <a:spcPts val="200"/>
              </a:spcAft>
            </a:pPr>
            <a:r>
              <a:rPr lang="en-US"/>
              <a:t>Click the center of the placeholder</a:t>
            </a:r>
          </a:p>
          <a:p>
            <a:pPr lvl="1">
              <a:spcAft>
                <a:spcPts val="200"/>
              </a:spcAft>
            </a:pPr>
            <a:r>
              <a:rPr lang="en-US"/>
              <a:t>From your computer’s file options that appear, select the image you want </a:t>
            </a:r>
          </a:p>
          <a:p>
            <a:pPr lvl="1">
              <a:spcAft>
                <a:spcPts val="200"/>
              </a:spcAft>
            </a:pPr>
            <a:r>
              <a:rPr lang="en-US"/>
              <a:t>Click Insert 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EF769BB-C4DC-104B-B5D4-C82338900C6B}"/>
              </a:ext>
            </a:extLst>
          </p:cNvPr>
          <p:cNvCxnSpPr>
            <a:cxnSpLocks/>
          </p:cNvCxnSpPr>
          <p:nvPr userDrawn="1"/>
        </p:nvCxnSpPr>
        <p:spPr>
          <a:xfrm flipV="1">
            <a:off x="3481796" y="1600160"/>
            <a:ext cx="0" cy="1901923"/>
          </a:xfrm>
          <a:prstGeom prst="line">
            <a:avLst/>
          </a:prstGeom>
          <a:ln w="44450" cap="rnd">
            <a:solidFill>
              <a:srgbClr val="E877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470F226-232D-084B-9073-6353ACE15E65}"/>
              </a:ext>
            </a:extLst>
          </p:cNvPr>
          <p:cNvCxnSpPr>
            <a:cxnSpLocks/>
          </p:cNvCxnSpPr>
          <p:nvPr userDrawn="1"/>
        </p:nvCxnSpPr>
        <p:spPr>
          <a:xfrm flipV="1">
            <a:off x="3481796" y="4092923"/>
            <a:ext cx="0" cy="1901923"/>
          </a:xfrm>
          <a:prstGeom prst="line">
            <a:avLst/>
          </a:prstGeom>
          <a:ln w="44450" cap="rnd">
            <a:solidFill>
              <a:srgbClr val="E877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1A1A6BB-4B01-264F-9B2F-7150B4AF3CBE}"/>
              </a:ext>
            </a:extLst>
          </p:cNvPr>
          <p:cNvCxnSpPr>
            <a:cxnSpLocks/>
            <a:stCxn id="20" idx="6"/>
          </p:cNvCxnSpPr>
          <p:nvPr userDrawn="1"/>
        </p:nvCxnSpPr>
        <p:spPr>
          <a:xfrm>
            <a:off x="3227862" y="2551122"/>
            <a:ext cx="253934" cy="0"/>
          </a:xfrm>
          <a:prstGeom prst="line">
            <a:avLst/>
          </a:prstGeom>
          <a:ln w="44450">
            <a:solidFill>
              <a:srgbClr val="E877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1E71469-9F27-A94E-9820-2F21B780DD54}"/>
              </a:ext>
            </a:extLst>
          </p:cNvPr>
          <p:cNvCxnSpPr>
            <a:cxnSpLocks/>
          </p:cNvCxnSpPr>
          <p:nvPr userDrawn="1"/>
        </p:nvCxnSpPr>
        <p:spPr>
          <a:xfrm>
            <a:off x="3227862" y="5043884"/>
            <a:ext cx="253934" cy="0"/>
          </a:xfrm>
          <a:prstGeom prst="line">
            <a:avLst/>
          </a:prstGeom>
          <a:ln w="44450">
            <a:solidFill>
              <a:srgbClr val="E877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7A828ABE-A104-1B47-BB4A-7979D868BD4A}"/>
              </a:ext>
            </a:extLst>
          </p:cNvPr>
          <p:cNvSpPr/>
          <p:nvPr userDrawn="1"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rgbClr val="0B23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9" name="Footer Placeholder 6">
            <a:extLst>
              <a:ext uri="{FF2B5EF4-FFF2-40B4-BE49-F238E27FC236}">
                <a16:creationId xmlns:a16="http://schemas.microsoft.com/office/drawing/2014/main" id="{A0CF961C-97BB-8F44-A598-7A440081786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118203" y="6395203"/>
            <a:ext cx="67437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999999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C2D28E-8834-9183-4BA7-30DAC0A0EA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TITLE — avenir NEXT LT PRO, DEMI, 28 PT, DARK BLUE, caps</a:t>
            </a:r>
          </a:p>
        </p:txBody>
      </p:sp>
    </p:spTree>
    <p:extLst>
      <p:ext uri="{BB962C8B-B14F-4D97-AF65-F5344CB8AC3E}">
        <p14:creationId xmlns:p14="http://schemas.microsoft.com/office/powerpoint/2010/main" val="3596654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08">
          <p15:clr>
            <a:srgbClr val="FBAE40"/>
          </p15:clr>
        </p15:guide>
        <p15:guide id="2" pos="2376">
          <p15:clr>
            <a:srgbClr val="FBAE40"/>
          </p15:clr>
        </p15:guide>
        <p15:guide id="3" pos="7464">
          <p15:clr>
            <a:srgbClr val="FBAE40"/>
          </p15:clr>
        </p15:guide>
        <p15:guide id="4" orient="horz" pos="1008">
          <p15:clr>
            <a:srgbClr val="FBAE40"/>
          </p15:clr>
        </p15:guide>
        <p15:guide id="5" orient="horz" pos="2208">
          <p15:clr>
            <a:srgbClr val="FBAE40"/>
          </p15:clr>
        </p15:guide>
        <p15:guide id="6" orient="horz" pos="2568">
          <p15:clr>
            <a:srgbClr val="FBAE40"/>
          </p15:clr>
        </p15:guide>
        <p15:guide id="7" orient="horz" pos="4176">
          <p15:clr>
            <a:srgbClr val="FBAE40"/>
          </p15:clr>
        </p15:guide>
        <p15:guide id="8" pos="4056">
          <p15:clr>
            <a:srgbClr val="FBAE40"/>
          </p15:clr>
        </p15:guide>
        <p15:guide id="9" pos="3912">
          <p15:clr>
            <a:srgbClr val="FBAE40"/>
          </p15:clr>
        </p15:guide>
        <p15:guide id="10" pos="216">
          <p15:clr>
            <a:srgbClr val="FBAE40"/>
          </p15:clr>
        </p15:guide>
        <p15:guide id="11" orient="horz" pos="3792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(Dark 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E6D621E-F4C4-464D-AD77-31F8A6F24240}"/>
              </a:ext>
            </a:extLst>
          </p:cNvPr>
          <p:cNvSpPr/>
          <p:nvPr userDrawn="1"/>
        </p:nvSpPr>
        <p:spPr>
          <a:xfrm>
            <a:off x="0" y="1"/>
            <a:ext cx="12192000" cy="6207301"/>
          </a:xfrm>
          <a:prstGeom prst="rect">
            <a:avLst/>
          </a:prstGeom>
          <a:solidFill>
            <a:srgbClr val="0B23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28AEC2-BB00-E14A-935A-51CB9E4A467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7340" y="1316646"/>
            <a:ext cx="11357317" cy="4727693"/>
          </a:xfrm>
        </p:spPr>
        <p:txBody>
          <a:bodyPr>
            <a:noAutofit/>
          </a:bodyPr>
          <a:lstStyle>
            <a:lvl1pPr marL="228600" indent="-228600">
              <a:spcAft>
                <a:spcPts val="1200"/>
              </a:spcAft>
              <a:buClr>
                <a:srgbClr val="FFFFFF"/>
              </a:buClr>
              <a:buFont typeface="Wingdings" pitchFamily="2" charset="2"/>
              <a:buChar char="§"/>
              <a:tabLst/>
              <a:defRPr sz="1800">
                <a:solidFill>
                  <a:srgbClr val="FFFFFF"/>
                </a:solidFill>
              </a:defRPr>
            </a:lvl1pPr>
            <a:lvl2pPr marL="685800" indent="-228600">
              <a:spcAft>
                <a:spcPts val="1200"/>
              </a:spcAft>
              <a:buClr>
                <a:srgbClr val="FFFFFF"/>
              </a:buClr>
              <a:buFont typeface="System Font Regular"/>
              <a:buChar char="–"/>
              <a:defRPr sz="1600">
                <a:solidFill>
                  <a:srgbClr val="FFFFFF"/>
                </a:solidFill>
              </a:defRPr>
            </a:lvl2pPr>
            <a:lvl3pPr>
              <a:spcAft>
                <a:spcPts val="1200"/>
              </a:spcAft>
              <a:buClr>
                <a:srgbClr val="FFFFFF"/>
              </a:buClr>
              <a:defRPr sz="1400">
                <a:solidFill>
                  <a:srgbClr val="FFFFFF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 marL="182880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rgbClr val="FFFFFF"/>
                </a:solidFill>
              </a:defRPr>
            </a:lvl5pPr>
          </a:lstStyle>
          <a:p>
            <a:r>
              <a:rPr lang="en-US"/>
              <a:t>First level - white square bullets, Avenir Next LT Pro, Regular, 18 </a:t>
            </a:r>
            <a:r>
              <a:rPr lang="en-US" err="1"/>
              <a:t>pt</a:t>
            </a:r>
            <a:r>
              <a:rPr lang="en-US"/>
              <a:t>, white font, sentence case</a:t>
            </a:r>
          </a:p>
          <a:p>
            <a:r>
              <a:rPr lang="en-US"/>
              <a:t>Sentence case is capitalizing only the first letter of the first word and any proper nouns and names/titles.</a:t>
            </a:r>
          </a:p>
          <a:p>
            <a:pPr lvl="1"/>
            <a:r>
              <a:rPr lang="en-US"/>
              <a:t>Second level – white dashes, Avenir Next LT Pro, Regular, 16 </a:t>
            </a:r>
            <a:r>
              <a:rPr lang="en-US" err="1"/>
              <a:t>pt</a:t>
            </a:r>
            <a:r>
              <a:rPr lang="en-US"/>
              <a:t>, white font, sentence case</a:t>
            </a:r>
          </a:p>
          <a:p>
            <a:pPr lvl="2"/>
            <a:r>
              <a:rPr lang="en-US"/>
              <a:t>Third level – white circle bullets, Avenir Next LT Pro, Regular, 14 </a:t>
            </a:r>
            <a:r>
              <a:rPr lang="en-US" err="1"/>
              <a:t>pt</a:t>
            </a:r>
            <a:r>
              <a:rPr lang="en-US"/>
              <a:t>, white font, sentence case</a:t>
            </a:r>
          </a:p>
          <a:p>
            <a:r>
              <a:rPr lang="en-US"/>
              <a:t>If the title or text placeholders need alignment, go to the Home tab, click Reset in the Slides toolbar. </a:t>
            </a:r>
          </a:p>
          <a:p>
            <a:r>
              <a:rPr lang="en-US"/>
              <a:t>Use a period if the bullet is a complete sentence.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7F3347-194B-D44D-B0FD-79708A31E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65591" y="6395203"/>
            <a:ext cx="318761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999999"/>
                </a:solidFill>
              </a:defRPr>
            </a:lvl1pPr>
          </a:lstStyle>
          <a:p>
            <a:fld id="{9564885F-477D-A14D-B2C1-5ECAF755F313}" type="slidenum">
              <a:rPr lang="en-US" smtClean="0"/>
              <a:pPr/>
              <a:t>‹#›</a:t>
            </a:fld>
            <a:endParaRPr lang="en-US" spc="40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BB873B5-21A9-D842-BD7F-6D15957C257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661002" y="6395203"/>
            <a:ext cx="67437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999999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F9ED658-7518-FA9A-4030-FCD0D646E0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TITLE — avenir NEXT LT PRO, DEMI, 28 PT, white, caps</a:t>
            </a:r>
          </a:p>
        </p:txBody>
      </p:sp>
    </p:spTree>
    <p:extLst>
      <p:ext uri="{BB962C8B-B14F-4D97-AF65-F5344CB8AC3E}">
        <p14:creationId xmlns:p14="http://schemas.microsoft.com/office/powerpoint/2010/main" val="1037077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08">
          <p15:clr>
            <a:srgbClr val="FBAE40"/>
          </p15:clr>
        </p15:guide>
        <p15:guide id="2" pos="7464">
          <p15:clr>
            <a:srgbClr val="FBAE40"/>
          </p15:clr>
        </p15:guide>
        <p15:guide id="5" pos="216">
          <p15:clr>
            <a:srgbClr val="FBAE40"/>
          </p15:clr>
        </p15:guide>
        <p15:guide id="8" orient="horz" pos="3888">
          <p15:clr>
            <a:srgbClr val="FBAE40"/>
          </p15:clr>
        </p15:guide>
        <p15:guide id="9" orient="horz" pos="427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sv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689F78-5ADD-F248-944D-B471B35E5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341" y="337035"/>
            <a:ext cx="11357316" cy="93910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TITLE — avenir NEXT LT PRO, DEMI, 28 PT, DARK BLUE, caps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F2B12F-0D34-014D-AAC4-60DDBC4D29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7341" y="1316646"/>
            <a:ext cx="11357316" cy="48603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2"/>
            <a:endParaRPr lang="en-US"/>
          </a:p>
          <a:p>
            <a:pPr lvl="2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584AA60-9EC7-C229-7B0D-637A9CC364C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 t="401" b="401"/>
          <a:stretch/>
        </p:blipFill>
        <p:spPr>
          <a:xfrm>
            <a:off x="11326500" y="6311041"/>
            <a:ext cx="522600" cy="449288"/>
          </a:xfrm>
          <a:prstGeom prst="rect">
            <a:avLst/>
          </a:prstGeom>
        </p:spPr>
      </p:pic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68F8E9F5-C013-8A12-AF55-D232E33DD8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94574" y="6366854"/>
            <a:ext cx="6743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 cap="all" baseline="0">
                <a:solidFill>
                  <a:srgbClr val="999999"/>
                </a:solidFill>
                <a:latin typeface="Avenir Light" panose="020B0402020203020204" pitchFamily="34" charset="77"/>
                <a:ea typeface="Avenir Light" panose="020B0402020203020204" pitchFamily="34" charset="77"/>
                <a:cs typeface="Arial" charset="0"/>
              </a:defRPr>
            </a:lvl1pPr>
          </a:lstStyle>
          <a:p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C6AB9BA4-9CF3-ACA9-B33F-6F0BEDBD60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00359" y="6366854"/>
            <a:ext cx="3187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900" b="0" i="0" cap="all" baseline="0" smtClean="0">
                <a:solidFill>
                  <a:srgbClr val="999999"/>
                </a:solidFill>
                <a:latin typeface="Avenir Light" panose="020B0402020203020204" pitchFamily="34" charset="77"/>
                <a:ea typeface="Avenir Light" panose="020B0402020203020204" pitchFamily="34" charset="77"/>
                <a:cs typeface="Arial" charset="0"/>
              </a:defRPr>
            </a:lvl1pPr>
          </a:lstStyle>
          <a:p>
            <a:fld id="{9564885F-477D-A14D-B2C1-5ECAF755F313}" type="slidenum">
              <a:rPr lang="en-LT" smtClean="0"/>
              <a:pPr/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3474754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2800" b="1" i="0" kern="1200" cap="all" baseline="0">
          <a:solidFill>
            <a:schemeClr val="bg1"/>
          </a:solidFill>
          <a:latin typeface="Avenir Next LT Pro Demi" panose="020B0504020202020204" pitchFamily="34" charset="77"/>
          <a:ea typeface="Avenir Next LT Pro Demi" panose="020B0504020202020204" pitchFamily="34" charset="77"/>
          <a:cs typeface="Arial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accent2"/>
        </a:buClr>
        <a:buFont typeface="Wingdings" pitchFamily="2" charset="2"/>
        <a:buChar char="§"/>
        <a:tabLst/>
        <a:defRPr sz="1800" b="0" i="0" kern="1200">
          <a:solidFill>
            <a:srgbClr val="404040"/>
          </a:solidFill>
          <a:latin typeface="Avenir Next LT Pro" panose="020B0504020202020204" pitchFamily="34" charset="77"/>
          <a:ea typeface="Avenir Next LT Pro" panose="020B0504020202020204" pitchFamily="34" charset="77"/>
          <a:cs typeface="Arial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bg1"/>
        </a:buClr>
        <a:buFont typeface=".AppleSystemUIFont"/>
        <a:buChar char="–"/>
        <a:defRPr sz="1600" b="0" i="0" kern="1200">
          <a:solidFill>
            <a:srgbClr val="404040"/>
          </a:solidFill>
          <a:latin typeface="Avenir Next LT Pro" panose="020B0504020202020204" pitchFamily="34" charset="77"/>
          <a:ea typeface="Avenir Next LT Pro" panose="020B0504020202020204" pitchFamily="34" charset="77"/>
          <a:cs typeface="Arial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bg1"/>
        </a:buClr>
        <a:buFont typeface="Arial" panose="020B0604020202020204" pitchFamily="34" charset="0"/>
        <a:buChar char="•"/>
        <a:defRPr sz="1400" b="0" i="0" kern="1200">
          <a:solidFill>
            <a:srgbClr val="404040"/>
          </a:solidFill>
          <a:latin typeface="Avenir Next LT Pro" panose="020B0504020202020204" pitchFamily="34" charset="77"/>
          <a:ea typeface="Avenir Next LT Pro" panose="020B0504020202020204" pitchFamily="34" charset="77"/>
          <a:cs typeface="Arial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rgbClr val="63656A"/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rgbClr val="63656A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128">
          <p15:clr>
            <a:srgbClr val="F26B43"/>
          </p15:clr>
        </p15:guide>
        <p15:guide id="2" pos="3840">
          <p15:clr>
            <a:srgbClr val="F26B43"/>
          </p15:clr>
        </p15:guide>
        <p15:guide id="3" pos="240">
          <p15:clr>
            <a:srgbClr val="F26B43"/>
          </p15:clr>
        </p15:guide>
        <p15:guide id="4" pos="7464">
          <p15:clr>
            <a:srgbClr val="F26B43"/>
          </p15:clr>
        </p15:guide>
        <p15:guide id="5" orient="horz" pos="3912">
          <p15:clr>
            <a:srgbClr val="F26B43"/>
          </p15:clr>
        </p15:guide>
        <p15:guide id="6" orient="horz" pos="552">
          <p15:clr>
            <a:srgbClr val="F26B43"/>
          </p15:clr>
        </p15:guide>
        <p15:guide id="7" pos="384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D6EAF4-6B60-D955-6329-0A3FD8E36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0B3116-2A6B-67E9-EA17-B3EBFE8709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BF44A6-4D87-0753-1535-31C11DFEC9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FCC756-80CE-4E0D-B6A7-EE42D12BF15C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E285FE-F6A7-4733-1D0E-9AD118258B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EE563F-A22A-E686-F4A6-077B1AA9F5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D4610B0-2511-4708-8AD3-CAEC10490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821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A8E818EF-C7B1-F242-B03D-02AC25AED622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7EC004C9-E12D-684F-BE50-DB49BA67BE8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330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6C1B5BD7-1785-DECC-9F9E-D996493D8AE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t="7813" b="7813"/>
          <a:stretch>
            <a:fillRect/>
          </a:stretch>
        </p:blipFill>
        <p:spPr/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E2600927-7114-FEA6-BC81-26C684BDE401}"/>
              </a:ext>
            </a:extLst>
          </p:cNvPr>
          <p:cNvGrpSpPr/>
          <p:nvPr/>
        </p:nvGrpSpPr>
        <p:grpSpPr>
          <a:xfrm>
            <a:off x="8144817" y="0"/>
            <a:ext cx="4100622" cy="6858000"/>
            <a:chOff x="8091378" y="0"/>
            <a:chExt cx="4100622" cy="6858000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F41A2D40-F5E5-02B9-BAE2-5D9AFCE3C667}"/>
                </a:ext>
              </a:extLst>
            </p:cNvPr>
            <p:cNvSpPr/>
            <p:nvPr/>
          </p:nvSpPr>
          <p:spPr>
            <a:xfrm>
              <a:off x="8091378" y="0"/>
              <a:ext cx="4100622" cy="6858000"/>
            </a:xfrm>
            <a:prstGeom prst="rect">
              <a:avLst/>
            </a:prstGeom>
            <a:solidFill>
              <a:srgbClr val="FFFFFF">
                <a:alpha val="7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B23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" name="Picture 3" descr="Icon&#10;&#10;Description automatically generated">
              <a:extLst>
                <a:ext uri="{FF2B5EF4-FFF2-40B4-BE49-F238E27FC236}">
                  <a16:creationId xmlns:a16="http://schemas.microsoft.com/office/drawing/2014/main" id="{B71E59F2-9E38-31C5-E235-636D610BA0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06295" y="5840197"/>
              <a:ext cx="2727545" cy="560603"/>
            </a:xfrm>
            <a:prstGeom prst="rect">
              <a:avLst/>
            </a:prstGeom>
          </p:spPr>
        </p:pic>
      </p:grpSp>
      <p:sp>
        <p:nvSpPr>
          <p:cNvPr id="5" name="Title 4">
            <a:extLst>
              <a:ext uri="{FF2B5EF4-FFF2-40B4-BE49-F238E27FC236}">
                <a16:creationId xmlns:a16="http://schemas.microsoft.com/office/drawing/2014/main" id="{3B2AEFCD-CE72-1FD5-C12A-2B95C7F03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4290" y="304801"/>
            <a:ext cx="3484170" cy="1740370"/>
          </a:xfrm>
        </p:spPr>
        <p:txBody>
          <a:bodyPr/>
          <a:lstStyle/>
          <a:p>
            <a:r>
              <a:rPr lang="en-US" dirty="0"/>
              <a:t>Fraud Findings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2BA27A0-F4C0-BBD0-4E3A-133E2C2F5B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54290" y="2376246"/>
            <a:ext cx="3484169" cy="1368064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>
                <a:latin typeface="Avenir Next LT Pro Demi"/>
                <a:cs typeface="Arial"/>
              </a:rPr>
              <a:t> </a:t>
            </a:r>
            <a:r>
              <a:rPr lang="en-US" dirty="0">
                <a:solidFill>
                  <a:schemeClr val="bg1"/>
                </a:solidFill>
                <a:latin typeface="Avenir Next LT Pro Demi"/>
                <a:cs typeface="Arial"/>
              </a:rPr>
              <a:t>The Latest scams and schemes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939BDBD-7D52-D84D-BE15-316C9D4EC61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54289" y="4075386"/>
            <a:ext cx="3484169" cy="113367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GB" dirty="0">
                <a:latin typeface="Avenir Next LT Pro Demi"/>
                <a:cs typeface="Arial"/>
              </a:rPr>
              <a:t>Kevin Robinson</a:t>
            </a:r>
          </a:p>
          <a:p>
            <a:r>
              <a:rPr lang="en-GB" dirty="0">
                <a:latin typeface="Avenir Next LT Pro Demi"/>
                <a:cs typeface="Arial"/>
              </a:rPr>
              <a:t>Vice President for Institutional Compliance &amp; Security</a:t>
            </a:r>
          </a:p>
          <a:p>
            <a:r>
              <a:rPr lang="en-GB" dirty="0">
                <a:latin typeface="Avenir Next LT Pro Demi"/>
                <a:cs typeface="Arial"/>
              </a:rPr>
              <a:t>Auburn University </a:t>
            </a:r>
          </a:p>
        </p:txBody>
      </p:sp>
    </p:spTree>
    <p:extLst>
      <p:ext uri="{BB962C8B-B14F-4D97-AF65-F5344CB8AC3E}">
        <p14:creationId xmlns:p14="http://schemas.microsoft.com/office/powerpoint/2010/main" val="739755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 fontScale="90000"/>
          </a:bodyPr>
          <a:lstStyle/>
          <a:p>
            <a:r>
              <a:rPr lang="en-US" sz="5000" dirty="0"/>
              <a:t>ACFE Report:</a:t>
            </a:r>
            <a:br>
              <a:rPr lang="en-US" sz="5000" dirty="0"/>
            </a:br>
            <a:r>
              <a:rPr lang="en-US" sz="5000" dirty="0"/>
              <a:t>Top Occupational Fraud Schemes in Education</a:t>
            </a:r>
          </a:p>
        </p:txBody>
      </p:sp>
      <p:pic>
        <p:nvPicPr>
          <p:cNvPr id="5" name="Picture 4" descr="A hand holding a pen and shading circles on a sheet">
            <a:extLst>
              <a:ext uri="{FF2B5EF4-FFF2-40B4-BE49-F238E27FC236}">
                <a16:creationId xmlns:a16="http://schemas.microsoft.com/office/drawing/2014/main" id="{054CBCE6-D49B-75C4-B43D-4C3109D1794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2456" r="17985" b="-1"/>
          <a:stretch>
            <a:fillRect/>
          </a:stretch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900"/>
              <a:t>1. Corruption </a:t>
            </a:r>
          </a:p>
          <a:p>
            <a:pPr marL="457200" indent="-457200">
              <a:buFont typeface="+mj-lt"/>
              <a:buAutoNum type="arabicPeriod"/>
            </a:pPr>
            <a:endParaRPr lang="en-US" sz="1900"/>
          </a:p>
          <a:p>
            <a:pPr marL="0" indent="0">
              <a:buNone/>
            </a:pPr>
            <a:r>
              <a:rPr lang="en-US" sz="1900"/>
              <a:t>2 . Billing</a:t>
            </a:r>
          </a:p>
          <a:p>
            <a:pPr marL="0" indent="0">
              <a:buNone/>
            </a:pPr>
            <a:endParaRPr lang="en-US" sz="1900"/>
          </a:p>
          <a:p>
            <a:pPr marL="0" indent="0">
              <a:buNone/>
            </a:pPr>
            <a:r>
              <a:rPr lang="en-US" sz="1900"/>
              <a:t>3. Expense Reimbursement</a:t>
            </a:r>
          </a:p>
          <a:p>
            <a:pPr marL="0" indent="0">
              <a:buNone/>
            </a:pPr>
            <a:endParaRPr lang="en-US" sz="1900"/>
          </a:p>
          <a:p>
            <a:pPr marL="0" indent="0">
              <a:buNone/>
            </a:pPr>
            <a:r>
              <a:rPr lang="en-US" sz="1900"/>
              <a:t>4. Payroll</a:t>
            </a:r>
          </a:p>
          <a:p>
            <a:pPr marL="0" indent="0">
              <a:buNone/>
            </a:pPr>
            <a:endParaRPr lang="en-US" sz="1900"/>
          </a:p>
          <a:p>
            <a:pPr marL="0" indent="0">
              <a:buNone/>
            </a:pPr>
            <a:r>
              <a:rPr lang="en-US" sz="1900"/>
              <a:t>5. Cash &amp; Non Cash   </a:t>
            </a:r>
          </a:p>
        </p:txBody>
      </p:sp>
    </p:spTree>
    <p:extLst>
      <p:ext uri="{BB962C8B-B14F-4D97-AF65-F5344CB8AC3E}">
        <p14:creationId xmlns:p14="http://schemas.microsoft.com/office/powerpoint/2010/main" val="1843024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951" name="Rectangle 3995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38" name="Title 1"/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3800">
                <a:ea typeface="ＭＳ Ｐゴシック" pitchFamily="34" charset="-128"/>
              </a:rPr>
              <a:t>			</a:t>
            </a:r>
            <a:br>
              <a:rPr lang="en-US" sz="3800">
                <a:ea typeface="ＭＳ Ｐゴシック" pitchFamily="34" charset="-128"/>
              </a:rPr>
            </a:br>
            <a:r>
              <a:rPr lang="en-US" sz="3800">
                <a:ea typeface="ＭＳ Ｐゴシック" pitchFamily="34" charset="-128"/>
              </a:rPr>
              <a:t>Median Loss</a:t>
            </a:r>
            <a:br>
              <a:rPr lang="en-US" sz="3800">
                <a:ea typeface="ＭＳ Ｐゴシック" pitchFamily="34" charset="-128"/>
              </a:rPr>
            </a:br>
            <a:r>
              <a:rPr lang="en-US" sz="3800">
                <a:ea typeface="ＭＳ Ｐゴシック" pitchFamily="34" charset="-128"/>
              </a:rPr>
              <a:t>Based on Education</a:t>
            </a:r>
          </a:p>
        </p:txBody>
      </p:sp>
      <p:sp>
        <p:nvSpPr>
          <p:cNvPr id="3995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en-US" sz="2200">
                <a:ea typeface="ＭＳ Ｐゴシック" pitchFamily="34" charset="-128"/>
              </a:rPr>
              <a:t>High School - $55,000</a:t>
            </a:r>
          </a:p>
          <a:p>
            <a:r>
              <a:rPr lang="en-US" sz="2200">
                <a:ea typeface="ＭＳ Ｐゴシック" pitchFamily="34" charset="-128"/>
              </a:rPr>
              <a:t>Some College - $100,000</a:t>
            </a:r>
          </a:p>
          <a:p>
            <a:r>
              <a:rPr lang="en-US" sz="2200">
                <a:ea typeface="ＭＳ Ｐゴシック" pitchFamily="34" charset="-128"/>
              </a:rPr>
              <a:t>College Degree - $145,000</a:t>
            </a:r>
          </a:p>
          <a:p>
            <a:r>
              <a:rPr lang="en-US" sz="2200">
                <a:ea typeface="ＭＳ Ｐゴシック" pitchFamily="34" charset="-128"/>
              </a:rPr>
              <a:t>Postgraduate Degree - $234,000</a:t>
            </a:r>
          </a:p>
          <a:p>
            <a:r>
              <a:rPr lang="en-US" sz="2200">
                <a:ea typeface="ＭＳ Ｐゴシック" pitchFamily="34" charset="-128"/>
              </a:rPr>
              <a:t>Encouraging stats - this shows the importance of education! </a:t>
            </a:r>
          </a:p>
          <a:p>
            <a:pPr>
              <a:buFontTx/>
              <a:buNone/>
            </a:pPr>
            <a:endParaRPr lang="en-US" sz="2200">
              <a:ea typeface="ＭＳ Ｐゴシック" pitchFamily="34" charset="-128"/>
            </a:endParaRPr>
          </a:p>
          <a:p>
            <a:endParaRPr lang="en-US" sz="2200">
              <a:ea typeface="ＭＳ Ｐゴシック" pitchFamily="34" charset="-128"/>
            </a:endParaRPr>
          </a:p>
        </p:txBody>
      </p:sp>
      <p:pic>
        <p:nvPicPr>
          <p:cNvPr id="39941" name="Picture 39940" descr="Back shot of a row of graduates">
            <a:extLst>
              <a:ext uri="{FF2B5EF4-FFF2-40B4-BE49-F238E27FC236}">
                <a16:creationId xmlns:a16="http://schemas.microsoft.com/office/drawing/2014/main" id="{16D47585-09A2-0859-5CB3-B86C0D2F4D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937" r="21110" b="-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704286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372A5C4-D948-E1E9-5687-D9E0E1A155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850" y="285750"/>
            <a:ext cx="9872663" cy="6357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4258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636D1-2B45-F08F-5C06-0ABD3EB02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3282695" cy="1485900"/>
          </a:xfrm>
        </p:spPr>
        <p:txBody>
          <a:bodyPr>
            <a:normAutofit/>
          </a:bodyPr>
          <a:lstStyle/>
          <a:p>
            <a:r>
              <a:rPr lang="en-US" sz="2400" dirty="0"/>
              <a:t>Case in Point: Now in our 18</a:t>
            </a:r>
            <a:r>
              <a:rPr lang="en-US" sz="2400" baseline="30000" dirty="0"/>
              <a:t>th</a:t>
            </a:r>
            <a:r>
              <a:rPr lang="en-US" sz="2400" dirty="0"/>
              <a:t> Year </a:t>
            </a:r>
            <a:br>
              <a:rPr lang="en-US" sz="2400" dirty="0"/>
            </a:br>
            <a:r>
              <a:rPr lang="en-US" sz="2400" dirty="0"/>
              <a:t>Monitoring Risk in Higher Education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CC8CBF-C45A-8B26-97EB-37A266DA43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3282694" cy="3581400"/>
          </a:xfrm>
        </p:spPr>
        <p:txBody>
          <a:bodyPr>
            <a:normAutofit/>
          </a:bodyPr>
          <a:lstStyle/>
          <a:p>
            <a:r>
              <a:rPr lang="en-US"/>
              <a:t>Internationally</a:t>
            </a:r>
          </a:p>
          <a:p>
            <a:pPr lvl="1"/>
            <a:r>
              <a:rPr lang="en-US"/>
              <a:t>Australia</a:t>
            </a:r>
          </a:p>
          <a:p>
            <a:pPr lvl="1"/>
            <a:r>
              <a:rPr lang="en-US"/>
              <a:t>Hong Kong</a:t>
            </a:r>
          </a:p>
          <a:p>
            <a:pPr lvl="1"/>
            <a:r>
              <a:rPr lang="en-US"/>
              <a:t>Lebanon</a:t>
            </a:r>
          </a:p>
          <a:p>
            <a:pPr lvl="1"/>
            <a:r>
              <a:rPr lang="en-US"/>
              <a:t>Morocco</a:t>
            </a:r>
          </a:p>
          <a:p>
            <a:pPr lvl="1"/>
            <a:r>
              <a:rPr lang="en-US"/>
              <a:t>Nambia</a:t>
            </a:r>
          </a:p>
          <a:p>
            <a:pPr lvl="1"/>
            <a:r>
              <a:rPr lang="en-US"/>
              <a:t>Argentina 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8AB691-7918-2DDF-CE8B-BDCBB83F13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8679" y="645106"/>
            <a:ext cx="5782640" cy="5247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7750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4285E2-AD4B-7A7D-A224-9AEAA7329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US" sz="5400"/>
              <a:t>Case in Point 2025 Most Common Fraud &amp; Ethics Stories </a:t>
            </a:r>
          </a:p>
        </p:txBody>
      </p:sp>
      <p:sp>
        <p:nvSpPr>
          <p:cNvPr id="26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7" name="Content Placeholder 2">
            <a:extLst>
              <a:ext uri="{FF2B5EF4-FFF2-40B4-BE49-F238E27FC236}">
                <a16:creationId xmlns:a16="http://schemas.microsoft.com/office/drawing/2014/main" id="{ABED1AB4-4F9F-7D2E-D543-F488E2E0286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0038271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630711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B7378A-9944-1424-75E9-ECA122C05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FBI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D17649-23EA-4EC0-0103-C635692528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2428" y="1387726"/>
            <a:ext cx="7225748" cy="4082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1051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D2A5D1-BA0D-47D3-B051-DA7743C46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4E0A1AC-44C8-10E9-F734-E025277511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1247774"/>
            <a:ext cx="11658600" cy="2914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2538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92D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1BA007C-763A-A702-3E1C-5F43EBBC24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2229442"/>
            <a:ext cx="10905066" cy="2399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1474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C497725C-6431-496A-B11C-691354780D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2DDE8F3-5F49-28DC-52AF-1238A8916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3023754"/>
            <a:ext cx="4900144" cy="273696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 2017 the same scam hit higher education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048031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089A89A-1E9C-4761-9DFF-53C275FBF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0" y="257770"/>
            <a:ext cx="4837176" cy="29799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2B15F63-43A5-B91C-93B7-7A10237B7F3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331" r="-2" b="11889"/>
          <a:stretch>
            <a:fillRect/>
          </a:stretch>
        </p:blipFill>
        <p:spPr>
          <a:xfrm>
            <a:off x="7114162" y="471748"/>
            <a:ext cx="4324849" cy="2552007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0" y="3462252"/>
            <a:ext cx="4837176" cy="29799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739E256-0A09-A8F1-1CCC-1133188160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8064" r="-3" b="-3"/>
          <a:stretch>
            <a:fillRect/>
          </a:stretch>
        </p:blipFill>
        <p:spPr>
          <a:xfrm>
            <a:off x="7114162" y="3676230"/>
            <a:ext cx="4324849" cy="2552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2817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941" y="643467"/>
            <a:ext cx="9904118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477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288C6B4-AFC3-407F-A595-EFFD38D4C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CF236821-17FE-429B-8D2C-08E13A64EA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455673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C0BDBCD2-E081-43AB-9119-C55465E59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9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5CAB6F-8E8F-A17B-ED77-114EC62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239012"/>
          </a:xfrm>
        </p:spPr>
        <p:txBody>
          <a:bodyPr anchor="ctr">
            <a:normAutofit/>
          </a:bodyPr>
          <a:lstStyle/>
          <a:p>
            <a:r>
              <a:rPr lang="en-US" sz="2800"/>
              <a:t>Fraud Findings – What’s Ahead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8E79BE4-34FE-485A-98A5-92CE8F7C4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426546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5893" y="2443480"/>
            <a:ext cx="338328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FE7811-3E2F-2DF8-4D8A-606D5FBA19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438906" cy="3207258"/>
          </a:xfrm>
        </p:spPr>
        <p:txBody>
          <a:bodyPr anchor="t">
            <a:normAutofit/>
          </a:bodyPr>
          <a:lstStyle/>
          <a:p>
            <a:r>
              <a:rPr lang="en-US" sz="1700" dirty="0"/>
              <a:t>Some Basic Reminders</a:t>
            </a:r>
          </a:p>
          <a:p>
            <a:r>
              <a:rPr lang="en-US" sz="1700" dirty="0"/>
              <a:t>ACFE’s Report to the Nations</a:t>
            </a:r>
          </a:p>
          <a:p>
            <a:r>
              <a:rPr lang="en-US" sz="1700" dirty="0"/>
              <a:t>Case in Point </a:t>
            </a:r>
          </a:p>
          <a:p>
            <a:r>
              <a:rPr lang="en-US" sz="1700" dirty="0"/>
              <a:t>FBI Recent Bulletin</a:t>
            </a:r>
          </a:p>
          <a:p>
            <a:r>
              <a:rPr lang="en-US" sz="1700" dirty="0"/>
              <a:t>3 Recent Cases at AU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C8EF20C-AB18-0CC5-01CB-EB55D283E5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1184" y="952759"/>
            <a:ext cx="6922008" cy="5053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7373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8875" y="457200"/>
            <a:ext cx="42942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7732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124200" y="-520236"/>
            <a:ext cx="5943600" cy="789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7868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E2B703B-46F9-481A-A605-82E2A828C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59863"/>
            <a:ext cx="10515600" cy="1004594"/>
          </a:xfrm>
        </p:spPr>
        <p:txBody>
          <a:bodyPr>
            <a:normAutofit/>
          </a:bodyPr>
          <a:lstStyle/>
          <a:p>
            <a:pPr algn="ctr"/>
            <a:r>
              <a:rPr lang="en-US">
                <a:solidFill>
                  <a:srgbClr val="FFFFFF"/>
                </a:solidFill>
              </a:rPr>
              <a:t>Lessons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13BE4D7-0C3D-4906-B230-A1C5B4665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496" y="1587970"/>
            <a:ext cx="11033008" cy="4768380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CC211C5-BB4B-E769-CCAD-0B230A29B42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0540317"/>
              </p:ext>
            </p:extLst>
          </p:nvPr>
        </p:nvGraphicFramePr>
        <p:xfrm>
          <a:off x="838200" y="180091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143341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F12E7CC5-C78B-4EBD-9565-3FA00FAA6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1614B8-EE41-FED0-DC35-D87ECB97BE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584" y="965199"/>
            <a:ext cx="2771776" cy="4927602"/>
          </a:xfrm>
          <a:prstGeom prst="rect">
            <a:avLst/>
          </a:prstGeom>
        </p:spPr>
      </p:pic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A4529A5-F675-429F-8044-01372BB134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1C31C8-FF9E-C65F-A95A-8E966FC4A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2061" y="762538"/>
            <a:ext cx="5649349" cy="319986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AU Recent Case: Flexible Spending Isn’t That Flexible </a:t>
            </a:r>
          </a:p>
        </p:txBody>
      </p:sp>
      <p:sp>
        <p:nvSpPr>
          <p:cNvPr id="22" name="sketch line">
            <a:extLst>
              <a:ext uri="{FF2B5EF4-FFF2-40B4-BE49-F238E27FC236}">
                <a16:creationId xmlns:a16="http://schemas.microsoft.com/office/drawing/2014/main" id="{63DAB858-5A0C-4AFF-AAC6-705EDF8DB7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17682" y="4043302"/>
            <a:ext cx="5303520" cy="18288"/>
          </a:xfrm>
          <a:custGeom>
            <a:avLst/>
            <a:gdLst>
              <a:gd name="csX0" fmla="*/ 0 w 5303520"/>
              <a:gd name="csY0" fmla="*/ 0 h 18288"/>
              <a:gd name="csX1" fmla="*/ 556870 w 5303520"/>
              <a:gd name="csY1" fmla="*/ 0 h 18288"/>
              <a:gd name="csX2" fmla="*/ 1272845 w 5303520"/>
              <a:gd name="csY2" fmla="*/ 0 h 18288"/>
              <a:gd name="csX3" fmla="*/ 1882750 w 5303520"/>
              <a:gd name="csY3" fmla="*/ 0 h 18288"/>
              <a:gd name="csX4" fmla="*/ 2439619 w 5303520"/>
              <a:gd name="csY4" fmla="*/ 0 h 18288"/>
              <a:gd name="csX5" fmla="*/ 3155594 w 5303520"/>
              <a:gd name="csY5" fmla="*/ 0 h 18288"/>
              <a:gd name="csX6" fmla="*/ 3818534 w 5303520"/>
              <a:gd name="csY6" fmla="*/ 0 h 18288"/>
              <a:gd name="csX7" fmla="*/ 4481474 w 5303520"/>
              <a:gd name="csY7" fmla="*/ 0 h 18288"/>
              <a:gd name="csX8" fmla="*/ 5303520 w 5303520"/>
              <a:gd name="csY8" fmla="*/ 0 h 18288"/>
              <a:gd name="csX9" fmla="*/ 5303520 w 5303520"/>
              <a:gd name="csY9" fmla="*/ 18288 h 18288"/>
              <a:gd name="csX10" fmla="*/ 4746650 w 5303520"/>
              <a:gd name="csY10" fmla="*/ 18288 h 18288"/>
              <a:gd name="csX11" fmla="*/ 4242816 w 5303520"/>
              <a:gd name="csY11" fmla="*/ 18288 h 18288"/>
              <a:gd name="csX12" fmla="*/ 3526841 w 5303520"/>
              <a:gd name="csY12" fmla="*/ 18288 h 18288"/>
              <a:gd name="csX13" fmla="*/ 2969971 w 5303520"/>
              <a:gd name="csY13" fmla="*/ 18288 h 18288"/>
              <a:gd name="csX14" fmla="*/ 2253996 w 5303520"/>
              <a:gd name="csY14" fmla="*/ 18288 h 18288"/>
              <a:gd name="csX15" fmla="*/ 1484986 w 5303520"/>
              <a:gd name="csY15" fmla="*/ 18288 h 18288"/>
              <a:gd name="csX16" fmla="*/ 875081 w 5303520"/>
              <a:gd name="csY16" fmla="*/ 18288 h 18288"/>
              <a:gd name="csX17" fmla="*/ 0 w 5303520"/>
              <a:gd name="csY17" fmla="*/ 18288 h 18288"/>
              <a:gd name="csX18" fmla="*/ 0 w 530352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303520" h="18288" fill="none" extrusionOk="0">
                <a:moveTo>
                  <a:pt x="0" y="0"/>
                </a:moveTo>
                <a:cubicBezTo>
                  <a:pt x="191807" y="-19560"/>
                  <a:pt x="373092" y="14032"/>
                  <a:pt x="556870" y="0"/>
                </a:cubicBezTo>
                <a:cubicBezTo>
                  <a:pt x="740648" y="-14032"/>
                  <a:pt x="1109645" y="5886"/>
                  <a:pt x="1272845" y="0"/>
                </a:cubicBezTo>
                <a:cubicBezTo>
                  <a:pt x="1436045" y="-5886"/>
                  <a:pt x="1723352" y="-21940"/>
                  <a:pt x="1882750" y="0"/>
                </a:cubicBezTo>
                <a:cubicBezTo>
                  <a:pt x="2042148" y="21940"/>
                  <a:pt x="2308812" y="-23394"/>
                  <a:pt x="2439619" y="0"/>
                </a:cubicBezTo>
                <a:cubicBezTo>
                  <a:pt x="2570426" y="23394"/>
                  <a:pt x="2936980" y="-3315"/>
                  <a:pt x="3155594" y="0"/>
                </a:cubicBezTo>
                <a:cubicBezTo>
                  <a:pt x="3374208" y="3315"/>
                  <a:pt x="3528026" y="24519"/>
                  <a:pt x="3818534" y="0"/>
                </a:cubicBezTo>
                <a:cubicBezTo>
                  <a:pt x="4109042" y="-24519"/>
                  <a:pt x="4161759" y="-18720"/>
                  <a:pt x="4481474" y="0"/>
                </a:cubicBezTo>
                <a:cubicBezTo>
                  <a:pt x="4801189" y="18720"/>
                  <a:pt x="5011126" y="27308"/>
                  <a:pt x="5303520" y="0"/>
                </a:cubicBezTo>
                <a:cubicBezTo>
                  <a:pt x="5304050" y="6954"/>
                  <a:pt x="5304254" y="12839"/>
                  <a:pt x="5303520" y="18288"/>
                </a:cubicBezTo>
                <a:cubicBezTo>
                  <a:pt x="5132450" y="501"/>
                  <a:pt x="4953391" y="18714"/>
                  <a:pt x="4746650" y="18288"/>
                </a:cubicBezTo>
                <a:cubicBezTo>
                  <a:pt x="4539909" y="17863"/>
                  <a:pt x="4361261" y="7168"/>
                  <a:pt x="4242816" y="18288"/>
                </a:cubicBezTo>
                <a:cubicBezTo>
                  <a:pt x="4124371" y="29408"/>
                  <a:pt x="3754907" y="21026"/>
                  <a:pt x="3526841" y="18288"/>
                </a:cubicBezTo>
                <a:cubicBezTo>
                  <a:pt x="3298775" y="15550"/>
                  <a:pt x="3164473" y="3913"/>
                  <a:pt x="2969971" y="18288"/>
                </a:cubicBezTo>
                <a:cubicBezTo>
                  <a:pt x="2775469" y="32664"/>
                  <a:pt x="2608536" y="2050"/>
                  <a:pt x="2253996" y="18288"/>
                </a:cubicBezTo>
                <a:cubicBezTo>
                  <a:pt x="1899456" y="34526"/>
                  <a:pt x="1752044" y="28789"/>
                  <a:pt x="1484986" y="18288"/>
                </a:cubicBezTo>
                <a:cubicBezTo>
                  <a:pt x="1217928" y="7788"/>
                  <a:pt x="1060609" y="-4784"/>
                  <a:pt x="875081" y="18288"/>
                </a:cubicBezTo>
                <a:cubicBezTo>
                  <a:pt x="689553" y="41360"/>
                  <a:pt x="188846" y="25228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303520" h="18288" stroke="0" extrusionOk="0">
                <a:moveTo>
                  <a:pt x="0" y="0"/>
                </a:moveTo>
                <a:cubicBezTo>
                  <a:pt x="181149" y="2038"/>
                  <a:pt x="442175" y="-27591"/>
                  <a:pt x="609905" y="0"/>
                </a:cubicBezTo>
                <a:cubicBezTo>
                  <a:pt x="777636" y="27591"/>
                  <a:pt x="947554" y="-24271"/>
                  <a:pt x="1113739" y="0"/>
                </a:cubicBezTo>
                <a:cubicBezTo>
                  <a:pt x="1279924" y="24271"/>
                  <a:pt x="1721318" y="-30891"/>
                  <a:pt x="1882750" y="0"/>
                </a:cubicBezTo>
                <a:cubicBezTo>
                  <a:pt x="2044182" y="30891"/>
                  <a:pt x="2270822" y="-14002"/>
                  <a:pt x="2492654" y="0"/>
                </a:cubicBezTo>
                <a:cubicBezTo>
                  <a:pt x="2714486" y="14002"/>
                  <a:pt x="2822632" y="27292"/>
                  <a:pt x="3102559" y="0"/>
                </a:cubicBezTo>
                <a:cubicBezTo>
                  <a:pt x="3382487" y="-27292"/>
                  <a:pt x="3489743" y="-31235"/>
                  <a:pt x="3871570" y="0"/>
                </a:cubicBezTo>
                <a:cubicBezTo>
                  <a:pt x="4253397" y="31235"/>
                  <a:pt x="4301475" y="22800"/>
                  <a:pt x="4428439" y="0"/>
                </a:cubicBezTo>
                <a:cubicBezTo>
                  <a:pt x="4555403" y="-22800"/>
                  <a:pt x="5018410" y="43534"/>
                  <a:pt x="5303520" y="0"/>
                </a:cubicBezTo>
                <a:cubicBezTo>
                  <a:pt x="5302837" y="5414"/>
                  <a:pt x="5302800" y="12510"/>
                  <a:pt x="5303520" y="18288"/>
                </a:cubicBezTo>
                <a:cubicBezTo>
                  <a:pt x="5082751" y="18456"/>
                  <a:pt x="4993374" y="24100"/>
                  <a:pt x="4746650" y="18288"/>
                </a:cubicBezTo>
                <a:cubicBezTo>
                  <a:pt x="4499926" y="12477"/>
                  <a:pt x="4368648" y="-7187"/>
                  <a:pt x="4083710" y="18288"/>
                </a:cubicBezTo>
                <a:cubicBezTo>
                  <a:pt x="3798772" y="43763"/>
                  <a:pt x="3729434" y="5501"/>
                  <a:pt x="3473806" y="18288"/>
                </a:cubicBezTo>
                <a:cubicBezTo>
                  <a:pt x="3218178" y="31075"/>
                  <a:pt x="3056855" y="30003"/>
                  <a:pt x="2704795" y="18288"/>
                </a:cubicBezTo>
                <a:cubicBezTo>
                  <a:pt x="2352735" y="6573"/>
                  <a:pt x="2319447" y="29257"/>
                  <a:pt x="1935785" y="18288"/>
                </a:cubicBezTo>
                <a:cubicBezTo>
                  <a:pt x="1552123" y="7320"/>
                  <a:pt x="1532619" y="-467"/>
                  <a:pt x="1378915" y="18288"/>
                </a:cubicBezTo>
                <a:cubicBezTo>
                  <a:pt x="1225211" y="37043"/>
                  <a:pt x="1038692" y="34308"/>
                  <a:pt x="715975" y="18288"/>
                </a:cubicBezTo>
                <a:cubicBezTo>
                  <a:pt x="393258" y="2268"/>
                  <a:pt x="303768" y="26944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6588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27853-CC86-6B1E-F29D-AF1A03A52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59" y="365125"/>
            <a:ext cx="12202510" cy="1325563"/>
          </a:xfrm>
        </p:spPr>
        <p:txBody>
          <a:bodyPr/>
          <a:lstStyle/>
          <a:p>
            <a:r>
              <a:rPr lang="en-US" dirty="0"/>
              <a:t>AU Recent Case: Flexible Spending Isn’t That Flexible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B64061-802B-B4ED-11A7-FF8934FEB3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Major professor approaches their grad student with a proposal.</a:t>
            </a:r>
          </a:p>
          <a:p>
            <a:r>
              <a:rPr lang="en-US" dirty="0"/>
              <a:t>Funds left in FSA</a:t>
            </a:r>
          </a:p>
          <a:p>
            <a:r>
              <a:rPr lang="en-US" dirty="0"/>
              <a:t>How about creating receipts for childcare and we split funds?</a:t>
            </a:r>
          </a:p>
          <a:p>
            <a:r>
              <a:rPr lang="en-US" dirty="0"/>
              <a:t>Grad Student uncomfortable with proposal, declines offer. </a:t>
            </a:r>
          </a:p>
          <a:p>
            <a:r>
              <a:rPr lang="en-US" dirty="0"/>
              <a:t>Major professor continues pressure, not knowing student began recording conversations and documenting situation.</a:t>
            </a:r>
          </a:p>
          <a:p>
            <a:r>
              <a:rPr lang="en-US" dirty="0"/>
              <a:t>Report filed on </a:t>
            </a:r>
            <a:r>
              <a:rPr lang="en-US" dirty="0" err="1"/>
              <a:t>EthicsLine</a:t>
            </a:r>
            <a:r>
              <a:rPr lang="en-US" dirty="0"/>
              <a:t> </a:t>
            </a:r>
          </a:p>
          <a:p>
            <a:r>
              <a:rPr lang="en-US" dirty="0"/>
              <a:t>“Silver Platter” </a:t>
            </a:r>
          </a:p>
          <a:p>
            <a:r>
              <a:rPr lang="en-US" dirty="0"/>
              <a:t>Termination procedures underway against tenured faculty member</a:t>
            </a:r>
          </a:p>
        </p:txBody>
      </p:sp>
    </p:spTree>
    <p:extLst>
      <p:ext uri="{BB962C8B-B14F-4D97-AF65-F5344CB8AC3E}">
        <p14:creationId xmlns:p14="http://schemas.microsoft.com/office/powerpoint/2010/main" val="2765330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DFCC2C-92F6-DA7A-B32D-6F3BECCA4E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899" r="23298" b="192"/>
          <a:stretch>
            <a:fillRect/>
          </a:stretch>
        </p:blipFill>
        <p:spPr>
          <a:xfrm>
            <a:off x="4180330" y="10"/>
            <a:ext cx="8011670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BD6778-016B-3315-5A8C-F173DC8F3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en-US" sz="2400"/>
              <a:t>AU Recent Case: Bugged by the Spending of the Entomology Professor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65B42C-854E-561E-6402-8E8AD6715D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438906" cy="3207258"/>
          </a:xfrm>
        </p:spPr>
        <p:txBody>
          <a:bodyPr anchor="t">
            <a:normAutofit/>
          </a:bodyPr>
          <a:lstStyle/>
          <a:p>
            <a:r>
              <a:rPr lang="en-US" sz="1700" dirty="0"/>
              <a:t>Case began when PBS questioned travel that looked like a vacation. </a:t>
            </a:r>
          </a:p>
          <a:p>
            <a:pPr lvl="1"/>
            <a:r>
              <a:rPr lang="en-US" sz="1700" dirty="0"/>
              <a:t>Wellness retreat including sex therapy</a:t>
            </a:r>
          </a:p>
          <a:p>
            <a:pPr lvl="1"/>
            <a:r>
              <a:rPr lang="en-US" sz="1700" dirty="0"/>
              <a:t>Multiple wellness trips discovered </a:t>
            </a:r>
          </a:p>
          <a:p>
            <a:pPr lvl="1"/>
            <a:endParaRPr lang="en-US" sz="1700" dirty="0"/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807607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7D8BA4-47A4-2C8D-3009-8A9BBE292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Bug Lady gets more suspicious 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23DA3F1-EBD6-8E42-1A0B-31571F2E69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07925" y="640080"/>
            <a:ext cx="5707358" cy="555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6704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87FF53-5825-68AB-B696-BF3DADB95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en-US" sz="7400" dirty="0"/>
              <a:t>Wait I can explain Takes 1-3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3" name="Content Placeholder 2">
            <a:extLst>
              <a:ext uri="{FF2B5EF4-FFF2-40B4-BE49-F238E27FC236}">
                <a16:creationId xmlns:a16="http://schemas.microsoft.com/office/drawing/2014/main" id="{E3A59DB3-ABEF-87AE-C6D2-57A9AF6E40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4143856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08448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3" grpId="0">
        <p:bldAsOne/>
      </p:bldGraphic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D96CAC-6296-3628-0852-10415B5C2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Supply Chain Professor Supplies a Fake Letter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275D6-161B-B0A4-2B9C-95ADC77CFB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US" sz="2600" dirty="0"/>
              <a:t>Professor was unhappy with life and wanted more discretionary funds for travel etc.</a:t>
            </a:r>
          </a:p>
          <a:p>
            <a:r>
              <a:rPr lang="en-US" sz="2600" dirty="0"/>
              <a:t>Professor interviews with another institution and doesn’t get an offer but gets the idea to create a fake offer on letterhead he created that included the signature of the department head at the other institution. </a:t>
            </a:r>
          </a:p>
          <a:p>
            <a:r>
              <a:rPr lang="en-US" sz="2600" dirty="0"/>
              <a:t>Dean considers adding funds to keep professor, but it turns out people talk in higher education and it is learned that no offer was ever extended.</a:t>
            </a:r>
          </a:p>
          <a:p>
            <a:r>
              <a:rPr lang="en-US" sz="2600" dirty="0"/>
              <a:t>Professor resigns to avoid the termination proceedings. </a:t>
            </a:r>
          </a:p>
        </p:txBody>
      </p:sp>
    </p:spTree>
    <p:extLst>
      <p:ext uri="{BB962C8B-B14F-4D97-AF65-F5344CB8AC3E}">
        <p14:creationId xmlns:p14="http://schemas.microsoft.com/office/powerpoint/2010/main" val="486152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8ABA5-7F91-E395-9BF4-251602167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 Advice to You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2994EA-66E5-1DAE-76B5-6305BB3B1A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Make sure you communicate the vendor imposter fraud trend to your procurement folks. </a:t>
            </a:r>
          </a:p>
          <a:p>
            <a:endParaRPr lang="en-US" dirty="0"/>
          </a:p>
          <a:p>
            <a:r>
              <a:rPr lang="en-US" dirty="0"/>
              <a:t>Train your employees on fraud prevention, internal controls, ethics, and the like.  </a:t>
            </a:r>
          </a:p>
          <a:p>
            <a:endParaRPr lang="en-US" dirty="0"/>
          </a:p>
          <a:p>
            <a:r>
              <a:rPr lang="en-US" dirty="0"/>
              <a:t>Read Case in Point monthly to see what’s happening in higher education. </a:t>
            </a:r>
          </a:p>
        </p:txBody>
      </p:sp>
    </p:spTree>
    <p:extLst>
      <p:ext uri="{BB962C8B-B14F-4D97-AF65-F5344CB8AC3E}">
        <p14:creationId xmlns:p14="http://schemas.microsoft.com/office/powerpoint/2010/main" val="3492603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248" name="Rectangle 52247">
            <a:extLst>
              <a:ext uri="{FF2B5EF4-FFF2-40B4-BE49-F238E27FC236}">
                <a16:creationId xmlns:a16="http://schemas.microsoft.com/office/drawing/2014/main" id="{F0AED851-54B9-4765-92D2-F0BE443BEC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230" name="Rectangle 6"/>
          <p:cNvSpPr>
            <a:spLocks noGrp="1" noChangeArrowheads="1"/>
          </p:cNvSpPr>
          <p:nvPr>
            <p:ph type="title"/>
          </p:nvPr>
        </p:nvSpPr>
        <p:spPr>
          <a:xfrm>
            <a:off x="7041856" y="2944090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 Fraud Triangle</a:t>
            </a:r>
          </a:p>
        </p:txBody>
      </p:sp>
      <p:sp>
        <p:nvSpPr>
          <p:cNvPr id="52250" name="Rectangle 52249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252" name="Rectangle 52251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6824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578" name="Picture 5" descr="Fraud Triangle: Opportunity, Pressure, Rationaliz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3507" y="1619586"/>
            <a:ext cx="5536001" cy="3560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2254" name="Group 52253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6048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52255" name="Rectangle 52254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256" name="Rectangle 52255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257" name="Rectangle 52256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332400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02C9F-5831-4E9D-8303-B853FB861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667" y="685800"/>
            <a:ext cx="3656419" cy="1485900"/>
          </a:xfrm>
        </p:spPr>
        <p:txBody>
          <a:bodyPr>
            <a:normAutofit/>
          </a:bodyPr>
          <a:lstStyle/>
          <a:p>
            <a:r>
              <a:rPr lang="en-US" b="1" dirty="0"/>
              <a:t>Questions or Comments</a:t>
            </a:r>
            <a:endParaRPr lang="en-US" b="1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EC9E7FA-3295-45ED-8253-D23F9E44E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A74E20-D18D-A558-B32F-1ACC492469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0028" y="645106"/>
            <a:ext cx="5944130" cy="524774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212101-AD2E-48E8-A21F-1024EFE1DF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0667" y="2286000"/>
            <a:ext cx="3656419" cy="3581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		</a:t>
            </a:r>
          </a:p>
          <a:p>
            <a:pPr marL="0" indent="0">
              <a:buNone/>
            </a:pPr>
            <a:r>
              <a:rPr lang="en-US" b="1" u="sng" dirty="0"/>
              <a:t>Contact Information</a:t>
            </a:r>
            <a:endParaRPr lang="en-US" b="1" u="sng"/>
          </a:p>
          <a:p>
            <a:pPr marL="0" indent="0">
              <a:buNone/>
            </a:pPr>
            <a:r>
              <a:rPr lang="en-US" b="1"/>
              <a:t>Kevin Robinson</a:t>
            </a:r>
          </a:p>
          <a:p>
            <a:pPr marL="0" indent="0">
              <a:buNone/>
            </a:pPr>
            <a:r>
              <a:rPr lang="en-US" b="1"/>
              <a:t>Vice President for Institutional Compliance &amp; Security</a:t>
            </a:r>
          </a:p>
          <a:p>
            <a:pPr marL="0" indent="0">
              <a:buNone/>
            </a:pPr>
            <a:r>
              <a:rPr lang="en-US" b="1"/>
              <a:t>Phone (Office) 334-844-4389</a:t>
            </a:r>
          </a:p>
          <a:p>
            <a:pPr marL="0" indent="0">
              <a:buNone/>
            </a:pPr>
            <a:r>
              <a:rPr lang="en-US" b="1"/>
              <a:t>Phone (Cell) 334-744-1250</a:t>
            </a:r>
          </a:p>
          <a:p>
            <a:pPr marL="0" indent="0">
              <a:buNone/>
            </a:pPr>
            <a:r>
              <a:rPr lang="en-US" b="1"/>
              <a:t>Email: robinmk@auburn.edu</a:t>
            </a:r>
          </a:p>
        </p:txBody>
      </p:sp>
    </p:spTree>
    <p:extLst>
      <p:ext uri="{BB962C8B-B14F-4D97-AF65-F5344CB8AC3E}">
        <p14:creationId xmlns:p14="http://schemas.microsoft.com/office/powerpoint/2010/main" val="29125677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70B46C-50D4-0383-0AAC-2BA9BE1BF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Fraud Quick Facts – Implication of Each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010E89-A72B-99B7-BE3F-8AFCB6611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en-US" b="1" dirty="0"/>
              <a:t>Most fraud is found by employees simply paying attention. </a:t>
            </a:r>
          </a:p>
          <a:p>
            <a:endParaRPr lang="en-US" b="1" dirty="0"/>
          </a:p>
          <a:p>
            <a:r>
              <a:rPr lang="en-US" b="1" dirty="0"/>
              <a:t>Perception of detection is the best deterrent to fraud.</a:t>
            </a:r>
          </a:p>
          <a:p>
            <a:endParaRPr lang="en-US" b="1" dirty="0"/>
          </a:p>
          <a:p>
            <a:r>
              <a:rPr lang="en-US" b="1" dirty="0"/>
              <a:t>Poor internal controls are the root of most every fraud.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58165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2E17E911-875F-4DE5-8699-99D9F1805A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US" sz="3100" b="1">
                <a:solidFill>
                  <a:srgbClr val="FFFFFF"/>
                </a:solidFill>
                <a:effectLst/>
              </a:rPr>
              <a:t>Theorem - </a:t>
            </a:r>
            <a:r>
              <a:rPr lang="en-US" sz="3100">
                <a:solidFill>
                  <a:srgbClr val="FFFFFF"/>
                </a:solidFill>
                <a:effectLst/>
              </a:rPr>
              <a:t>An idea that has been demonstrated as true or is assumed to be so demonstrable.</a:t>
            </a:r>
            <a:endParaRPr lang="en-US" sz="310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81727" y="649480"/>
            <a:ext cx="3025303" cy="5546047"/>
          </a:xfrm>
        </p:spPr>
        <p:txBody>
          <a:bodyPr anchor="ctr">
            <a:normAutofit/>
          </a:bodyPr>
          <a:lstStyle/>
          <a:p>
            <a:endParaRPr lang="en-US" sz="2000"/>
          </a:p>
          <a:p>
            <a:r>
              <a:rPr lang="en-US" sz="2000" b="1"/>
              <a:t>Robinsons Theorem of Fraud Opportunity </a:t>
            </a:r>
          </a:p>
          <a:p>
            <a:pPr marL="0" indent="0">
              <a:buNone/>
            </a:pPr>
            <a:endParaRPr lang="en-US" sz="2000"/>
          </a:p>
          <a:p>
            <a:r>
              <a:rPr lang="en-US" sz="2000"/>
              <a:t>a person with complete control of a process, that fully understands the system for which they have complete control, is extremely dangerous to the organization…</a:t>
            </a:r>
          </a:p>
          <a:p>
            <a:endParaRPr lang="en-US" sz="2000"/>
          </a:p>
          <a:p>
            <a:r>
              <a:rPr lang="en-US" sz="2000"/>
              <a:t>this risk is exponentially raised when you have complete trust in them. </a:t>
            </a:r>
          </a:p>
          <a:p>
            <a:endParaRPr lang="en-US" sz="2000"/>
          </a:p>
        </p:txBody>
      </p:sp>
      <p:pic>
        <p:nvPicPr>
          <p:cNvPr id="20" name="Picture 19" descr="Complex math formulas on a blackboard">
            <a:extLst>
              <a:ext uri="{FF2B5EF4-FFF2-40B4-BE49-F238E27FC236}">
                <a16:creationId xmlns:a16="http://schemas.microsoft.com/office/drawing/2014/main" id="{337835F8-6CD4-04FE-B083-A636A50B51F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233" r="21310" b="-1"/>
          <a:stretch>
            <a:fillRect/>
          </a:stretch>
        </p:blipFill>
        <p:spPr>
          <a:xfrm>
            <a:off x="8109502" y="10"/>
            <a:ext cx="4082498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723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33CD9B2-C17D-C9B8-5AA2-9BA2DCB3A0E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853" r="-1" b="46535"/>
          <a:stretch>
            <a:fillRect/>
          </a:stretch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4832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71A90B-5549-4C5E-0257-5C8458879C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7926" y="471656"/>
            <a:ext cx="7347074" cy="5914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436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B77F294E-D5DD-C7B1-D0CD-952E64B97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7816"/>
            <a:ext cx="10972800" cy="1139825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520851-7960-516D-0631-7F52963B5E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388" y="1600203"/>
            <a:ext cx="9903223" cy="45307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809145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6CCF5DF-0E5A-8281-2A35-4615544CFA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1089" y="0"/>
            <a:ext cx="78098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126426"/>
      </p:ext>
    </p:extLst>
  </p:cSld>
  <p:clrMapOvr>
    <a:masterClrMapping/>
  </p:clrMapOvr>
</p:sld>
</file>

<file path=ppt/theme/theme1.xml><?xml version="1.0" encoding="utf-8"?>
<a:theme xmlns:a="http://schemas.openxmlformats.org/drawingml/2006/main" name="3_AU_2023">
  <a:themeElements>
    <a:clrScheme name="AU 2023">
      <a:dk1>
        <a:srgbClr val="485970"/>
      </a:dk1>
      <a:lt1>
        <a:srgbClr val="0B2341"/>
      </a:lt1>
      <a:dk2>
        <a:srgbClr val="B6BDC6"/>
      </a:dk2>
      <a:lt2>
        <a:srgbClr val="8591A0"/>
      </a:lt2>
      <a:accent1>
        <a:srgbClr val="DFE2E6"/>
      </a:accent1>
      <a:accent2>
        <a:srgbClr val="E86100"/>
      </a:accent2>
      <a:accent3>
        <a:srgbClr val="CC4E0B"/>
      </a:accent3>
      <a:accent4>
        <a:srgbClr val="DA5806"/>
      </a:accent4>
      <a:accent5>
        <a:srgbClr val="F0873B"/>
      </a:accent5>
      <a:accent6>
        <a:srgbClr val="F8AD76"/>
      </a:accent6>
      <a:hlink>
        <a:srgbClr val="E86100"/>
      </a:hlink>
      <a:folHlink>
        <a:srgbClr val="E861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Spirit White">
      <a:srgbClr val="FFFFFF"/>
    </a:custClr>
    <a:custClr name="Body Copy Gray">
      <a:srgbClr val="404040"/>
    </a:custClr>
    <a:custClr name="Bodda Getta Blue">
      <a:srgbClr val="0093D2"/>
    </a:custClr>
    <a:custClr name="Samford Brick Orange">
      <a:srgbClr val="CB530D"/>
    </a:custClr>
    <a:custClr name="Campus Green">
      <a:srgbClr val="4E8020"/>
    </a:custClr>
    <a:custClr name="Sunkissed Yellow">
      <a:srgbClr val="FFC044"/>
    </a:custClr>
    <a:custClr name="Never To Yield Teal">
      <a:srgbClr val="00A597"/>
    </a:custClr>
    <a:custClr name="Nova Brown">
      <a:srgbClr val="7A685B"/>
    </a:custClr>
  </a:custClrLst>
  <a:extLst>
    <a:ext uri="{05A4C25C-085E-4340-85A3-A5531E510DB2}">
      <thm15:themeFamily xmlns:thm15="http://schemas.microsoft.com/office/thememl/2012/main" name="AUBURN_PPT Template_Master_July 2023" id="{9A787AB2-F916-CA49-8181-68BDC29B00D1}" vid="{2A89CD13-A47A-284A-B428-25EB4A74459E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1747</TotalTime>
  <Words>656</Words>
  <Application>Microsoft Office PowerPoint</Application>
  <PresentationFormat>Widescreen</PresentationFormat>
  <Paragraphs>101</Paragraphs>
  <Slides>30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30</vt:i4>
      </vt:variant>
    </vt:vector>
  </HeadingPairs>
  <TitlesOfParts>
    <vt:vector size="45" baseType="lpstr">
      <vt:lpstr>ＭＳ Ｐゴシック</vt:lpstr>
      <vt:lpstr>.AppleSystemUIFont</vt:lpstr>
      <vt:lpstr>Aptos</vt:lpstr>
      <vt:lpstr>Aptos Display</vt:lpstr>
      <vt:lpstr>Arial</vt:lpstr>
      <vt:lpstr>Avenir Light</vt:lpstr>
      <vt:lpstr>Avenir Next LT Pro</vt:lpstr>
      <vt:lpstr>Avenir Next LT Pro Demi</vt:lpstr>
      <vt:lpstr>Calibri</vt:lpstr>
      <vt:lpstr>Franklin Gothic Book</vt:lpstr>
      <vt:lpstr>System Font Regular</vt:lpstr>
      <vt:lpstr>Wingdings</vt:lpstr>
      <vt:lpstr>3_AU_2023</vt:lpstr>
      <vt:lpstr>1_Office Theme</vt:lpstr>
      <vt:lpstr>Crop</vt:lpstr>
      <vt:lpstr>Fraud Findings</vt:lpstr>
      <vt:lpstr>Fraud Findings – What’s Ahead </vt:lpstr>
      <vt:lpstr>The Fraud Triangle</vt:lpstr>
      <vt:lpstr>Fraud Quick Facts – Implication of Each</vt:lpstr>
      <vt:lpstr>Theorem - An idea that has been demonstrated as true or is assumed to be so demonstrable.</vt:lpstr>
      <vt:lpstr>PowerPoint Presentation</vt:lpstr>
      <vt:lpstr>PowerPoint Presentation</vt:lpstr>
      <vt:lpstr>PowerPoint Presentation</vt:lpstr>
      <vt:lpstr>PowerPoint Presentation</vt:lpstr>
      <vt:lpstr>ACFE Report: Top Occupational Fraud Schemes in Education</vt:lpstr>
      <vt:lpstr>    Median Loss Based on Education</vt:lpstr>
      <vt:lpstr>PowerPoint Presentation</vt:lpstr>
      <vt:lpstr>Case in Point: Now in our 18th Year  Monitoring Risk in Higher Education</vt:lpstr>
      <vt:lpstr>Case in Point 2025 Most Common Fraud &amp; Ethics Stories </vt:lpstr>
      <vt:lpstr>FBI</vt:lpstr>
      <vt:lpstr>PowerPoint Presentation</vt:lpstr>
      <vt:lpstr>PowerPoint Presentation</vt:lpstr>
      <vt:lpstr>In 2017 the same scam hit higher education</vt:lpstr>
      <vt:lpstr>PowerPoint Presentation</vt:lpstr>
      <vt:lpstr>PowerPoint Presentation</vt:lpstr>
      <vt:lpstr>PowerPoint Presentation</vt:lpstr>
      <vt:lpstr>Lessons</vt:lpstr>
      <vt:lpstr>AU Recent Case: Flexible Spending Isn’t That Flexible </vt:lpstr>
      <vt:lpstr>AU Recent Case: Flexible Spending Isn’t That Flexible </vt:lpstr>
      <vt:lpstr>AU Recent Case: Bugged by the Spending of the Entomology Professor</vt:lpstr>
      <vt:lpstr>Bug Lady gets more suspicious </vt:lpstr>
      <vt:lpstr>Wait I can explain Takes 1-3</vt:lpstr>
      <vt:lpstr>Supply Chain Professor Supplies a Fake Letter</vt:lpstr>
      <vt:lpstr>My Advice to You</vt:lpstr>
      <vt:lpstr>Questions or Comments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Kevin Robinson</dc:creator>
  <cp:lastModifiedBy>Kevin Robinson</cp:lastModifiedBy>
  <cp:revision>4</cp:revision>
  <dcterms:created xsi:type="dcterms:W3CDTF">2026-06-11T19:57:32Z</dcterms:created>
  <dcterms:modified xsi:type="dcterms:W3CDTF">2026-06-25T13:34:20Z</dcterms:modified>
</cp:coreProperties>
</file>