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 id="2147483692" r:id="rId3"/>
  </p:sldMasterIdLst>
  <p:notesMasterIdLst>
    <p:notesMasterId r:id="rId42"/>
  </p:notesMasterIdLst>
  <p:sldIdLst>
    <p:sldId id="2626" r:id="rId4"/>
    <p:sldId id="2698" r:id="rId5"/>
    <p:sldId id="2717" r:id="rId6"/>
    <p:sldId id="2715" r:id="rId7"/>
    <p:sldId id="2701" r:id="rId8"/>
    <p:sldId id="2704" r:id="rId9"/>
    <p:sldId id="2703" r:id="rId10"/>
    <p:sldId id="2705" r:id="rId11"/>
    <p:sldId id="314" r:id="rId12"/>
    <p:sldId id="2714" r:id="rId13"/>
    <p:sldId id="281" r:id="rId14"/>
    <p:sldId id="282" r:id="rId15"/>
    <p:sldId id="283" r:id="rId16"/>
    <p:sldId id="287" r:id="rId17"/>
    <p:sldId id="289" r:id="rId18"/>
    <p:sldId id="292" r:id="rId19"/>
    <p:sldId id="298" r:id="rId20"/>
    <p:sldId id="299" r:id="rId21"/>
    <p:sldId id="296" r:id="rId22"/>
    <p:sldId id="297" r:id="rId23"/>
    <p:sldId id="300" r:id="rId24"/>
    <p:sldId id="303" r:id="rId25"/>
    <p:sldId id="2718" r:id="rId26"/>
    <p:sldId id="2716" r:id="rId27"/>
    <p:sldId id="2706" r:id="rId28"/>
    <p:sldId id="2707" r:id="rId29"/>
    <p:sldId id="323" r:id="rId30"/>
    <p:sldId id="2709" r:id="rId31"/>
    <p:sldId id="2700" r:id="rId32"/>
    <p:sldId id="2702" r:id="rId33"/>
    <p:sldId id="2710" r:id="rId34"/>
    <p:sldId id="2711" r:id="rId35"/>
    <p:sldId id="2708" r:id="rId36"/>
    <p:sldId id="2712" r:id="rId37"/>
    <p:sldId id="2713" r:id="rId38"/>
    <p:sldId id="321" r:id="rId39"/>
    <p:sldId id="315" r:id="rId40"/>
    <p:sldId id="26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6EA0FB-9684-45FB-A8C6-66FDDD1BD39C}" v="257" dt="2026-06-22T12:12:03.9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2" autoAdjust="0"/>
    <p:restoredTop sz="94660"/>
  </p:normalViewPr>
  <p:slideViewPr>
    <p:cSldViewPr snapToGrid="0">
      <p:cViewPr varScale="1">
        <p:scale>
          <a:sx n="103" d="100"/>
          <a:sy n="103" d="100"/>
        </p:scale>
        <p:origin x="8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Robinson" userId="f326a27d-8d8d-4448-bcd1-b2364a461f80" providerId="ADAL" clId="{BB64C08F-C6C9-4C7A-851C-5E46C0A54C54}"/>
    <pc:docChg chg="undo custSel addSld delSld modSld sldOrd delMainMaster">
      <pc:chgData name="Kevin Robinson" userId="f326a27d-8d8d-4448-bcd1-b2364a461f80" providerId="ADAL" clId="{BB64C08F-C6C9-4C7A-851C-5E46C0A54C54}" dt="2026-06-22T13:31:28.633" v="3800" actId="20577"/>
      <pc:docMkLst>
        <pc:docMk/>
      </pc:docMkLst>
      <pc:sldChg chg="add del">
        <pc:chgData name="Kevin Robinson" userId="f326a27d-8d8d-4448-bcd1-b2364a461f80" providerId="ADAL" clId="{BB64C08F-C6C9-4C7A-851C-5E46C0A54C54}" dt="2026-06-22T09:59:27.104" v="2954" actId="47"/>
        <pc:sldMkLst>
          <pc:docMk/>
          <pc:sldMk cId="4192605832" sldId="268"/>
        </pc:sldMkLst>
      </pc:sldChg>
      <pc:sldChg chg="addSp delSp modSp add mod setBg">
        <pc:chgData name="Kevin Robinson" userId="f326a27d-8d8d-4448-bcd1-b2364a461f80" providerId="ADAL" clId="{BB64C08F-C6C9-4C7A-851C-5E46C0A54C54}" dt="2026-06-20T17:14:05.509" v="2551" actId="27636"/>
        <pc:sldMkLst>
          <pc:docMk/>
          <pc:sldMk cId="2421123473" sldId="281"/>
        </pc:sldMkLst>
        <pc:spChg chg="mod">
          <ac:chgData name="Kevin Robinson" userId="f326a27d-8d8d-4448-bcd1-b2364a461f80" providerId="ADAL" clId="{BB64C08F-C6C9-4C7A-851C-5E46C0A54C54}" dt="2026-06-20T17:12:51.035" v="2540" actId="26606"/>
          <ac:spMkLst>
            <pc:docMk/>
            <pc:sldMk cId="2421123473" sldId="281"/>
            <ac:spMk id="2" creationId="{00000000-0000-0000-0000-000000000000}"/>
          </ac:spMkLst>
        </pc:spChg>
        <pc:spChg chg="mod ord">
          <ac:chgData name="Kevin Robinson" userId="f326a27d-8d8d-4448-bcd1-b2364a461f80" providerId="ADAL" clId="{BB64C08F-C6C9-4C7A-851C-5E46C0A54C54}" dt="2026-06-20T17:14:05.509" v="2551" actId="27636"/>
          <ac:spMkLst>
            <pc:docMk/>
            <pc:sldMk cId="2421123473" sldId="281"/>
            <ac:spMk id="4" creationId="{00000000-0000-0000-0000-000000000000}"/>
          </ac:spMkLst>
        </pc:spChg>
        <pc:spChg chg="add">
          <ac:chgData name="Kevin Robinson" userId="f326a27d-8d8d-4448-bcd1-b2364a461f80" providerId="ADAL" clId="{BB64C08F-C6C9-4C7A-851C-5E46C0A54C54}" dt="2026-06-20T17:12:51.035" v="2540" actId="26606"/>
          <ac:spMkLst>
            <pc:docMk/>
            <pc:sldMk cId="2421123473" sldId="281"/>
            <ac:spMk id="20" creationId="{0D7B6173-1D58-48E2-83CF-37350F315F75}"/>
          </ac:spMkLst>
        </pc:spChg>
        <pc:spChg chg="add">
          <ac:chgData name="Kevin Robinson" userId="f326a27d-8d8d-4448-bcd1-b2364a461f80" providerId="ADAL" clId="{BB64C08F-C6C9-4C7A-851C-5E46C0A54C54}" dt="2026-06-20T17:12:51.035" v="2540" actId="26606"/>
          <ac:spMkLst>
            <pc:docMk/>
            <pc:sldMk cId="2421123473" sldId="281"/>
            <ac:spMk id="22" creationId="{02EBFA83-D4DB-4CA0-B229-9E44634D7FE9}"/>
          </ac:spMkLst>
        </pc:spChg>
        <pc:spChg chg="add">
          <ac:chgData name="Kevin Robinson" userId="f326a27d-8d8d-4448-bcd1-b2364a461f80" providerId="ADAL" clId="{BB64C08F-C6C9-4C7A-851C-5E46C0A54C54}" dt="2026-06-20T17:12:51.035" v="2540" actId="26606"/>
          <ac:spMkLst>
            <pc:docMk/>
            <pc:sldMk cId="2421123473" sldId="281"/>
            <ac:spMk id="26" creationId="{21BDEC81-16A7-4451-B893-C15000083B77}"/>
          </ac:spMkLst>
        </pc:spChg>
        <pc:spChg chg="add">
          <ac:chgData name="Kevin Robinson" userId="f326a27d-8d8d-4448-bcd1-b2364a461f80" providerId="ADAL" clId="{BB64C08F-C6C9-4C7A-851C-5E46C0A54C54}" dt="2026-06-20T17:12:51.035" v="2540" actId="26606"/>
          <ac:spMkLst>
            <pc:docMk/>
            <pc:sldMk cId="2421123473" sldId="281"/>
            <ac:spMk id="28" creationId="{26A515A1-4D80-430E-BE0A-71A290516A82}"/>
          </ac:spMkLst>
        </pc:spChg>
        <pc:picChg chg="mod">
          <ac:chgData name="Kevin Robinson" userId="f326a27d-8d8d-4448-bcd1-b2364a461f80" providerId="ADAL" clId="{BB64C08F-C6C9-4C7A-851C-5E46C0A54C54}" dt="2026-06-20T17:12:19.227" v="2537" actId="26606"/>
          <ac:picMkLst>
            <pc:docMk/>
            <pc:sldMk cId="2421123473" sldId="281"/>
            <ac:picMk id="6" creationId="{00000000-0000-0000-0000-000000000000}"/>
          </ac:picMkLst>
        </pc:picChg>
        <pc:picChg chg="add">
          <ac:chgData name="Kevin Robinson" userId="f326a27d-8d8d-4448-bcd1-b2364a461f80" providerId="ADAL" clId="{BB64C08F-C6C9-4C7A-851C-5E46C0A54C54}" dt="2026-06-20T17:12:51.035" v="2540" actId="26606"/>
          <ac:picMkLst>
            <pc:docMk/>
            <pc:sldMk cId="2421123473" sldId="281"/>
            <ac:picMk id="24" creationId="{B0DAC8FB-A162-44E3-A606-C855A03A5B09}"/>
          </ac:picMkLst>
        </pc:picChg>
      </pc:sldChg>
      <pc:sldChg chg="addSp delSp modSp add mod ord setBg">
        <pc:chgData name="Kevin Robinson" userId="f326a27d-8d8d-4448-bcd1-b2364a461f80" providerId="ADAL" clId="{BB64C08F-C6C9-4C7A-851C-5E46C0A54C54}" dt="2026-06-20T17:18:26.474" v="2618"/>
        <pc:sldMkLst>
          <pc:docMk/>
          <pc:sldMk cId="2715260335" sldId="282"/>
        </pc:sldMkLst>
        <pc:spChg chg="mod">
          <ac:chgData name="Kevin Robinson" userId="f326a27d-8d8d-4448-bcd1-b2364a461f80" providerId="ADAL" clId="{BB64C08F-C6C9-4C7A-851C-5E46C0A54C54}" dt="2026-06-20T17:16:42.651" v="2557" actId="26606"/>
          <ac:spMkLst>
            <pc:docMk/>
            <pc:sldMk cId="2715260335" sldId="282"/>
            <ac:spMk id="4" creationId="{00000000-0000-0000-0000-000000000000}"/>
          </ac:spMkLst>
        </pc:spChg>
        <pc:spChg chg="mod">
          <ac:chgData name="Kevin Robinson" userId="f326a27d-8d8d-4448-bcd1-b2364a461f80" providerId="ADAL" clId="{BB64C08F-C6C9-4C7A-851C-5E46C0A54C54}" dt="2026-06-20T17:16:42.651" v="2557" actId="26606"/>
          <ac:spMkLst>
            <pc:docMk/>
            <pc:sldMk cId="2715260335" sldId="282"/>
            <ac:spMk id="5" creationId="{00000000-0000-0000-0000-000000000000}"/>
          </ac:spMkLst>
        </pc:spChg>
        <pc:spChg chg="add">
          <ac:chgData name="Kevin Robinson" userId="f326a27d-8d8d-4448-bcd1-b2364a461f80" providerId="ADAL" clId="{BB64C08F-C6C9-4C7A-851C-5E46C0A54C54}" dt="2026-06-20T17:16:42.651" v="2557" actId="26606"/>
          <ac:spMkLst>
            <pc:docMk/>
            <pc:sldMk cId="2715260335" sldId="282"/>
            <ac:spMk id="20" creationId="{A3363022-C969-41E9-8EB2-E4C94908C1FA}"/>
          </ac:spMkLst>
        </pc:spChg>
        <pc:spChg chg="add">
          <ac:chgData name="Kevin Robinson" userId="f326a27d-8d8d-4448-bcd1-b2364a461f80" providerId="ADAL" clId="{BB64C08F-C6C9-4C7A-851C-5E46C0A54C54}" dt="2026-06-20T17:16:42.651" v="2557" actId="26606"/>
          <ac:spMkLst>
            <pc:docMk/>
            <pc:sldMk cId="2715260335" sldId="282"/>
            <ac:spMk id="21" creationId="{8D1AD6B3-BE88-4CEB-BA17-790657CC4729}"/>
          </ac:spMkLst>
        </pc:spChg>
        <pc:grpChg chg="add">
          <ac:chgData name="Kevin Robinson" userId="f326a27d-8d8d-4448-bcd1-b2364a461f80" providerId="ADAL" clId="{BB64C08F-C6C9-4C7A-851C-5E46C0A54C54}" dt="2026-06-20T17:16:42.651" v="2557" actId="26606"/>
          <ac:grpSpMkLst>
            <pc:docMk/>
            <pc:sldMk cId="2715260335" sldId="282"/>
            <ac:grpSpMk id="22" creationId="{89D1390B-7E13-4B4F-9CB2-391063412E54}"/>
          </ac:grpSpMkLst>
        </pc:grpChg>
        <pc:picChg chg="mod">
          <ac:chgData name="Kevin Robinson" userId="f326a27d-8d8d-4448-bcd1-b2364a461f80" providerId="ADAL" clId="{BB64C08F-C6C9-4C7A-851C-5E46C0A54C54}" dt="2026-06-20T17:16:42.651" v="2557" actId="26606"/>
          <ac:picMkLst>
            <pc:docMk/>
            <pc:sldMk cId="2715260335" sldId="282"/>
            <ac:picMk id="2" creationId="{00000000-0000-0000-0000-000000000000}"/>
          </ac:picMkLst>
        </pc:picChg>
      </pc:sldChg>
      <pc:sldChg chg="addSp delSp modSp add mod setBg modClrScheme modAnim chgLayout">
        <pc:chgData name="Kevin Robinson" userId="f326a27d-8d8d-4448-bcd1-b2364a461f80" providerId="ADAL" clId="{BB64C08F-C6C9-4C7A-851C-5E46C0A54C54}" dt="2026-06-20T17:20:07.272" v="2627"/>
        <pc:sldMkLst>
          <pc:docMk/>
          <pc:sldMk cId="3303032695" sldId="283"/>
        </pc:sldMkLst>
        <pc:spChg chg="mod ord">
          <ac:chgData name="Kevin Robinson" userId="f326a27d-8d8d-4448-bcd1-b2364a461f80" providerId="ADAL" clId="{BB64C08F-C6C9-4C7A-851C-5E46C0A54C54}" dt="2026-06-20T17:19:53.544" v="2626" actId="26606"/>
          <ac:spMkLst>
            <pc:docMk/>
            <pc:sldMk cId="3303032695" sldId="283"/>
            <ac:spMk id="2" creationId="{00000000-0000-0000-0000-000000000000}"/>
          </ac:spMkLst>
        </pc:spChg>
        <pc:spChg chg="mod ord">
          <ac:chgData name="Kevin Robinson" userId="f326a27d-8d8d-4448-bcd1-b2364a461f80" providerId="ADAL" clId="{BB64C08F-C6C9-4C7A-851C-5E46C0A54C54}" dt="2026-06-20T17:19:53.544" v="2626" actId="26606"/>
          <ac:spMkLst>
            <pc:docMk/>
            <pc:sldMk cId="3303032695" sldId="283"/>
            <ac:spMk id="3" creationId="{00000000-0000-0000-0000-000000000000}"/>
          </ac:spMkLst>
        </pc:spChg>
        <pc:spChg chg="add">
          <ac:chgData name="Kevin Robinson" userId="f326a27d-8d8d-4448-bcd1-b2364a461f80" providerId="ADAL" clId="{BB64C08F-C6C9-4C7A-851C-5E46C0A54C54}" dt="2026-06-20T17:19:53.544" v="2626" actId="26606"/>
          <ac:spMkLst>
            <pc:docMk/>
            <pc:sldMk cId="3303032695" sldId="283"/>
            <ac:spMk id="17" creationId="{C2554CA6-288E-4202-BC52-2E5A8F0C0AED}"/>
          </ac:spMkLst>
        </pc:spChg>
        <pc:spChg chg="add">
          <ac:chgData name="Kevin Robinson" userId="f326a27d-8d8d-4448-bcd1-b2364a461f80" providerId="ADAL" clId="{BB64C08F-C6C9-4C7A-851C-5E46C0A54C54}" dt="2026-06-20T17:19:53.544" v="2626" actId="26606"/>
          <ac:spMkLst>
            <pc:docMk/>
            <pc:sldMk cId="3303032695" sldId="283"/>
            <ac:spMk id="19" creationId="{B10BB131-AC8E-4A8E-A5D1-36260F720C3B}"/>
          </ac:spMkLst>
        </pc:spChg>
        <pc:spChg chg="add">
          <ac:chgData name="Kevin Robinson" userId="f326a27d-8d8d-4448-bcd1-b2364a461f80" providerId="ADAL" clId="{BB64C08F-C6C9-4C7A-851C-5E46C0A54C54}" dt="2026-06-20T17:19:53.544" v="2626" actId="26606"/>
          <ac:spMkLst>
            <pc:docMk/>
            <pc:sldMk cId="3303032695" sldId="283"/>
            <ac:spMk id="21" creationId="{5B7778FC-632E-4DCA-A7CB-0D7731CCF970}"/>
          </ac:spMkLst>
        </pc:spChg>
        <pc:spChg chg="add">
          <ac:chgData name="Kevin Robinson" userId="f326a27d-8d8d-4448-bcd1-b2364a461f80" providerId="ADAL" clId="{BB64C08F-C6C9-4C7A-851C-5E46C0A54C54}" dt="2026-06-20T17:19:53.544" v="2626" actId="26606"/>
          <ac:spMkLst>
            <pc:docMk/>
            <pc:sldMk cId="3303032695" sldId="283"/>
            <ac:spMk id="23" creationId="{FA23A907-97FB-4A8F-880A-DD77401C4296}"/>
          </ac:spMkLst>
        </pc:spChg>
      </pc:sldChg>
      <pc:sldChg chg="addSp modSp add mod setBg">
        <pc:chgData name="Kevin Robinson" userId="f326a27d-8d8d-4448-bcd1-b2364a461f80" providerId="ADAL" clId="{BB64C08F-C6C9-4C7A-851C-5E46C0A54C54}" dt="2026-06-20T17:19:43.531" v="2625" actId="26606"/>
        <pc:sldMkLst>
          <pc:docMk/>
          <pc:sldMk cId="3749501596" sldId="287"/>
        </pc:sldMkLst>
        <pc:spChg chg="mod">
          <ac:chgData name="Kevin Robinson" userId="f326a27d-8d8d-4448-bcd1-b2364a461f80" providerId="ADAL" clId="{BB64C08F-C6C9-4C7A-851C-5E46C0A54C54}" dt="2026-06-20T17:19:43.531" v="2625" actId="26606"/>
          <ac:spMkLst>
            <pc:docMk/>
            <pc:sldMk cId="3749501596" sldId="287"/>
            <ac:spMk id="4" creationId="{00000000-0000-0000-0000-000000000000}"/>
          </ac:spMkLst>
        </pc:spChg>
        <pc:spChg chg="mod">
          <ac:chgData name="Kevin Robinson" userId="f326a27d-8d8d-4448-bcd1-b2364a461f80" providerId="ADAL" clId="{BB64C08F-C6C9-4C7A-851C-5E46C0A54C54}" dt="2026-06-20T17:19:43.531" v="2625" actId="26606"/>
          <ac:spMkLst>
            <pc:docMk/>
            <pc:sldMk cId="3749501596" sldId="287"/>
            <ac:spMk id="5" creationId="{00000000-0000-0000-0000-000000000000}"/>
          </ac:spMkLst>
        </pc:spChg>
        <pc:spChg chg="add">
          <ac:chgData name="Kevin Robinson" userId="f326a27d-8d8d-4448-bcd1-b2364a461f80" providerId="ADAL" clId="{BB64C08F-C6C9-4C7A-851C-5E46C0A54C54}" dt="2026-06-20T17:19:43.531" v="2625" actId="26606"/>
          <ac:spMkLst>
            <pc:docMk/>
            <pc:sldMk cId="3749501596" sldId="287"/>
            <ac:spMk id="10" creationId="{907EF6B7-1338-4443-8C46-6A318D952DFD}"/>
          </ac:spMkLst>
        </pc:spChg>
        <pc:spChg chg="add">
          <ac:chgData name="Kevin Robinson" userId="f326a27d-8d8d-4448-bcd1-b2364a461f80" providerId="ADAL" clId="{BB64C08F-C6C9-4C7A-851C-5E46C0A54C54}" dt="2026-06-20T17:19:43.531" v="2625" actId="26606"/>
          <ac:spMkLst>
            <pc:docMk/>
            <pc:sldMk cId="3749501596" sldId="287"/>
            <ac:spMk id="12" creationId="{DAAE4CDD-124C-4DCF-9584-B6033B545DD5}"/>
          </ac:spMkLst>
        </pc:spChg>
        <pc:spChg chg="add">
          <ac:chgData name="Kevin Robinson" userId="f326a27d-8d8d-4448-bcd1-b2364a461f80" providerId="ADAL" clId="{BB64C08F-C6C9-4C7A-851C-5E46C0A54C54}" dt="2026-06-20T17:19:43.531" v="2625" actId="26606"/>
          <ac:spMkLst>
            <pc:docMk/>
            <pc:sldMk cId="3749501596" sldId="287"/>
            <ac:spMk id="14" creationId="{081E4A58-353D-44AE-B2FC-2A74E2E400F7}"/>
          </ac:spMkLst>
        </pc:spChg>
      </pc:sldChg>
      <pc:sldChg chg="addSp delSp modSp add del mod setBg modClrScheme addAnim delAnim chgLayout">
        <pc:chgData name="Kevin Robinson" userId="f326a27d-8d8d-4448-bcd1-b2364a461f80" providerId="ADAL" clId="{BB64C08F-C6C9-4C7A-851C-5E46C0A54C54}" dt="2026-06-22T10:03:46.636" v="2963" actId="26606"/>
        <pc:sldMkLst>
          <pc:docMk/>
          <pc:sldMk cId="907759137" sldId="289"/>
        </pc:sldMkLst>
        <pc:spChg chg="mod ord">
          <ac:chgData name="Kevin Robinson" userId="f326a27d-8d8d-4448-bcd1-b2364a461f80" providerId="ADAL" clId="{BB64C08F-C6C9-4C7A-851C-5E46C0A54C54}" dt="2026-06-22T10:03:46.636" v="2963" actId="26606"/>
          <ac:spMkLst>
            <pc:docMk/>
            <pc:sldMk cId="907759137" sldId="289"/>
            <ac:spMk id="2" creationId="{00000000-0000-0000-0000-000000000000}"/>
          </ac:spMkLst>
        </pc:spChg>
        <pc:spChg chg="mod ord">
          <ac:chgData name="Kevin Robinson" userId="f326a27d-8d8d-4448-bcd1-b2364a461f80" providerId="ADAL" clId="{BB64C08F-C6C9-4C7A-851C-5E46C0A54C54}" dt="2026-06-22T10:03:46.636" v="2963" actId="26606"/>
          <ac:spMkLst>
            <pc:docMk/>
            <pc:sldMk cId="907759137" sldId="289"/>
            <ac:spMk id="3" creationId="{00000000-0000-0000-0000-000000000000}"/>
          </ac:spMkLst>
        </pc:spChg>
        <pc:spChg chg="add del">
          <ac:chgData name="Kevin Robinson" userId="f326a27d-8d8d-4448-bcd1-b2364a461f80" providerId="ADAL" clId="{BB64C08F-C6C9-4C7A-851C-5E46C0A54C54}" dt="2026-06-22T10:03:46.636" v="2963" actId="26606"/>
          <ac:spMkLst>
            <pc:docMk/>
            <pc:sldMk cId="907759137" sldId="289"/>
            <ac:spMk id="50" creationId="{5BF4DF2C-F028-4921-9C23-41303F650A62}"/>
          </ac:spMkLst>
        </pc:spChg>
        <pc:spChg chg="add del">
          <ac:chgData name="Kevin Robinson" userId="f326a27d-8d8d-4448-bcd1-b2364a461f80" providerId="ADAL" clId="{BB64C08F-C6C9-4C7A-851C-5E46C0A54C54}" dt="2026-06-22T10:03:46.636" v="2963" actId="26606"/>
          <ac:spMkLst>
            <pc:docMk/>
            <pc:sldMk cId="907759137" sldId="289"/>
            <ac:spMk id="51" creationId="{158B3569-73B2-4D05-8E95-886A6EE17F1F}"/>
          </ac:spMkLst>
        </pc:spChg>
        <pc:spChg chg="add">
          <ac:chgData name="Kevin Robinson" userId="f326a27d-8d8d-4448-bcd1-b2364a461f80" providerId="ADAL" clId="{BB64C08F-C6C9-4C7A-851C-5E46C0A54C54}" dt="2026-06-22T10:03:46.636" v="2963" actId="26606"/>
          <ac:spMkLst>
            <pc:docMk/>
            <pc:sldMk cId="907759137" sldId="289"/>
            <ac:spMk id="59" creationId="{47942995-B07F-4636-9A06-C6A104B260A8}"/>
          </ac:spMkLst>
        </pc:spChg>
        <pc:spChg chg="add">
          <ac:chgData name="Kevin Robinson" userId="f326a27d-8d8d-4448-bcd1-b2364a461f80" providerId="ADAL" clId="{BB64C08F-C6C9-4C7A-851C-5E46C0A54C54}" dt="2026-06-22T10:03:46.636" v="2963" actId="26606"/>
          <ac:spMkLst>
            <pc:docMk/>
            <pc:sldMk cId="907759137" sldId="289"/>
            <ac:spMk id="66" creationId="{B81933D1-5615-42C7-9C0B-4EB7105CCE2D}"/>
          </ac:spMkLst>
        </pc:spChg>
        <pc:spChg chg="add">
          <ac:chgData name="Kevin Robinson" userId="f326a27d-8d8d-4448-bcd1-b2364a461f80" providerId="ADAL" clId="{BB64C08F-C6C9-4C7A-851C-5E46C0A54C54}" dt="2026-06-22T10:03:46.636" v="2963" actId="26606"/>
          <ac:spMkLst>
            <pc:docMk/>
            <pc:sldMk cId="907759137" sldId="289"/>
            <ac:spMk id="68" creationId="{19C9EAEA-39D0-4B0E-A0EB-51E7B26740B1}"/>
          </ac:spMkLst>
        </pc:spChg>
        <pc:grpChg chg="add del">
          <ac:chgData name="Kevin Robinson" userId="f326a27d-8d8d-4448-bcd1-b2364a461f80" providerId="ADAL" clId="{BB64C08F-C6C9-4C7A-851C-5E46C0A54C54}" dt="2026-06-22T10:03:46.636" v="2963" actId="26606"/>
          <ac:grpSpMkLst>
            <pc:docMk/>
            <pc:sldMk cId="907759137" sldId="289"/>
            <ac:grpSpMk id="53" creationId="{892B7B61-D701-474B-AE8F-EA238B550A78}"/>
          </ac:grpSpMkLst>
        </pc:grpChg>
        <pc:grpChg chg="add">
          <ac:chgData name="Kevin Robinson" userId="f326a27d-8d8d-4448-bcd1-b2364a461f80" providerId="ADAL" clId="{BB64C08F-C6C9-4C7A-851C-5E46C0A54C54}" dt="2026-06-22T10:03:46.636" v="2963" actId="26606"/>
          <ac:grpSpMkLst>
            <pc:docMk/>
            <pc:sldMk cId="907759137" sldId="289"/>
            <ac:grpSpMk id="61" creationId="{032D8612-31EB-44CF-A1D0-14FD4C705424}"/>
          </ac:grpSpMkLst>
        </pc:grpChg>
        <pc:picChg chg="mod">
          <ac:chgData name="Kevin Robinson" userId="f326a27d-8d8d-4448-bcd1-b2364a461f80" providerId="ADAL" clId="{BB64C08F-C6C9-4C7A-851C-5E46C0A54C54}" dt="2026-06-22T10:03:46.636" v="2963" actId="26606"/>
          <ac:picMkLst>
            <pc:docMk/>
            <pc:sldMk cId="907759137" sldId="289"/>
            <ac:picMk id="6" creationId="{00000000-0000-0000-0000-000000000000}"/>
          </ac:picMkLst>
        </pc:picChg>
      </pc:sldChg>
      <pc:sldChg chg="addSp modSp add mod setBg modAnim">
        <pc:chgData name="Kevin Robinson" userId="f326a27d-8d8d-4448-bcd1-b2364a461f80" providerId="ADAL" clId="{BB64C08F-C6C9-4C7A-851C-5E46C0A54C54}" dt="2026-06-22T12:10:19.647" v="3525"/>
        <pc:sldMkLst>
          <pc:docMk/>
          <pc:sldMk cId="4018883305" sldId="292"/>
        </pc:sldMkLst>
        <pc:spChg chg="mod">
          <ac:chgData name="Kevin Robinson" userId="f326a27d-8d8d-4448-bcd1-b2364a461f80" providerId="ADAL" clId="{BB64C08F-C6C9-4C7A-851C-5E46C0A54C54}" dt="2026-06-20T17:22:29.893" v="2657" actId="26606"/>
          <ac:spMkLst>
            <pc:docMk/>
            <pc:sldMk cId="4018883305" sldId="292"/>
            <ac:spMk id="2" creationId="{00000000-0000-0000-0000-000000000000}"/>
          </ac:spMkLst>
        </pc:spChg>
        <pc:spChg chg="mod">
          <ac:chgData name="Kevin Robinson" userId="f326a27d-8d8d-4448-bcd1-b2364a461f80" providerId="ADAL" clId="{BB64C08F-C6C9-4C7A-851C-5E46C0A54C54}" dt="2026-06-20T17:22:29.893" v="2657" actId="26606"/>
          <ac:spMkLst>
            <pc:docMk/>
            <pc:sldMk cId="4018883305" sldId="292"/>
            <ac:spMk id="3" creationId="{00000000-0000-0000-0000-000000000000}"/>
          </ac:spMkLst>
        </pc:spChg>
        <pc:spChg chg="add">
          <ac:chgData name="Kevin Robinson" userId="f326a27d-8d8d-4448-bcd1-b2364a461f80" providerId="ADAL" clId="{BB64C08F-C6C9-4C7A-851C-5E46C0A54C54}" dt="2026-06-20T17:22:29.893" v="2657" actId="26606"/>
          <ac:spMkLst>
            <pc:docMk/>
            <pc:sldMk cId="4018883305" sldId="292"/>
            <ac:spMk id="9" creationId="{F13C74B1-5B17-4795-BED0-7140497B445A}"/>
          </ac:spMkLst>
        </pc:spChg>
        <pc:spChg chg="add">
          <ac:chgData name="Kevin Robinson" userId="f326a27d-8d8d-4448-bcd1-b2364a461f80" providerId="ADAL" clId="{BB64C08F-C6C9-4C7A-851C-5E46C0A54C54}" dt="2026-06-20T17:22:29.893" v="2657" actId="26606"/>
          <ac:spMkLst>
            <pc:docMk/>
            <pc:sldMk cId="4018883305" sldId="292"/>
            <ac:spMk id="11" creationId="{D4974D33-8DC5-464E-8C6D-BE58F0669C17}"/>
          </ac:spMkLst>
        </pc:spChg>
        <pc:picChg chg="mod">
          <ac:chgData name="Kevin Robinson" userId="f326a27d-8d8d-4448-bcd1-b2364a461f80" providerId="ADAL" clId="{BB64C08F-C6C9-4C7A-851C-5E46C0A54C54}" dt="2026-06-20T17:22:29.893" v="2657" actId="26606"/>
          <ac:picMkLst>
            <pc:docMk/>
            <pc:sldMk cId="4018883305" sldId="292"/>
            <ac:picMk id="4" creationId="{00000000-0000-0000-0000-000000000000}"/>
          </ac:picMkLst>
        </pc:picChg>
      </pc:sldChg>
      <pc:sldChg chg="add">
        <pc:chgData name="Kevin Robinson" userId="f326a27d-8d8d-4448-bcd1-b2364a461f80" providerId="ADAL" clId="{BB64C08F-C6C9-4C7A-851C-5E46C0A54C54}" dt="2026-06-22T01:18:50.483" v="2784"/>
        <pc:sldMkLst>
          <pc:docMk/>
          <pc:sldMk cId="1856069954" sldId="296"/>
        </pc:sldMkLst>
      </pc:sldChg>
      <pc:sldChg chg="addSp modSp add del mod setBg">
        <pc:chgData name="Kevin Robinson" userId="f326a27d-8d8d-4448-bcd1-b2364a461f80" providerId="ADAL" clId="{BB64C08F-C6C9-4C7A-851C-5E46C0A54C54}" dt="2026-06-22T01:18:37.730" v="2783" actId="2696"/>
        <pc:sldMkLst>
          <pc:docMk/>
          <pc:sldMk cId="3078907037" sldId="296"/>
        </pc:sldMkLst>
      </pc:sldChg>
      <pc:sldChg chg="addSp delSp modSp add del mod setBg modAnim">
        <pc:chgData name="Kevin Robinson" userId="f326a27d-8d8d-4448-bcd1-b2364a461f80" providerId="ADAL" clId="{BB64C08F-C6C9-4C7A-851C-5E46C0A54C54}" dt="2026-06-22T01:18:37.730" v="2783" actId="2696"/>
        <pc:sldMkLst>
          <pc:docMk/>
          <pc:sldMk cId="687237278" sldId="297"/>
        </pc:sldMkLst>
      </pc:sldChg>
      <pc:sldChg chg="add">
        <pc:chgData name="Kevin Robinson" userId="f326a27d-8d8d-4448-bcd1-b2364a461f80" providerId="ADAL" clId="{BB64C08F-C6C9-4C7A-851C-5E46C0A54C54}" dt="2026-06-22T01:18:50.483" v="2784"/>
        <pc:sldMkLst>
          <pc:docMk/>
          <pc:sldMk cId="3097230181" sldId="297"/>
        </pc:sldMkLst>
      </pc:sldChg>
      <pc:sldChg chg="add">
        <pc:chgData name="Kevin Robinson" userId="f326a27d-8d8d-4448-bcd1-b2364a461f80" providerId="ADAL" clId="{BB64C08F-C6C9-4C7A-851C-5E46C0A54C54}" dt="2026-06-22T01:18:50.483" v="2784"/>
        <pc:sldMkLst>
          <pc:docMk/>
          <pc:sldMk cId="1763223649" sldId="298"/>
        </pc:sldMkLst>
      </pc:sldChg>
      <pc:sldChg chg="addSp modSp add del mod ord setBg">
        <pc:chgData name="Kevin Robinson" userId="f326a27d-8d8d-4448-bcd1-b2364a461f80" providerId="ADAL" clId="{BB64C08F-C6C9-4C7A-851C-5E46C0A54C54}" dt="2026-06-22T01:18:37.730" v="2783" actId="2696"/>
        <pc:sldMkLst>
          <pc:docMk/>
          <pc:sldMk cId="2879268552" sldId="298"/>
        </pc:sldMkLst>
      </pc:sldChg>
      <pc:sldChg chg="addSp delSp modSp add del mod ord setBg delAnim">
        <pc:chgData name="Kevin Robinson" userId="f326a27d-8d8d-4448-bcd1-b2364a461f80" providerId="ADAL" clId="{BB64C08F-C6C9-4C7A-851C-5E46C0A54C54}" dt="2026-06-22T01:18:37.730" v="2783" actId="2696"/>
        <pc:sldMkLst>
          <pc:docMk/>
          <pc:sldMk cId="1880232304" sldId="299"/>
        </pc:sldMkLst>
      </pc:sldChg>
      <pc:sldChg chg="addSp delSp modSp add mod modAnim">
        <pc:chgData name="Kevin Robinson" userId="f326a27d-8d8d-4448-bcd1-b2364a461f80" providerId="ADAL" clId="{BB64C08F-C6C9-4C7A-851C-5E46C0A54C54}" dt="2026-06-22T12:10:40.235" v="3526"/>
        <pc:sldMkLst>
          <pc:docMk/>
          <pc:sldMk cId="3291400266" sldId="299"/>
        </pc:sldMkLst>
        <pc:spChg chg="mod">
          <ac:chgData name="Kevin Robinson" userId="f326a27d-8d8d-4448-bcd1-b2364a461f80" providerId="ADAL" clId="{BB64C08F-C6C9-4C7A-851C-5E46C0A54C54}" dt="2026-06-22T10:04:39.752" v="2964" actId="26606"/>
          <ac:spMkLst>
            <pc:docMk/>
            <pc:sldMk cId="3291400266" sldId="299"/>
            <ac:spMk id="4" creationId="{00000000-0000-0000-0000-000000000000}"/>
          </ac:spMkLst>
        </pc:spChg>
        <pc:spChg chg="del">
          <ac:chgData name="Kevin Robinson" userId="f326a27d-8d8d-4448-bcd1-b2364a461f80" providerId="ADAL" clId="{BB64C08F-C6C9-4C7A-851C-5E46C0A54C54}" dt="2026-06-22T10:04:39.752" v="2964" actId="26606"/>
          <ac:spMkLst>
            <pc:docMk/>
            <pc:sldMk cId="3291400266" sldId="299"/>
            <ac:spMk id="11" creationId="{634E5E7C-1976-4C3E-A934-9425D4F2BF63}"/>
          </ac:spMkLst>
        </pc:spChg>
        <pc:spChg chg="del">
          <ac:chgData name="Kevin Robinson" userId="f326a27d-8d8d-4448-bcd1-b2364a461f80" providerId="ADAL" clId="{BB64C08F-C6C9-4C7A-851C-5E46C0A54C54}" dt="2026-06-22T10:04:39.752" v="2964" actId="26606"/>
          <ac:spMkLst>
            <pc:docMk/>
            <pc:sldMk cId="3291400266" sldId="299"/>
            <ac:spMk id="13" creationId="{78D323F3-5366-46A1-A430-A21785CACEA0}"/>
          </ac:spMkLst>
        </pc:spChg>
        <pc:spChg chg="del">
          <ac:chgData name="Kevin Robinson" userId="f326a27d-8d8d-4448-bcd1-b2364a461f80" providerId="ADAL" clId="{BB64C08F-C6C9-4C7A-851C-5E46C0A54C54}" dt="2026-06-22T10:04:39.752" v="2964" actId="26606"/>
          <ac:spMkLst>
            <pc:docMk/>
            <pc:sldMk cId="3291400266" sldId="299"/>
            <ac:spMk id="15" creationId="{F94368A0-A606-4A85-99C2-5DEC95FCC9C0}"/>
          </ac:spMkLst>
        </pc:spChg>
        <pc:spChg chg="add">
          <ac:chgData name="Kevin Robinson" userId="f326a27d-8d8d-4448-bcd1-b2364a461f80" providerId="ADAL" clId="{BB64C08F-C6C9-4C7A-851C-5E46C0A54C54}" dt="2026-06-22T10:04:39.752" v="2964" actId="26606"/>
          <ac:spMkLst>
            <pc:docMk/>
            <pc:sldMk cId="3291400266" sldId="299"/>
            <ac:spMk id="20" creationId="{C497725C-6431-496A-B11C-691354780DCD}"/>
          </ac:spMkLst>
        </pc:spChg>
        <pc:spChg chg="add">
          <ac:chgData name="Kevin Robinson" userId="f326a27d-8d8d-4448-bcd1-b2364a461f80" providerId="ADAL" clId="{BB64C08F-C6C9-4C7A-851C-5E46C0A54C54}" dt="2026-06-22T10:04:39.752" v="2964" actId="26606"/>
          <ac:spMkLst>
            <pc:docMk/>
            <pc:sldMk cId="3291400266" sldId="299"/>
            <ac:spMk id="27" creationId="{B81933D1-5615-42C7-9C0B-4EB7105CCE2D}"/>
          </ac:spMkLst>
        </pc:spChg>
        <pc:spChg chg="add">
          <ac:chgData name="Kevin Robinson" userId="f326a27d-8d8d-4448-bcd1-b2364a461f80" providerId="ADAL" clId="{BB64C08F-C6C9-4C7A-851C-5E46C0A54C54}" dt="2026-06-22T10:04:39.752" v="2964" actId="26606"/>
          <ac:spMkLst>
            <pc:docMk/>
            <pc:sldMk cId="3291400266" sldId="299"/>
            <ac:spMk id="29" creationId="{B089A89A-1E9C-4761-9DFF-53C275FBF870}"/>
          </ac:spMkLst>
        </pc:spChg>
        <pc:spChg chg="add">
          <ac:chgData name="Kevin Robinson" userId="f326a27d-8d8d-4448-bcd1-b2364a461f80" providerId="ADAL" clId="{BB64C08F-C6C9-4C7A-851C-5E46C0A54C54}" dt="2026-06-22T10:04:39.752" v="2964" actId="26606"/>
          <ac:spMkLst>
            <pc:docMk/>
            <pc:sldMk cId="3291400266" sldId="299"/>
            <ac:spMk id="31" creationId="{19C9EAEA-39D0-4B0E-A0EB-51E7B26740B1}"/>
          </ac:spMkLst>
        </pc:spChg>
        <pc:picChg chg="mod">
          <ac:chgData name="Kevin Robinson" userId="f326a27d-8d8d-4448-bcd1-b2364a461f80" providerId="ADAL" clId="{BB64C08F-C6C9-4C7A-851C-5E46C0A54C54}" dt="2026-06-22T10:04:39.752" v="2964" actId="26606"/>
          <ac:picMkLst>
            <pc:docMk/>
            <pc:sldMk cId="3291400266" sldId="299"/>
            <ac:picMk id="2" creationId="{00000000-0000-0000-0000-000000000000}"/>
          </ac:picMkLst>
        </pc:picChg>
        <pc:picChg chg="mod">
          <ac:chgData name="Kevin Robinson" userId="f326a27d-8d8d-4448-bcd1-b2364a461f80" providerId="ADAL" clId="{BB64C08F-C6C9-4C7A-851C-5E46C0A54C54}" dt="2026-06-22T10:04:39.752" v="2964" actId="26606"/>
          <ac:picMkLst>
            <pc:docMk/>
            <pc:sldMk cId="3291400266" sldId="299"/>
            <ac:picMk id="6" creationId="{7E7A8CDE-9FA5-7CB5-0320-DE8D0A7B20EC}"/>
          </ac:picMkLst>
        </pc:picChg>
      </pc:sldChg>
      <pc:sldChg chg="addSp delSp modSp add mod setBg">
        <pc:chgData name="Kevin Robinson" userId="f326a27d-8d8d-4448-bcd1-b2364a461f80" providerId="ADAL" clId="{BB64C08F-C6C9-4C7A-851C-5E46C0A54C54}" dt="2026-06-20T17:23:18.569" v="2662" actId="26606"/>
        <pc:sldMkLst>
          <pc:docMk/>
          <pc:sldMk cId="2315737594" sldId="300"/>
        </pc:sldMkLst>
        <pc:spChg chg="mod">
          <ac:chgData name="Kevin Robinson" userId="f326a27d-8d8d-4448-bcd1-b2364a461f80" providerId="ADAL" clId="{BB64C08F-C6C9-4C7A-851C-5E46C0A54C54}" dt="2026-06-20T17:23:18.569" v="2662" actId="26606"/>
          <ac:spMkLst>
            <pc:docMk/>
            <pc:sldMk cId="2315737594" sldId="300"/>
            <ac:spMk id="2" creationId="{00000000-0000-0000-0000-000000000000}"/>
          </ac:spMkLst>
        </pc:spChg>
        <pc:spChg chg="mod">
          <ac:chgData name="Kevin Robinson" userId="f326a27d-8d8d-4448-bcd1-b2364a461f80" providerId="ADAL" clId="{BB64C08F-C6C9-4C7A-851C-5E46C0A54C54}" dt="2026-06-20T17:23:18.569" v="2662" actId="26606"/>
          <ac:spMkLst>
            <pc:docMk/>
            <pc:sldMk cId="2315737594" sldId="300"/>
            <ac:spMk id="3" creationId="{00000000-0000-0000-0000-000000000000}"/>
          </ac:spMkLst>
        </pc:spChg>
        <pc:spChg chg="add">
          <ac:chgData name="Kevin Robinson" userId="f326a27d-8d8d-4448-bcd1-b2364a461f80" providerId="ADAL" clId="{BB64C08F-C6C9-4C7A-851C-5E46C0A54C54}" dt="2026-06-20T17:23:18.569" v="2662" actId="26606"/>
          <ac:spMkLst>
            <pc:docMk/>
            <pc:sldMk cId="2315737594" sldId="300"/>
            <ac:spMk id="17" creationId="{058A14AF-9FB5-4CC7-BA35-E8E85D3EDF0E}"/>
          </ac:spMkLst>
        </pc:spChg>
        <pc:spChg chg="add">
          <ac:chgData name="Kevin Robinson" userId="f326a27d-8d8d-4448-bcd1-b2364a461f80" providerId="ADAL" clId="{BB64C08F-C6C9-4C7A-851C-5E46C0A54C54}" dt="2026-06-20T17:23:18.569" v="2662" actId="26606"/>
          <ac:spMkLst>
            <pc:docMk/>
            <pc:sldMk cId="2315737594" sldId="300"/>
            <ac:spMk id="18" creationId="{3A9A4357-BD1D-4622-A4FE-766E6AB8DE84}"/>
          </ac:spMkLst>
        </pc:spChg>
        <pc:spChg chg="add">
          <ac:chgData name="Kevin Robinson" userId="f326a27d-8d8d-4448-bcd1-b2364a461f80" providerId="ADAL" clId="{BB64C08F-C6C9-4C7A-851C-5E46C0A54C54}" dt="2026-06-20T17:23:18.569" v="2662" actId="26606"/>
          <ac:spMkLst>
            <pc:docMk/>
            <pc:sldMk cId="2315737594" sldId="300"/>
            <ac:spMk id="19" creationId="{E659831F-0D9A-4C63-9EBB-8435B85A440F}"/>
          </ac:spMkLst>
        </pc:spChg>
        <pc:spChg chg="add">
          <ac:chgData name="Kevin Robinson" userId="f326a27d-8d8d-4448-bcd1-b2364a461f80" providerId="ADAL" clId="{BB64C08F-C6C9-4C7A-851C-5E46C0A54C54}" dt="2026-06-20T17:23:18.569" v="2662" actId="26606"/>
          <ac:spMkLst>
            <pc:docMk/>
            <pc:sldMk cId="2315737594" sldId="300"/>
            <ac:spMk id="20" creationId="{E6995CE5-F890-4ABA-82A2-26507CE8D2A3}"/>
          </ac:spMkLst>
        </pc:spChg>
        <pc:picChg chg="mod">
          <ac:chgData name="Kevin Robinson" userId="f326a27d-8d8d-4448-bcd1-b2364a461f80" providerId="ADAL" clId="{BB64C08F-C6C9-4C7A-851C-5E46C0A54C54}" dt="2026-06-20T17:23:18.569" v="2662" actId="26606"/>
          <ac:picMkLst>
            <pc:docMk/>
            <pc:sldMk cId="2315737594" sldId="300"/>
            <ac:picMk id="4" creationId="{00000000-0000-0000-0000-000000000000}"/>
          </ac:picMkLst>
        </pc:picChg>
      </pc:sldChg>
      <pc:sldChg chg="addSp modSp add mod setBg">
        <pc:chgData name="Kevin Robinson" userId="f326a27d-8d8d-4448-bcd1-b2364a461f80" providerId="ADAL" clId="{BB64C08F-C6C9-4C7A-851C-5E46C0A54C54}" dt="2026-06-20T17:24:13.568" v="2665" actId="26606"/>
        <pc:sldMkLst>
          <pc:docMk/>
          <pc:sldMk cId="954698335" sldId="303"/>
        </pc:sldMkLst>
        <pc:spChg chg="mod">
          <ac:chgData name="Kevin Robinson" userId="f326a27d-8d8d-4448-bcd1-b2364a461f80" providerId="ADAL" clId="{BB64C08F-C6C9-4C7A-851C-5E46C0A54C54}" dt="2026-06-20T17:24:13.568" v="2665" actId="26606"/>
          <ac:spMkLst>
            <pc:docMk/>
            <pc:sldMk cId="954698335" sldId="303"/>
            <ac:spMk id="2" creationId="{00000000-0000-0000-0000-000000000000}"/>
          </ac:spMkLst>
        </pc:spChg>
        <pc:spChg chg="mod">
          <ac:chgData name="Kevin Robinson" userId="f326a27d-8d8d-4448-bcd1-b2364a461f80" providerId="ADAL" clId="{BB64C08F-C6C9-4C7A-851C-5E46C0A54C54}" dt="2026-06-20T17:24:13.568" v="2665" actId="26606"/>
          <ac:spMkLst>
            <pc:docMk/>
            <pc:sldMk cId="954698335" sldId="303"/>
            <ac:spMk id="3" creationId="{00000000-0000-0000-0000-000000000000}"/>
          </ac:spMkLst>
        </pc:spChg>
        <pc:spChg chg="add">
          <ac:chgData name="Kevin Robinson" userId="f326a27d-8d8d-4448-bcd1-b2364a461f80" providerId="ADAL" clId="{BB64C08F-C6C9-4C7A-851C-5E46C0A54C54}" dt="2026-06-20T17:24:13.568" v="2665" actId="26606"/>
          <ac:spMkLst>
            <pc:docMk/>
            <pc:sldMk cId="954698335" sldId="303"/>
            <ac:spMk id="10" creationId="{C4879EFC-8E62-4E00-973C-C45EE9EC676D}"/>
          </ac:spMkLst>
        </pc:spChg>
        <pc:spChg chg="add">
          <ac:chgData name="Kevin Robinson" userId="f326a27d-8d8d-4448-bcd1-b2364a461f80" providerId="ADAL" clId="{BB64C08F-C6C9-4C7A-851C-5E46C0A54C54}" dt="2026-06-20T17:24:13.568" v="2665" actId="26606"/>
          <ac:spMkLst>
            <pc:docMk/>
            <pc:sldMk cId="954698335" sldId="303"/>
            <ac:spMk id="12" creationId="{D6A9C53F-5F90-40A5-8C85-5412D39C8C68}"/>
          </ac:spMkLst>
        </pc:spChg>
        <pc:picChg chg="mod">
          <ac:chgData name="Kevin Robinson" userId="f326a27d-8d8d-4448-bcd1-b2364a461f80" providerId="ADAL" clId="{BB64C08F-C6C9-4C7A-851C-5E46C0A54C54}" dt="2026-06-20T17:24:13.568" v="2665" actId="26606"/>
          <ac:picMkLst>
            <pc:docMk/>
            <pc:sldMk cId="954698335" sldId="303"/>
            <ac:picMk id="4" creationId="{00000000-0000-0000-0000-000000000000}"/>
          </ac:picMkLst>
        </pc:picChg>
        <pc:picChg chg="mod">
          <ac:chgData name="Kevin Robinson" userId="f326a27d-8d8d-4448-bcd1-b2364a461f80" providerId="ADAL" clId="{BB64C08F-C6C9-4C7A-851C-5E46C0A54C54}" dt="2026-06-20T17:24:13.568" v="2665" actId="26606"/>
          <ac:picMkLst>
            <pc:docMk/>
            <pc:sldMk cId="954698335" sldId="303"/>
            <ac:picMk id="5" creationId="{00000000-0000-0000-0000-000000000000}"/>
          </ac:picMkLst>
        </pc:picChg>
      </pc:sldChg>
      <pc:sldChg chg="delSp modSp add mod ord setBg modAnim delDesignElem">
        <pc:chgData name="Kevin Robinson" userId="f326a27d-8d8d-4448-bcd1-b2364a461f80" providerId="ADAL" clId="{BB64C08F-C6C9-4C7A-851C-5E46C0A54C54}" dt="2026-06-20T17:08:09.035" v="2527"/>
        <pc:sldMkLst>
          <pc:docMk/>
          <pc:sldMk cId="947525702" sldId="314"/>
        </pc:sldMkLst>
        <pc:spChg chg="mod">
          <ac:chgData name="Kevin Robinson" userId="f326a27d-8d8d-4448-bcd1-b2364a461f80" providerId="ADAL" clId="{BB64C08F-C6C9-4C7A-851C-5E46C0A54C54}" dt="2026-06-18T15:56:24.273" v="551" actId="20577"/>
          <ac:spMkLst>
            <pc:docMk/>
            <pc:sldMk cId="947525702" sldId="314"/>
            <ac:spMk id="5" creationId="{00000000-0000-0000-0000-000000000000}"/>
          </ac:spMkLst>
        </pc:spChg>
      </pc:sldChg>
      <pc:sldChg chg="modSp add mod">
        <pc:chgData name="Kevin Robinson" userId="f326a27d-8d8d-4448-bcd1-b2364a461f80" providerId="ADAL" clId="{BB64C08F-C6C9-4C7A-851C-5E46C0A54C54}" dt="2026-06-22T10:39:15.515" v="3524" actId="27636"/>
        <pc:sldMkLst>
          <pc:docMk/>
          <pc:sldMk cId="1204889065" sldId="315"/>
        </pc:sldMkLst>
        <pc:spChg chg="mod">
          <ac:chgData name="Kevin Robinson" userId="f326a27d-8d8d-4448-bcd1-b2364a461f80" providerId="ADAL" clId="{BB64C08F-C6C9-4C7A-851C-5E46C0A54C54}" dt="2026-06-22T10:39:15.515" v="3524" actId="27636"/>
          <ac:spMkLst>
            <pc:docMk/>
            <pc:sldMk cId="1204889065" sldId="315"/>
            <ac:spMk id="2" creationId="{00000000-0000-0000-0000-000000000000}"/>
          </ac:spMkLst>
        </pc:spChg>
        <pc:picChg chg="mod">
          <ac:chgData name="Kevin Robinson" userId="f326a27d-8d8d-4448-bcd1-b2364a461f80" providerId="ADAL" clId="{BB64C08F-C6C9-4C7A-851C-5E46C0A54C54}" dt="2026-06-22T10:39:11.408" v="3522" actId="1076"/>
          <ac:picMkLst>
            <pc:docMk/>
            <pc:sldMk cId="1204889065" sldId="315"/>
            <ac:picMk id="10" creationId="{00000000-0000-0000-0000-000000000000}"/>
          </ac:picMkLst>
        </pc:picChg>
      </pc:sldChg>
      <pc:sldChg chg="addSp delSp modSp add mod setBg modAnim chgLayout">
        <pc:chgData name="Kevin Robinson" userId="f326a27d-8d8d-4448-bcd1-b2364a461f80" providerId="ADAL" clId="{BB64C08F-C6C9-4C7A-851C-5E46C0A54C54}" dt="2026-06-20T17:41:24.328" v="2738" actId="26606"/>
        <pc:sldMkLst>
          <pc:docMk/>
          <pc:sldMk cId="3199870775" sldId="321"/>
        </pc:sldMkLst>
        <pc:spChg chg="mod ord">
          <ac:chgData name="Kevin Robinson" userId="f326a27d-8d8d-4448-bcd1-b2364a461f80" providerId="ADAL" clId="{BB64C08F-C6C9-4C7A-851C-5E46C0A54C54}" dt="2026-06-20T17:41:24.328" v="2738" actId="26606"/>
          <ac:spMkLst>
            <pc:docMk/>
            <pc:sldMk cId="3199870775" sldId="321"/>
            <ac:spMk id="2" creationId="{BEE2BC84-46C8-A63B-F3B6-74E7DFACD82A}"/>
          </ac:spMkLst>
        </pc:spChg>
        <pc:spChg chg="mod ord">
          <ac:chgData name="Kevin Robinson" userId="f326a27d-8d8d-4448-bcd1-b2364a461f80" providerId="ADAL" clId="{BB64C08F-C6C9-4C7A-851C-5E46C0A54C54}" dt="2026-06-20T17:41:24.328" v="2738" actId="26606"/>
          <ac:spMkLst>
            <pc:docMk/>
            <pc:sldMk cId="3199870775" sldId="321"/>
            <ac:spMk id="3" creationId="{AFC3E655-7A15-908A-FBD1-9B145C4A5335}"/>
          </ac:spMkLst>
        </pc:spChg>
        <pc:spChg chg="add">
          <ac:chgData name="Kevin Robinson" userId="f326a27d-8d8d-4448-bcd1-b2364a461f80" providerId="ADAL" clId="{BB64C08F-C6C9-4C7A-851C-5E46C0A54C54}" dt="2026-06-20T17:41:24.328" v="2738" actId="26606"/>
          <ac:spMkLst>
            <pc:docMk/>
            <pc:sldMk cId="3199870775" sldId="321"/>
            <ac:spMk id="28" creationId="{245A9F99-D9B1-4094-A2E2-B90AC1DB7B9C}"/>
          </ac:spMkLst>
        </pc:spChg>
        <pc:spChg chg="add">
          <ac:chgData name="Kevin Robinson" userId="f326a27d-8d8d-4448-bcd1-b2364a461f80" providerId="ADAL" clId="{BB64C08F-C6C9-4C7A-851C-5E46C0A54C54}" dt="2026-06-20T17:41:24.328" v="2738" actId="26606"/>
          <ac:spMkLst>
            <pc:docMk/>
            <pc:sldMk cId="3199870775" sldId="321"/>
            <ac:spMk id="29" creationId="{B7FAF607-473A-4A43-A23D-BBFF5C4117BB}"/>
          </ac:spMkLst>
        </pc:spChg>
        <pc:grpChg chg="add">
          <ac:chgData name="Kevin Robinson" userId="f326a27d-8d8d-4448-bcd1-b2364a461f80" providerId="ADAL" clId="{BB64C08F-C6C9-4C7A-851C-5E46C0A54C54}" dt="2026-06-20T17:41:24.328" v="2738" actId="26606"/>
          <ac:grpSpMkLst>
            <pc:docMk/>
            <pc:sldMk cId="3199870775" sldId="321"/>
            <ac:grpSpMk id="31" creationId="{C5F6476F-D303-44D3-B30F-1BA348F0F64A}"/>
          </ac:grpSpMkLst>
        </pc:grpChg>
        <pc:picChg chg="add">
          <ac:chgData name="Kevin Robinson" userId="f326a27d-8d8d-4448-bcd1-b2364a461f80" providerId="ADAL" clId="{BB64C08F-C6C9-4C7A-851C-5E46C0A54C54}" dt="2026-06-20T17:41:24.328" v="2738" actId="26606"/>
          <ac:picMkLst>
            <pc:docMk/>
            <pc:sldMk cId="3199870775" sldId="321"/>
            <ac:picMk id="30" creationId="{8015F6FD-F1DD-DDCC-AF4F-4074327598BA}"/>
          </ac:picMkLst>
        </pc:picChg>
      </pc:sldChg>
      <pc:sldChg chg="addSp delSp modSp add mod ord setBg modAnim">
        <pc:chgData name="Kevin Robinson" userId="f326a27d-8d8d-4448-bcd1-b2364a461f80" providerId="ADAL" clId="{BB64C08F-C6C9-4C7A-851C-5E46C0A54C54}" dt="2026-06-22T10:08:07.127" v="2976"/>
        <pc:sldMkLst>
          <pc:docMk/>
          <pc:sldMk cId="1998256750" sldId="323"/>
        </pc:sldMkLst>
        <pc:spChg chg="mod">
          <ac:chgData name="Kevin Robinson" userId="f326a27d-8d8d-4448-bcd1-b2364a461f80" providerId="ADAL" clId="{BB64C08F-C6C9-4C7A-851C-5E46C0A54C54}" dt="2026-06-22T10:07:49.143" v="2974" actId="26606"/>
          <ac:spMkLst>
            <pc:docMk/>
            <pc:sldMk cId="1998256750" sldId="323"/>
            <ac:spMk id="2" creationId="{4E39CD16-7088-C004-7C24-BD9FF1605569}"/>
          </ac:spMkLst>
        </pc:spChg>
        <pc:spChg chg="mod">
          <ac:chgData name="Kevin Robinson" userId="f326a27d-8d8d-4448-bcd1-b2364a461f80" providerId="ADAL" clId="{BB64C08F-C6C9-4C7A-851C-5E46C0A54C54}" dt="2026-06-22T10:07:49.143" v="2974" actId="26606"/>
          <ac:spMkLst>
            <pc:docMk/>
            <pc:sldMk cId="1998256750" sldId="323"/>
            <ac:spMk id="3" creationId="{CA13328B-2487-39BA-CD2A-F0DE44E48FFA}"/>
          </ac:spMkLst>
        </pc:spChg>
        <pc:spChg chg="add del">
          <ac:chgData name="Kevin Robinson" userId="f326a27d-8d8d-4448-bcd1-b2364a461f80" providerId="ADAL" clId="{BB64C08F-C6C9-4C7A-851C-5E46C0A54C54}" dt="2026-06-22T10:07:49.143" v="2974" actId="26606"/>
          <ac:spMkLst>
            <pc:docMk/>
            <pc:sldMk cId="1998256750" sldId="323"/>
            <ac:spMk id="9" creationId="{201CC55D-ED54-4C5C-95E6-10947BD1103B}"/>
          </ac:spMkLst>
        </pc:spChg>
        <pc:spChg chg="add del">
          <ac:chgData name="Kevin Robinson" userId="f326a27d-8d8d-4448-bcd1-b2364a461f80" providerId="ADAL" clId="{BB64C08F-C6C9-4C7A-851C-5E46C0A54C54}" dt="2026-06-22T10:07:49.143" v="2974" actId="26606"/>
          <ac:spMkLst>
            <pc:docMk/>
            <pc:sldMk cId="1998256750" sldId="323"/>
            <ac:spMk id="15" creationId="{3873B707-463F-40B0-8227-E8CC6C67EB25}"/>
          </ac:spMkLst>
        </pc:spChg>
        <pc:spChg chg="add del">
          <ac:chgData name="Kevin Robinson" userId="f326a27d-8d8d-4448-bcd1-b2364a461f80" providerId="ADAL" clId="{BB64C08F-C6C9-4C7A-851C-5E46C0A54C54}" dt="2026-06-22T10:07:49.143" v="2974" actId="26606"/>
          <ac:spMkLst>
            <pc:docMk/>
            <pc:sldMk cId="1998256750" sldId="323"/>
            <ac:spMk id="17" creationId="{C13237C8-E62C-4F0D-A318-BD6FB6C2D138}"/>
          </ac:spMkLst>
        </pc:spChg>
        <pc:spChg chg="add del">
          <ac:chgData name="Kevin Robinson" userId="f326a27d-8d8d-4448-bcd1-b2364a461f80" providerId="ADAL" clId="{BB64C08F-C6C9-4C7A-851C-5E46C0A54C54}" dt="2026-06-22T10:07:49.143" v="2974" actId="26606"/>
          <ac:spMkLst>
            <pc:docMk/>
            <pc:sldMk cId="1998256750" sldId="323"/>
            <ac:spMk id="19" creationId="{19C9EAEA-39D0-4B0E-A0EB-51E7B26740B1}"/>
          </ac:spMkLst>
        </pc:spChg>
        <pc:grpChg chg="add del">
          <ac:chgData name="Kevin Robinson" userId="f326a27d-8d8d-4448-bcd1-b2364a461f80" providerId="ADAL" clId="{BB64C08F-C6C9-4C7A-851C-5E46C0A54C54}" dt="2026-06-22T10:07:49.143" v="2974" actId="26606"/>
          <ac:grpSpMkLst>
            <pc:docMk/>
            <pc:sldMk cId="1998256750" sldId="323"/>
            <ac:grpSpMk id="11" creationId="{1DE889C7-FAD6-4397-98E2-05D503484459}"/>
          </ac:grpSpMkLst>
        </pc:grpChg>
        <pc:picChg chg="mod">
          <ac:chgData name="Kevin Robinson" userId="f326a27d-8d8d-4448-bcd1-b2364a461f80" providerId="ADAL" clId="{BB64C08F-C6C9-4C7A-851C-5E46C0A54C54}" dt="2026-06-22T10:07:49.143" v="2974" actId="26606"/>
          <ac:picMkLst>
            <pc:docMk/>
            <pc:sldMk cId="1998256750" sldId="323"/>
            <ac:picMk id="4" creationId="{E41D2580-3AFD-57D3-9420-5511CDF824AB}"/>
          </ac:picMkLst>
        </pc:picChg>
      </pc:sldChg>
      <pc:sldChg chg="modSp mod modNotesTx">
        <pc:chgData name="Kevin Robinson" userId="f326a27d-8d8d-4448-bcd1-b2364a461f80" providerId="ADAL" clId="{BB64C08F-C6C9-4C7A-851C-5E46C0A54C54}" dt="2026-06-22T09:56:50.876" v="2867" actId="20577"/>
        <pc:sldMkLst>
          <pc:docMk/>
          <pc:sldMk cId="739755361" sldId="2626"/>
        </pc:sldMkLst>
        <pc:spChg chg="mod">
          <ac:chgData name="Kevin Robinson" userId="f326a27d-8d8d-4448-bcd1-b2364a461f80" providerId="ADAL" clId="{BB64C08F-C6C9-4C7A-851C-5E46C0A54C54}" dt="2026-06-18T15:26:29.947" v="56" actId="20577"/>
          <ac:spMkLst>
            <pc:docMk/>
            <pc:sldMk cId="739755361" sldId="2626"/>
            <ac:spMk id="5" creationId="{3B2AEFCD-CE72-1FD5-C12A-2B95C7F03B87}"/>
          </ac:spMkLst>
        </pc:spChg>
        <pc:spChg chg="mod">
          <ac:chgData name="Kevin Robinson" userId="f326a27d-8d8d-4448-bcd1-b2364a461f80" providerId="ADAL" clId="{BB64C08F-C6C9-4C7A-851C-5E46C0A54C54}" dt="2026-06-18T19:00:41.018" v="1811" actId="20577"/>
          <ac:spMkLst>
            <pc:docMk/>
            <pc:sldMk cId="739755361" sldId="2626"/>
            <ac:spMk id="10" creationId="{12BA27A0-F4C0-BBD0-4E3A-133E2C2F5B28}"/>
          </ac:spMkLst>
        </pc:spChg>
        <pc:spChg chg="mod">
          <ac:chgData name="Kevin Robinson" userId="f326a27d-8d8d-4448-bcd1-b2364a461f80" providerId="ADAL" clId="{BB64C08F-C6C9-4C7A-851C-5E46C0A54C54}" dt="2026-06-18T15:27:11.529" v="191" actId="20577"/>
          <ac:spMkLst>
            <pc:docMk/>
            <pc:sldMk cId="739755361" sldId="2626"/>
            <ac:spMk id="11" creationId="{A939BDBD-7D52-D84D-BE15-316C9D4EC61B}"/>
          </ac:spMkLst>
        </pc:spChg>
      </pc:sldChg>
      <pc:sldChg chg="addSp delSp modSp mod setClrOvrMap">
        <pc:chgData name="Kevin Robinson" userId="f326a27d-8d8d-4448-bcd1-b2364a461f80" providerId="ADAL" clId="{BB64C08F-C6C9-4C7A-851C-5E46C0A54C54}" dt="2026-06-20T17:41:37.427" v="2739" actId="26606"/>
        <pc:sldMkLst>
          <pc:docMk/>
          <pc:sldMk cId="2912567745" sldId="2695"/>
        </pc:sldMkLst>
        <pc:spChg chg="mod">
          <ac:chgData name="Kevin Robinson" userId="f326a27d-8d8d-4448-bcd1-b2364a461f80" providerId="ADAL" clId="{BB64C08F-C6C9-4C7A-851C-5E46C0A54C54}" dt="2026-06-20T17:41:37.427" v="2739" actId="26606"/>
          <ac:spMkLst>
            <pc:docMk/>
            <pc:sldMk cId="2912567745" sldId="2695"/>
            <ac:spMk id="2" creationId="{A2402C9F-5831-4E9D-8303-B853FB861B4B}"/>
          </ac:spMkLst>
        </pc:spChg>
        <pc:spChg chg="mod">
          <ac:chgData name="Kevin Robinson" userId="f326a27d-8d8d-4448-bcd1-b2364a461f80" providerId="ADAL" clId="{BB64C08F-C6C9-4C7A-851C-5E46C0A54C54}" dt="2026-06-20T17:41:37.427" v="2739" actId="26606"/>
          <ac:spMkLst>
            <pc:docMk/>
            <pc:sldMk cId="2912567745" sldId="2695"/>
            <ac:spMk id="3" creationId="{E1212101-AD2E-48E8-A21F-1024EFE1DF0E}"/>
          </ac:spMkLst>
        </pc:spChg>
        <pc:spChg chg="add">
          <ac:chgData name="Kevin Robinson" userId="f326a27d-8d8d-4448-bcd1-b2364a461f80" providerId="ADAL" clId="{BB64C08F-C6C9-4C7A-851C-5E46C0A54C54}" dt="2026-06-20T17:41:37.427" v="2739" actId="26606"/>
          <ac:spMkLst>
            <pc:docMk/>
            <pc:sldMk cId="2912567745" sldId="2695"/>
            <ac:spMk id="14" creationId="{1D868099-6145-4BC0-A5EA-74BEF1776BA9}"/>
          </ac:spMkLst>
        </pc:spChg>
        <pc:spChg chg="add">
          <ac:chgData name="Kevin Robinson" userId="f326a27d-8d8d-4448-bcd1-b2364a461f80" providerId="ADAL" clId="{BB64C08F-C6C9-4C7A-851C-5E46C0A54C54}" dt="2026-06-20T17:41:37.427" v="2739" actId="26606"/>
          <ac:spMkLst>
            <pc:docMk/>
            <pc:sldMk cId="2912567745" sldId="2695"/>
            <ac:spMk id="16" creationId="{CC1026F7-DECB-49B4-A565-518BBA445471}"/>
          </ac:spMkLst>
        </pc:spChg>
        <pc:picChg chg="mod">
          <ac:chgData name="Kevin Robinson" userId="f326a27d-8d8d-4448-bcd1-b2364a461f80" providerId="ADAL" clId="{BB64C08F-C6C9-4C7A-851C-5E46C0A54C54}" dt="2026-06-20T17:41:37.427" v="2739" actId="26606"/>
          <ac:picMkLst>
            <pc:docMk/>
            <pc:sldMk cId="2912567745" sldId="2695"/>
            <ac:picMk id="4" creationId="{D1A74E20-D18D-A558-B32F-1ACC492469C5}"/>
          </ac:picMkLst>
        </pc:picChg>
      </pc:sldChg>
      <pc:sldChg chg="addSp delSp modSp mod addAnim delAnim modAnim modNotesTx">
        <pc:chgData name="Kevin Robinson" userId="f326a27d-8d8d-4448-bcd1-b2364a461f80" providerId="ADAL" clId="{BB64C08F-C6C9-4C7A-851C-5E46C0A54C54}" dt="2026-06-22T09:57:31.242" v="2950" actId="20577"/>
        <pc:sldMkLst>
          <pc:docMk/>
          <pc:sldMk cId="3134170845" sldId="2698"/>
        </pc:sldMkLst>
        <pc:spChg chg="mod">
          <ac:chgData name="Kevin Robinson" userId="f326a27d-8d8d-4448-bcd1-b2364a461f80" providerId="ADAL" clId="{BB64C08F-C6C9-4C7A-851C-5E46C0A54C54}" dt="2026-06-18T15:19:13.060" v="31" actId="20577"/>
          <ac:spMkLst>
            <pc:docMk/>
            <pc:sldMk cId="3134170845" sldId="2698"/>
            <ac:spMk id="5" creationId="{64B0041F-DCD7-344C-EAD0-9878EA936BE2}"/>
          </ac:spMkLst>
        </pc:spChg>
        <pc:spChg chg="add">
          <ac:chgData name="Kevin Robinson" userId="f326a27d-8d8d-4448-bcd1-b2364a461f80" providerId="ADAL" clId="{BB64C08F-C6C9-4C7A-851C-5E46C0A54C54}" dt="2026-06-18T18:37:26.921" v="1627" actId="26606"/>
          <ac:spMkLst>
            <pc:docMk/>
            <pc:sldMk cId="3134170845" sldId="2698"/>
            <ac:spMk id="129" creationId="{602E5CEE-91F4-469A-8DB0-B083D4E6D3C8}"/>
          </ac:spMkLst>
        </pc:spChg>
        <pc:spChg chg="add">
          <ac:chgData name="Kevin Robinson" userId="f326a27d-8d8d-4448-bcd1-b2364a461f80" providerId="ADAL" clId="{BB64C08F-C6C9-4C7A-851C-5E46C0A54C54}" dt="2026-06-18T18:37:26.921" v="1627" actId="26606"/>
          <ac:spMkLst>
            <pc:docMk/>
            <pc:sldMk cId="3134170845" sldId="2698"/>
            <ac:spMk id="131" creationId="{E2AC6510-3E38-4777-B5FF-489AB2AFC8EE}"/>
          </ac:spMkLst>
        </pc:spChg>
        <pc:spChg chg="add">
          <ac:chgData name="Kevin Robinson" userId="f326a27d-8d8d-4448-bcd1-b2364a461f80" providerId="ADAL" clId="{BB64C08F-C6C9-4C7A-851C-5E46C0A54C54}" dt="2026-06-18T18:37:26.921" v="1627" actId="26606"/>
          <ac:spMkLst>
            <pc:docMk/>
            <pc:sldMk cId="3134170845" sldId="2698"/>
            <ac:spMk id="133" creationId="{01E4E464-521F-49A9-8D9D-6F6979C45401}"/>
          </ac:spMkLst>
        </pc:spChg>
        <pc:spChg chg="add">
          <ac:chgData name="Kevin Robinson" userId="f326a27d-8d8d-4448-bcd1-b2364a461f80" providerId="ADAL" clId="{BB64C08F-C6C9-4C7A-851C-5E46C0A54C54}" dt="2026-06-18T18:37:26.921" v="1627" actId="26606"/>
          <ac:spMkLst>
            <pc:docMk/>
            <pc:sldMk cId="3134170845" sldId="2698"/>
            <ac:spMk id="135" creationId="{D1CD565B-6ECC-4F9F-9651-D9B02A7EB29D}"/>
          </ac:spMkLst>
        </pc:spChg>
        <pc:spChg chg="add">
          <ac:chgData name="Kevin Robinson" userId="f326a27d-8d8d-4448-bcd1-b2364a461f80" providerId="ADAL" clId="{BB64C08F-C6C9-4C7A-851C-5E46C0A54C54}" dt="2026-06-18T18:37:26.921" v="1627" actId="26606"/>
          <ac:spMkLst>
            <pc:docMk/>
            <pc:sldMk cId="3134170845" sldId="2698"/>
            <ac:spMk id="137" creationId="{E52DEE4C-2D60-4B27-8ABB-1D595DF08E42}"/>
          </ac:spMkLst>
        </pc:spChg>
        <pc:picChg chg="add mod">
          <ac:chgData name="Kevin Robinson" userId="f326a27d-8d8d-4448-bcd1-b2364a461f80" providerId="ADAL" clId="{BB64C08F-C6C9-4C7A-851C-5E46C0A54C54}" dt="2026-06-18T15:28:29.658" v="196" actId="1076"/>
          <ac:picMkLst>
            <pc:docMk/>
            <pc:sldMk cId="3134170845" sldId="2698"/>
            <ac:picMk id="4" creationId="{5EA85E21-C3CD-CCD1-4F32-F312C74C6184}"/>
          </ac:picMkLst>
        </pc:picChg>
        <pc:picChg chg="add mod">
          <ac:chgData name="Kevin Robinson" userId="f326a27d-8d8d-4448-bcd1-b2364a461f80" providerId="ADAL" clId="{BB64C08F-C6C9-4C7A-851C-5E46C0A54C54}" dt="2026-06-18T18:37:25.405" v="1626" actId="1076"/>
          <ac:picMkLst>
            <pc:docMk/>
            <pc:sldMk cId="3134170845" sldId="2698"/>
            <ac:picMk id="13" creationId="{F4E0AA22-1527-25A7-858B-23A4D43DEFBA}"/>
          </ac:picMkLst>
        </pc:picChg>
      </pc:sldChg>
      <pc:sldChg chg="addSp modSp new add del mod ord setBg modClrScheme modAnim chgLayout">
        <pc:chgData name="Kevin Robinson" userId="f326a27d-8d8d-4448-bcd1-b2364a461f80" providerId="ADAL" clId="{BB64C08F-C6C9-4C7A-851C-5E46C0A54C54}" dt="2026-06-22T12:12:44.502" v="3566" actId="20577"/>
        <pc:sldMkLst>
          <pc:docMk/>
          <pc:sldMk cId="83749567" sldId="2700"/>
        </pc:sldMkLst>
        <pc:spChg chg="mod ord">
          <ac:chgData name="Kevin Robinson" userId="f326a27d-8d8d-4448-bcd1-b2364a461f80" providerId="ADAL" clId="{BB64C08F-C6C9-4C7A-851C-5E46C0A54C54}" dt="2026-06-22T12:12:44.502" v="3566" actId="20577"/>
          <ac:spMkLst>
            <pc:docMk/>
            <pc:sldMk cId="83749567" sldId="2700"/>
            <ac:spMk id="2" creationId="{7D7C995C-C136-16DD-7E25-9D85F290B626}"/>
          </ac:spMkLst>
        </pc:spChg>
        <pc:spChg chg="add mod ord">
          <ac:chgData name="Kevin Robinson" userId="f326a27d-8d8d-4448-bcd1-b2364a461f80" providerId="ADAL" clId="{BB64C08F-C6C9-4C7A-851C-5E46C0A54C54}" dt="2026-06-18T15:49:00.682" v="455" actId="26606"/>
          <ac:spMkLst>
            <pc:docMk/>
            <pc:sldMk cId="83749567" sldId="2700"/>
            <ac:spMk id="3" creationId="{1C311687-B1EA-A1EF-8553-AE2157EC2CA3}"/>
          </ac:spMkLst>
        </pc:spChg>
        <pc:spChg chg="add">
          <ac:chgData name="Kevin Robinson" userId="f326a27d-8d8d-4448-bcd1-b2364a461f80" providerId="ADAL" clId="{BB64C08F-C6C9-4C7A-851C-5E46C0A54C54}" dt="2026-06-18T15:49:00.682" v="455" actId="26606"/>
          <ac:spMkLst>
            <pc:docMk/>
            <pc:sldMk cId="83749567" sldId="2700"/>
            <ac:spMk id="10" creationId="{F13C74B1-5B17-4795-BED0-7140497B445A}"/>
          </ac:spMkLst>
        </pc:spChg>
        <pc:spChg chg="add">
          <ac:chgData name="Kevin Robinson" userId="f326a27d-8d8d-4448-bcd1-b2364a461f80" providerId="ADAL" clId="{BB64C08F-C6C9-4C7A-851C-5E46C0A54C54}" dt="2026-06-18T15:49:00.682" v="455" actId="26606"/>
          <ac:spMkLst>
            <pc:docMk/>
            <pc:sldMk cId="83749567" sldId="2700"/>
            <ac:spMk id="12" creationId="{D4974D33-8DC5-464E-8C6D-BE58F0669C17}"/>
          </ac:spMkLst>
        </pc:spChg>
        <pc:picChg chg="add mod">
          <ac:chgData name="Kevin Robinson" userId="f326a27d-8d8d-4448-bcd1-b2364a461f80" providerId="ADAL" clId="{BB64C08F-C6C9-4C7A-851C-5E46C0A54C54}" dt="2026-06-18T15:49:00.682" v="455" actId="26606"/>
          <ac:picMkLst>
            <pc:docMk/>
            <pc:sldMk cId="83749567" sldId="2700"/>
            <ac:picMk id="5" creationId="{218DF209-9A37-6D97-CFE5-3F9BC8EB0301}"/>
          </ac:picMkLst>
        </pc:picChg>
      </pc:sldChg>
      <pc:sldChg chg="addSp delSp modSp new mod setBg">
        <pc:chgData name="Kevin Robinson" userId="f326a27d-8d8d-4448-bcd1-b2364a461f80" providerId="ADAL" clId="{BB64C08F-C6C9-4C7A-851C-5E46C0A54C54}" dt="2026-06-18T18:37:42.585" v="1628" actId="26606"/>
        <pc:sldMkLst>
          <pc:docMk/>
          <pc:sldMk cId="3407010442" sldId="2701"/>
        </pc:sldMkLst>
        <pc:spChg chg="mod">
          <ac:chgData name="Kevin Robinson" userId="f326a27d-8d8d-4448-bcd1-b2364a461f80" providerId="ADAL" clId="{BB64C08F-C6C9-4C7A-851C-5E46C0A54C54}" dt="2026-06-18T18:37:42.585" v="1628" actId="26606"/>
          <ac:spMkLst>
            <pc:docMk/>
            <pc:sldMk cId="3407010442" sldId="2701"/>
            <ac:spMk id="2" creationId="{31FFADB0-08B4-A75A-75F5-B83D8668924A}"/>
          </ac:spMkLst>
        </pc:spChg>
        <pc:spChg chg="add">
          <ac:chgData name="Kevin Robinson" userId="f326a27d-8d8d-4448-bcd1-b2364a461f80" providerId="ADAL" clId="{BB64C08F-C6C9-4C7A-851C-5E46C0A54C54}" dt="2026-06-18T18:37:42.585" v="1628" actId="26606"/>
          <ac:spMkLst>
            <pc:docMk/>
            <pc:sldMk cId="3407010442" sldId="2701"/>
            <ac:spMk id="9" creationId="{BACC6370-2D7E-4714-9D71-7542949D7D5D}"/>
          </ac:spMkLst>
        </pc:spChg>
        <pc:spChg chg="add">
          <ac:chgData name="Kevin Robinson" userId="f326a27d-8d8d-4448-bcd1-b2364a461f80" providerId="ADAL" clId="{BB64C08F-C6C9-4C7A-851C-5E46C0A54C54}" dt="2026-06-18T18:37:42.585" v="1628" actId="26606"/>
          <ac:spMkLst>
            <pc:docMk/>
            <pc:sldMk cId="3407010442" sldId="2701"/>
            <ac:spMk id="11" creationId="{F68B3F68-107C-434F-AA38-110D5EA91B85}"/>
          </ac:spMkLst>
        </pc:spChg>
        <pc:spChg chg="add">
          <ac:chgData name="Kevin Robinson" userId="f326a27d-8d8d-4448-bcd1-b2364a461f80" providerId="ADAL" clId="{BB64C08F-C6C9-4C7A-851C-5E46C0A54C54}" dt="2026-06-18T18:37:42.585" v="1628" actId="26606"/>
          <ac:spMkLst>
            <pc:docMk/>
            <pc:sldMk cId="3407010442" sldId="2701"/>
            <ac:spMk id="13" creationId="{AAD0DBB9-1A4B-4391-81D4-CB19F9AB918A}"/>
          </ac:spMkLst>
        </pc:spChg>
        <pc:spChg chg="add">
          <ac:chgData name="Kevin Robinson" userId="f326a27d-8d8d-4448-bcd1-b2364a461f80" providerId="ADAL" clId="{BB64C08F-C6C9-4C7A-851C-5E46C0A54C54}" dt="2026-06-18T18:37:42.585" v="1628" actId="26606"/>
          <ac:spMkLst>
            <pc:docMk/>
            <pc:sldMk cId="3407010442" sldId="2701"/>
            <ac:spMk id="15" creationId="{063BBA22-50EA-4C4D-BE05-F1CE4E63AA56}"/>
          </ac:spMkLst>
        </pc:spChg>
        <pc:graphicFrameChg chg="add">
          <ac:chgData name="Kevin Robinson" userId="f326a27d-8d8d-4448-bcd1-b2364a461f80" providerId="ADAL" clId="{BB64C08F-C6C9-4C7A-851C-5E46C0A54C54}" dt="2026-06-18T18:37:42.585" v="1628" actId="26606"/>
          <ac:graphicFrameMkLst>
            <pc:docMk/>
            <pc:sldMk cId="3407010442" sldId="2701"/>
            <ac:graphicFrameMk id="5" creationId="{87AADE2D-7B96-05C9-7CC6-98B8234F4D5E}"/>
          </ac:graphicFrameMkLst>
        </pc:graphicFrameChg>
      </pc:sldChg>
      <pc:sldChg chg="addSp modSp new mod setBg modAnim modNotesTx">
        <pc:chgData name="Kevin Robinson" userId="f326a27d-8d8d-4448-bcd1-b2364a461f80" providerId="ADAL" clId="{BB64C08F-C6C9-4C7A-851C-5E46C0A54C54}" dt="2026-06-22T10:09:44.221" v="3178" actId="20577"/>
        <pc:sldMkLst>
          <pc:docMk/>
          <pc:sldMk cId="806388139" sldId="2702"/>
        </pc:sldMkLst>
        <pc:spChg chg="mod">
          <ac:chgData name="Kevin Robinson" userId="f326a27d-8d8d-4448-bcd1-b2364a461f80" providerId="ADAL" clId="{BB64C08F-C6C9-4C7A-851C-5E46C0A54C54}" dt="2026-06-18T18:18:11.043" v="1215" actId="26606"/>
          <ac:spMkLst>
            <pc:docMk/>
            <pc:sldMk cId="806388139" sldId="2702"/>
            <ac:spMk id="2" creationId="{19FB29F3-CF69-6415-94AF-1C8B10E5F5C1}"/>
          </ac:spMkLst>
        </pc:spChg>
        <pc:spChg chg="mod">
          <ac:chgData name="Kevin Robinson" userId="f326a27d-8d8d-4448-bcd1-b2364a461f80" providerId="ADAL" clId="{BB64C08F-C6C9-4C7A-851C-5E46C0A54C54}" dt="2026-06-18T18:18:22.153" v="1217" actId="255"/>
          <ac:spMkLst>
            <pc:docMk/>
            <pc:sldMk cId="806388139" sldId="2702"/>
            <ac:spMk id="3" creationId="{59EB3479-51C4-97A8-161A-EF400B91CF1E}"/>
          </ac:spMkLst>
        </pc:spChg>
        <pc:spChg chg="add">
          <ac:chgData name="Kevin Robinson" userId="f326a27d-8d8d-4448-bcd1-b2364a461f80" providerId="ADAL" clId="{BB64C08F-C6C9-4C7A-851C-5E46C0A54C54}" dt="2026-06-18T18:18:11.043" v="1215" actId="26606"/>
          <ac:spMkLst>
            <pc:docMk/>
            <pc:sldMk cId="806388139" sldId="2702"/>
            <ac:spMk id="10" creationId="{AC477752-ACCA-41C1-9B1D-D0CED1F9CBDD}"/>
          </ac:spMkLst>
        </pc:spChg>
        <pc:picChg chg="add mod">
          <ac:chgData name="Kevin Robinson" userId="f326a27d-8d8d-4448-bcd1-b2364a461f80" providerId="ADAL" clId="{BB64C08F-C6C9-4C7A-851C-5E46C0A54C54}" dt="2026-06-18T18:18:11.043" v="1215" actId="26606"/>
          <ac:picMkLst>
            <pc:docMk/>
            <pc:sldMk cId="806388139" sldId="2702"/>
            <ac:picMk id="5" creationId="{F8AC0423-07C9-CEFE-FB6B-26F0F76DC8BE}"/>
          </ac:picMkLst>
        </pc:picChg>
      </pc:sldChg>
      <pc:sldChg chg="addSp delSp modSp new mod setBg modAnim">
        <pc:chgData name="Kevin Robinson" userId="f326a27d-8d8d-4448-bcd1-b2364a461f80" providerId="ADAL" clId="{BB64C08F-C6C9-4C7A-851C-5E46C0A54C54}" dt="2026-06-18T19:04:27.464" v="1812" actId="26606"/>
        <pc:sldMkLst>
          <pc:docMk/>
          <pc:sldMk cId="613619544" sldId="2703"/>
        </pc:sldMkLst>
        <pc:spChg chg="mod">
          <ac:chgData name="Kevin Robinson" userId="f326a27d-8d8d-4448-bcd1-b2364a461f80" providerId="ADAL" clId="{BB64C08F-C6C9-4C7A-851C-5E46C0A54C54}" dt="2026-06-18T19:04:27.464" v="1812" actId="26606"/>
          <ac:spMkLst>
            <pc:docMk/>
            <pc:sldMk cId="613619544" sldId="2703"/>
            <ac:spMk id="2" creationId="{9914D1CC-C0BE-A63A-346C-3C85246BEADE}"/>
          </ac:spMkLst>
        </pc:spChg>
        <pc:spChg chg="mod ord">
          <ac:chgData name="Kevin Robinson" userId="f326a27d-8d8d-4448-bcd1-b2364a461f80" providerId="ADAL" clId="{BB64C08F-C6C9-4C7A-851C-5E46C0A54C54}" dt="2026-06-18T19:04:27.464" v="1812" actId="26606"/>
          <ac:spMkLst>
            <pc:docMk/>
            <pc:sldMk cId="613619544" sldId="2703"/>
            <ac:spMk id="3" creationId="{725E00A2-FFA3-7E09-5202-9C246EA1A2B5}"/>
          </ac:spMkLst>
        </pc:spChg>
        <pc:spChg chg="add">
          <ac:chgData name="Kevin Robinson" userId="f326a27d-8d8d-4448-bcd1-b2364a461f80" providerId="ADAL" clId="{BB64C08F-C6C9-4C7A-851C-5E46C0A54C54}" dt="2026-06-18T19:04:27.464" v="1812" actId="26606"/>
          <ac:spMkLst>
            <pc:docMk/>
            <pc:sldMk cId="613619544" sldId="2703"/>
            <ac:spMk id="25" creationId="{91DC6ABD-215C-4EA8-A483-CEF5B99AB385}"/>
          </ac:spMkLst>
        </pc:spChg>
        <pc:spChg chg="add">
          <ac:chgData name="Kevin Robinson" userId="f326a27d-8d8d-4448-bcd1-b2364a461f80" providerId="ADAL" clId="{BB64C08F-C6C9-4C7A-851C-5E46C0A54C54}" dt="2026-06-18T19:04:27.464" v="1812" actId="26606"/>
          <ac:spMkLst>
            <pc:docMk/>
            <pc:sldMk cId="613619544" sldId="2703"/>
            <ac:spMk id="31" creationId="{04357C93-F0CB-4A1C-8F77-4E9063789819}"/>
          </ac:spMkLst>
        </pc:spChg>
        <pc:picChg chg="add mod ord">
          <ac:chgData name="Kevin Robinson" userId="f326a27d-8d8d-4448-bcd1-b2364a461f80" providerId="ADAL" clId="{BB64C08F-C6C9-4C7A-851C-5E46C0A54C54}" dt="2026-06-18T19:04:27.464" v="1812" actId="26606"/>
          <ac:picMkLst>
            <pc:docMk/>
            <pc:sldMk cId="613619544" sldId="2703"/>
            <ac:picMk id="5" creationId="{79EB4E92-04B7-D222-F6FD-202E80C0435A}"/>
          </ac:picMkLst>
        </pc:picChg>
      </pc:sldChg>
      <pc:sldChg chg="addSp delSp modSp new mod setBg modAnim">
        <pc:chgData name="Kevin Robinson" userId="f326a27d-8d8d-4448-bcd1-b2364a461f80" providerId="ADAL" clId="{BB64C08F-C6C9-4C7A-851C-5E46C0A54C54}" dt="2026-06-18T19:13:24.206" v="2147" actId="26606"/>
        <pc:sldMkLst>
          <pc:docMk/>
          <pc:sldMk cId="1375216730" sldId="2704"/>
        </pc:sldMkLst>
        <pc:spChg chg="mod">
          <ac:chgData name="Kevin Robinson" userId="f326a27d-8d8d-4448-bcd1-b2364a461f80" providerId="ADAL" clId="{BB64C08F-C6C9-4C7A-851C-5E46C0A54C54}" dt="2026-06-18T19:13:24.206" v="2147" actId="26606"/>
          <ac:spMkLst>
            <pc:docMk/>
            <pc:sldMk cId="1375216730" sldId="2704"/>
            <ac:spMk id="2" creationId="{23C3F069-227E-E2F2-D4E5-FB65EC351A60}"/>
          </ac:spMkLst>
        </pc:spChg>
        <pc:spChg chg="add">
          <ac:chgData name="Kevin Robinson" userId="f326a27d-8d8d-4448-bcd1-b2364a461f80" providerId="ADAL" clId="{BB64C08F-C6C9-4C7A-851C-5E46C0A54C54}" dt="2026-06-18T19:13:24.206" v="2147" actId="26606"/>
          <ac:spMkLst>
            <pc:docMk/>
            <pc:sldMk cId="1375216730" sldId="2704"/>
            <ac:spMk id="14" creationId="{9B7AD9F6-8CE7-4299-8FC6-328F4DCD3FF9}"/>
          </ac:spMkLst>
        </pc:spChg>
        <pc:spChg chg="add">
          <ac:chgData name="Kevin Robinson" userId="f326a27d-8d8d-4448-bcd1-b2364a461f80" providerId="ADAL" clId="{BB64C08F-C6C9-4C7A-851C-5E46C0A54C54}" dt="2026-06-18T19:13:24.206" v="2147" actId="26606"/>
          <ac:spMkLst>
            <pc:docMk/>
            <pc:sldMk cId="1375216730" sldId="2704"/>
            <ac:spMk id="16" creationId="{F49775AF-8896-43EE-92C6-83497D6DC56F}"/>
          </ac:spMkLst>
        </pc:spChg>
        <pc:picChg chg="add mod">
          <ac:chgData name="Kevin Robinson" userId="f326a27d-8d8d-4448-bcd1-b2364a461f80" providerId="ADAL" clId="{BB64C08F-C6C9-4C7A-851C-5E46C0A54C54}" dt="2026-06-18T19:13:24.206" v="2147" actId="26606"/>
          <ac:picMkLst>
            <pc:docMk/>
            <pc:sldMk cId="1375216730" sldId="2704"/>
            <ac:picMk id="4" creationId="{35273CF8-DC86-FD10-9FA0-C8FD749B9D66}"/>
          </ac:picMkLst>
        </pc:picChg>
      </pc:sldChg>
      <pc:sldChg chg="addSp delSp modSp new mod ord setBg modAnim modNotesTx">
        <pc:chgData name="Kevin Robinson" userId="f326a27d-8d8d-4448-bcd1-b2364a461f80" providerId="ADAL" clId="{BB64C08F-C6C9-4C7A-851C-5E46C0A54C54}" dt="2026-06-22T10:01:50.663" v="2962" actId="26606"/>
        <pc:sldMkLst>
          <pc:docMk/>
          <pc:sldMk cId="2068985404" sldId="2705"/>
        </pc:sldMkLst>
        <pc:spChg chg="mod">
          <ac:chgData name="Kevin Robinson" userId="f326a27d-8d8d-4448-bcd1-b2364a461f80" providerId="ADAL" clId="{BB64C08F-C6C9-4C7A-851C-5E46C0A54C54}" dt="2026-06-22T10:01:50.663" v="2962" actId="26606"/>
          <ac:spMkLst>
            <pc:docMk/>
            <pc:sldMk cId="2068985404" sldId="2705"/>
            <ac:spMk id="2" creationId="{25640311-9AC9-4285-FBAE-6B081ACF1245}"/>
          </ac:spMkLst>
        </pc:spChg>
        <pc:spChg chg="add mod">
          <ac:chgData name="Kevin Robinson" userId="f326a27d-8d8d-4448-bcd1-b2364a461f80" providerId="ADAL" clId="{BB64C08F-C6C9-4C7A-851C-5E46C0A54C54}" dt="2026-06-22T10:01:50.663" v="2962" actId="26606"/>
          <ac:spMkLst>
            <pc:docMk/>
            <pc:sldMk cId="2068985404" sldId="2705"/>
            <ac:spMk id="7" creationId="{82975040-E07C-68BC-A30D-22BEA67098D2}"/>
          </ac:spMkLst>
        </pc:spChg>
        <pc:spChg chg="add del">
          <ac:chgData name="Kevin Robinson" userId="f326a27d-8d8d-4448-bcd1-b2364a461f80" providerId="ADAL" clId="{BB64C08F-C6C9-4C7A-851C-5E46C0A54C54}" dt="2026-06-22T10:01:50.663" v="2962" actId="26606"/>
          <ac:spMkLst>
            <pc:docMk/>
            <pc:sldMk cId="2068985404" sldId="2705"/>
            <ac:spMk id="14" creationId="{058A14AF-9FB5-4CC7-BA35-E8E85D3EDF0E}"/>
          </ac:spMkLst>
        </pc:spChg>
        <pc:spChg chg="add del">
          <ac:chgData name="Kevin Robinson" userId="f326a27d-8d8d-4448-bcd1-b2364a461f80" providerId="ADAL" clId="{BB64C08F-C6C9-4C7A-851C-5E46C0A54C54}" dt="2026-06-22T10:01:50.663" v="2962" actId="26606"/>
          <ac:spMkLst>
            <pc:docMk/>
            <pc:sldMk cId="2068985404" sldId="2705"/>
            <ac:spMk id="16" creationId="{3A9A4357-BD1D-4622-A4FE-766E6AB8DE84}"/>
          </ac:spMkLst>
        </pc:spChg>
        <pc:spChg chg="add del">
          <ac:chgData name="Kevin Robinson" userId="f326a27d-8d8d-4448-bcd1-b2364a461f80" providerId="ADAL" clId="{BB64C08F-C6C9-4C7A-851C-5E46C0A54C54}" dt="2026-06-22T10:01:50.663" v="2962" actId="26606"/>
          <ac:spMkLst>
            <pc:docMk/>
            <pc:sldMk cId="2068985404" sldId="2705"/>
            <ac:spMk id="18" creationId="{E659831F-0D9A-4C63-9EBB-8435B85A440F}"/>
          </ac:spMkLst>
        </pc:spChg>
        <pc:spChg chg="add del">
          <ac:chgData name="Kevin Robinson" userId="f326a27d-8d8d-4448-bcd1-b2364a461f80" providerId="ADAL" clId="{BB64C08F-C6C9-4C7A-851C-5E46C0A54C54}" dt="2026-06-22T10:01:50.663" v="2962" actId="26606"/>
          <ac:spMkLst>
            <pc:docMk/>
            <pc:sldMk cId="2068985404" sldId="2705"/>
            <ac:spMk id="20" creationId="{E6995CE5-F890-4ABA-82A2-26507CE8D2A3}"/>
          </ac:spMkLst>
        </pc:spChg>
        <pc:spChg chg="add">
          <ac:chgData name="Kevin Robinson" userId="f326a27d-8d8d-4448-bcd1-b2364a461f80" providerId="ADAL" clId="{BB64C08F-C6C9-4C7A-851C-5E46C0A54C54}" dt="2026-06-22T10:01:50.663" v="2962" actId="26606"/>
          <ac:spMkLst>
            <pc:docMk/>
            <pc:sldMk cId="2068985404" sldId="2705"/>
            <ac:spMk id="25" creationId="{131BAD53-4E89-4F62-BBB7-26359763ED39}"/>
          </ac:spMkLst>
        </pc:spChg>
        <pc:spChg chg="add">
          <ac:chgData name="Kevin Robinson" userId="f326a27d-8d8d-4448-bcd1-b2364a461f80" providerId="ADAL" clId="{BB64C08F-C6C9-4C7A-851C-5E46C0A54C54}" dt="2026-06-22T10:01:50.663" v="2962" actId="26606"/>
          <ac:spMkLst>
            <pc:docMk/>
            <pc:sldMk cId="2068985404" sldId="2705"/>
            <ac:spMk id="27" creationId="{62756DA2-40EB-4C6F-B962-5822FFB54FB6}"/>
          </ac:spMkLst>
        </pc:spChg>
        <pc:picChg chg="add mod">
          <ac:chgData name="Kevin Robinson" userId="f326a27d-8d8d-4448-bcd1-b2364a461f80" providerId="ADAL" clId="{BB64C08F-C6C9-4C7A-851C-5E46C0A54C54}" dt="2026-06-22T10:01:50.663" v="2962" actId="26606"/>
          <ac:picMkLst>
            <pc:docMk/>
            <pc:sldMk cId="2068985404" sldId="2705"/>
            <ac:picMk id="9" creationId="{B1AC985B-1590-5726-00C0-56D47BB0B8C5}"/>
          </ac:picMkLst>
        </pc:picChg>
      </pc:sldChg>
      <pc:sldChg chg="addSp delSp modSp new mod ord setBg addAnim delAnim modAnim">
        <pc:chgData name="Kevin Robinson" userId="f326a27d-8d8d-4448-bcd1-b2364a461f80" providerId="ADAL" clId="{BB64C08F-C6C9-4C7A-851C-5E46C0A54C54}" dt="2026-06-18T18:29:52.630" v="1377"/>
        <pc:sldMkLst>
          <pc:docMk/>
          <pc:sldMk cId="156631129" sldId="2706"/>
        </pc:sldMkLst>
        <pc:spChg chg="mod">
          <ac:chgData name="Kevin Robinson" userId="f326a27d-8d8d-4448-bcd1-b2364a461f80" providerId="ADAL" clId="{BB64C08F-C6C9-4C7A-851C-5E46C0A54C54}" dt="2026-06-18T18:28:58.145" v="1313" actId="26606"/>
          <ac:spMkLst>
            <pc:docMk/>
            <pc:sldMk cId="156631129" sldId="2706"/>
            <ac:spMk id="2" creationId="{99B31582-566D-EA9E-D7CC-3758D6E7A46B}"/>
          </ac:spMkLst>
        </pc:spChg>
        <pc:spChg chg="mod">
          <ac:chgData name="Kevin Robinson" userId="f326a27d-8d8d-4448-bcd1-b2364a461f80" providerId="ADAL" clId="{BB64C08F-C6C9-4C7A-851C-5E46C0A54C54}" dt="2026-06-18T18:29:25.719" v="1375" actId="20577"/>
          <ac:spMkLst>
            <pc:docMk/>
            <pc:sldMk cId="156631129" sldId="2706"/>
            <ac:spMk id="3" creationId="{AD0BB1BF-BC72-81E2-94FB-69224E827031}"/>
          </ac:spMkLst>
        </pc:spChg>
        <pc:spChg chg="add del">
          <ac:chgData name="Kevin Robinson" userId="f326a27d-8d8d-4448-bcd1-b2364a461f80" providerId="ADAL" clId="{BB64C08F-C6C9-4C7A-851C-5E46C0A54C54}" dt="2026-06-18T18:28:58.145" v="1313" actId="26606"/>
          <ac:spMkLst>
            <pc:docMk/>
            <pc:sldMk cId="156631129" sldId="2706"/>
            <ac:spMk id="10" creationId="{F94AA2BD-2E3F-4B1D-8127-5744B8115311}"/>
          </ac:spMkLst>
        </pc:spChg>
        <pc:spChg chg="add del">
          <ac:chgData name="Kevin Robinson" userId="f326a27d-8d8d-4448-bcd1-b2364a461f80" providerId="ADAL" clId="{BB64C08F-C6C9-4C7A-851C-5E46C0A54C54}" dt="2026-06-18T18:28:58.145" v="1313" actId="26606"/>
          <ac:spMkLst>
            <pc:docMk/>
            <pc:sldMk cId="156631129" sldId="2706"/>
            <ac:spMk id="12" creationId="{4BD02261-2DC8-4AA8-9E16-7751AE892445}"/>
          </ac:spMkLst>
        </pc:spChg>
        <pc:spChg chg="add del">
          <ac:chgData name="Kevin Robinson" userId="f326a27d-8d8d-4448-bcd1-b2364a461f80" providerId="ADAL" clId="{BB64C08F-C6C9-4C7A-851C-5E46C0A54C54}" dt="2026-06-18T18:28:58.145" v="1313" actId="26606"/>
          <ac:spMkLst>
            <pc:docMk/>
            <pc:sldMk cId="156631129" sldId="2706"/>
            <ac:spMk id="14" creationId="{3D752CF2-2291-40B5-B462-C17B174C10BC}"/>
          </ac:spMkLst>
        </pc:spChg>
        <pc:picChg chg="add mod">
          <ac:chgData name="Kevin Robinson" userId="f326a27d-8d8d-4448-bcd1-b2364a461f80" providerId="ADAL" clId="{BB64C08F-C6C9-4C7A-851C-5E46C0A54C54}" dt="2026-06-18T18:28:58.145" v="1313" actId="26606"/>
          <ac:picMkLst>
            <pc:docMk/>
            <pc:sldMk cId="156631129" sldId="2706"/>
            <ac:picMk id="5" creationId="{162E5385-B4F7-62DC-8EA1-09845D4419EC}"/>
          </ac:picMkLst>
        </pc:picChg>
      </pc:sldChg>
      <pc:sldChg chg="addSp delSp modSp new mod setBg modAnim">
        <pc:chgData name="Kevin Robinson" userId="f326a27d-8d8d-4448-bcd1-b2364a461f80" providerId="ADAL" clId="{BB64C08F-C6C9-4C7A-851C-5E46C0A54C54}" dt="2026-06-22T12:12:03.934" v="3527"/>
        <pc:sldMkLst>
          <pc:docMk/>
          <pc:sldMk cId="599235405" sldId="2707"/>
        </pc:sldMkLst>
        <pc:spChg chg="mod">
          <ac:chgData name="Kevin Robinson" userId="f326a27d-8d8d-4448-bcd1-b2364a461f80" providerId="ADAL" clId="{BB64C08F-C6C9-4C7A-851C-5E46C0A54C54}" dt="2026-06-18T18:34:17.813" v="1599" actId="20577"/>
          <ac:spMkLst>
            <pc:docMk/>
            <pc:sldMk cId="599235405" sldId="2707"/>
            <ac:spMk id="2" creationId="{B07778EE-F679-F6B4-0782-3116E2F9214B}"/>
          </ac:spMkLst>
        </pc:spChg>
        <pc:spChg chg="mod">
          <ac:chgData name="Kevin Robinson" userId="f326a27d-8d8d-4448-bcd1-b2364a461f80" providerId="ADAL" clId="{BB64C08F-C6C9-4C7A-851C-5E46C0A54C54}" dt="2026-06-22T10:07:51.197" v="2975" actId="313"/>
          <ac:spMkLst>
            <pc:docMk/>
            <pc:sldMk cId="599235405" sldId="2707"/>
            <ac:spMk id="3" creationId="{8446D781-1EEB-1A4C-73B6-FF7B91F6C1DA}"/>
          </ac:spMkLst>
        </pc:spChg>
        <pc:spChg chg="add">
          <ac:chgData name="Kevin Robinson" userId="f326a27d-8d8d-4448-bcd1-b2364a461f80" providerId="ADAL" clId="{BB64C08F-C6C9-4C7A-851C-5E46C0A54C54}" dt="2026-06-18T18:34:01.692" v="1584" actId="26606"/>
          <ac:spMkLst>
            <pc:docMk/>
            <pc:sldMk cId="599235405" sldId="2707"/>
            <ac:spMk id="14" creationId="{04812C46-200A-4DEB-A05E-3ED6C68C2387}"/>
          </ac:spMkLst>
        </pc:spChg>
        <pc:spChg chg="add">
          <ac:chgData name="Kevin Robinson" userId="f326a27d-8d8d-4448-bcd1-b2364a461f80" providerId="ADAL" clId="{BB64C08F-C6C9-4C7A-851C-5E46C0A54C54}" dt="2026-06-18T18:34:01.692" v="1584" actId="26606"/>
          <ac:spMkLst>
            <pc:docMk/>
            <pc:sldMk cId="599235405" sldId="2707"/>
            <ac:spMk id="15" creationId="{D1EA859B-E555-4109-94F3-6700E046E008}"/>
          </ac:spMkLst>
        </pc:spChg>
        <pc:picChg chg="add mod ord">
          <ac:chgData name="Kevin Robinson" userId="f326a27d-8d8d-4448-bcd1-b2364a461f80" providerId="ADAL" clId="{BB64C08F-C6C9-4C7A-851C-5E46C0A54C54}" dt="2026-06-18T18:34:01.692" v="1584" actId="26606"/>
          <ac:picMkLst>
            <pc:docMk/>
            <pc:sldMk cId="599235405" sldId="2707"/>
            <ac:picMk id="5" creationId="{ED03E04E-17F9-D397-C227-84909830EB8A}"/>
          </ac:picMkLst>
        </pc:picChg>
      </pc:sldChg>
      <pc:sldChg chg="addSp delSp modSp new mod setBg modAnim">
        <pc:chgData name="Kevin Robinson" userId="f326a27d-8d8d-4448-bcd1-b2364a461f80" providerId="ADAL" clId="{BB64C08F-C6C9-4C7A-851C-5E46C0A54C54}" dt="2026-06-18T18:49:22.138" v="1708"/>
        <pc:sldMkLst>
          <pc:docMk/>
          <pc:sldMk cId="277208285" sldId="2708"/>
        </pc:sldMkLst>
        <pc:spChg chg="mod">
          <ac:chgData name="Kevin Robinson" userId="f326a27d-8d8d-4448-bcd1-b2364a461f80" providerId="ADAL" clId="{BB64C08F-C6C9-4C7A-851C-5E46C0A54C54}" dt="2026-06-18T18:49:11.145" v="1707" actId="26606"/>
          <ac:spMkLst>
            <pc:docMk/>
            <pc:sldMk cId="277208285" sldId="2708"/>
            <ac:spMk id="2" creationId="{85DCE1F9-2590-5927-36D5-BBAD075AE0D5}"/>
          </ac:spMkLst>
        </pc:spChg>
        <pc:spChg chg="add del mod ord">
          <ac:chgData name="Kevin Robinson" userId="f326a27d-8d8d-4448-bcd1-b2364a461f80" providerId="ADAL" clId="{BB64C08F-C6C9-4C7A-851C-5E46C0A54C54}" dt="2026-06-18T18:49:11.145" v="1707" actId="26606"/>
          <ac:spMkLst>
            <pc:docMk/>
            <pc:sldMk cId="277208285" sldId="2708"/>
            <ac:spMk id="3" creationId="{84432E26-55E3-A9EE-1F00-8F009C2CCC59}"/>
          </ac:spMkLst>
        </pc:spChg>
        <pc:spChg chg="add">
          <ac:chgData name="Kevin Robinson" userId="f326a27d-8d8d-4448-bcd1-b2364a461f80" providerId="ADAL" clId="{BB64C08F-C6C9-4C7A-851C-5E46C0A54C54}" dt="2026-06-18T18:49:11.145" v="1707" actId="26606"/>
          <ac:spMkLst>
            <pc:docMk/>
            <pc:sldMk cId="277208285" sldId="2708"/>
            <ac:spMk id="15" creationId="{59383CF9-23B5-4335-9B21-1791C4CF1C75}"/>
          </ac:spMkLst>
        </pc:spChg>
        <pc:spChg chg="add">
          <ac:chgData name="Kevin Robinson" userId="f326a27d-8d8d-4448-bcd1-b2364a461f80" providerId="ADAL" clId="{BB64C08F-C6C9-4C7A-851C-5E46C0A54C54}" dt="2026-06-18T18:49:11.145" v="1707" actId="26606"/>
          <ac:spMkLst>
            <pc:docMk/>
            <pc:sldMk cId="277208285" sldId="2708"/>
            <ac:spMk id="16" creationId="{2EB492CD-616E-47F8-933B-5E2D952A0593}"/>
          </ac:spMkLst>
        </pc:spChg>
        <pc:spChg chg="add">
          <ac:chgData name="Kevin Robinson" userId="f326a27d-8d8d-4448-bcd1-b2364a461f80" providerId="ADAL" clId="{BB64C08F-C6C9-4C7A-851C-5E46C0A54C54}" dt="2026-06-18T18:49:11.145" v="1707" actId="26606"/>
          <ac:spMkLst>
            <pc:docMk/>
            <pc:sldMk cId="277208285" sldId="2708"/>
            <ac:spMk id="17" creationId="{0007FE00-9498-4706-B255-6437B0252C02}"/>
          </ac:spMkLst>
        </pc:spChg>
        <pc:picChg chg="add mod">
          <ac:chgData name="Kevin Robinson" userId="f326a27d-8d8d-4448-bcd1-b2364a461f80" providerId="ADAL" clId="{BB64C08F-C6C9-4C7A-851C-5E46C0A54C54}" dt="2026-06-18T18:49:11.145" v="1707" actId="26606"/>
          <ac:picMkLst>
            <pc:docMk/>
            <pc:sldMk cId="277208285" sldId="2708"/>
            <ac:picMk id="8" creationId="{DA4ECACD-5394-4A80-D1FE-36A12938FA05}"/>
          </ac:picMkLst>
        </pc:picChg>
      </pc:sldChg>
      <pc:sldChg chg="addSp delSp modSp new mod setBg addAnim delAnim modNotesTx">
        <pc:chgData name="Kevin Robinson" userId="f326a27d-8d8d-4448-bcd1-b2364a461f80" providerId="ADAL" clId="{BB64C08F-C6C9-4C7A-851C-5E46C0A54C54}" dt="2026-06-18T19:16:41.969" v="2194" actId="20577"/>
        <pc:sldMkLst>
          <pc:docMk/>
          <pc:sldMk cId="3503747377" sldId="2709"/>
        </pc:sldMkLst>
        <pc:spChg chg="mod">
          <ac:chgData name="Kevin Robinson" userId="f326a27d-8d8d-4448-bcd1-b2364a461f80" providerId="ADAL" clId="{BB64C08F-C6C9-4C7A-851C-5E46C0A54C54}" dt="2026-06-18T18:57:36.223" v="1795" actId="26606"/>
          <ac:spMkLst>
            <pc:docMk/>
            <pc:sldMk cId="3503747377" sldId="2709"/>
            <ac:spMk id="2" creationId="{57636733-3F7E-46FD-7F7B-7AB6538936A8}"/>
          </ac:spMkLst>
        </pc:spChg>
        <pc:spChg chg="mod">
          <ac:chgData name="Kevin Robinson" userId="f326a27d-8d8d-4448-bcd1-b2364a461f80" providerId="ADAL" clId="{BB64C08F-C6C9-4C7A-851C-5E46C0A54C54}" dt="2026-06-18T18:57:36.223" v="1795" actId="26606"/>
          <ac:spMkLst>
            <pc:docMk/>
            <pc:sldMk cId="3503747377" sldId="2709"/>
            <ac:spMk id="3" creationId="{E6855703-0512-A237-DAB4-EF3435866D07}"/>
          </ac:spMkLst>
        </pc:spChg>
        <pc:spChg chg="add">
          <ac:chgData name="Kevin Robinson" userId="f326a27d-8d8d-4448-bcd1-b2364a461f80" providerId="ADAL" clId="{BB64C08F-C6C9-4C7A-851C-5E46C0A54C54}" dt="2026-06-18T18:58:16.664" v="1798" actId="26606"/>
          <ac:spMkLst>
            <pc:docMk/>
            <pc:sldMk cId="3503747377" sldId="2709"/>
            <ac:spMk id="35" creationId="{91DC6ABD-215C-4EA8-A483-CEF5B99AB385}"/>
          </ac:spMkLst>
        </pc:spChg>
        <pc:spChg chg="add">
          <ac:chgData name="Kevin Robinson" userId="f326a27d-8d8d-4448-bcd1-b2364a461f80" providerId="ADAL" clId="{BB64C08F-C6C9-4C7A-851C-5E46C0A54C54}" dt="2026-06-18T18:58:16.664" v="1798" actId="26606"/>
          <ac:spMkLst>
            <pc:docMk/>
            <pc:sldMk cId="3503747377" sldId="2709"/>
            <ac:spMk id="41" creationId="{04357C93-F0CB-4A1C-8F77-4E9063789819}"/>
          </ac:spMkLst>
        </pc:spChg>
        <pc:grpChg chg="add">
          <ac:chgData name="Kevin Robinson" userId="f326a27d-8d8d-4448-bcd1-b2364a461f80" providerId="ADAL" clId="{BB64C08F-C6C9-4C7A-851C-5E46C0A54C54}" dt="2026-06-18T18:58:16.664" v="1798" actId="26606"/>
          <ac:grpSpMkLst>
            <pc:docMk/>
            <pc:sldMk cId="3503747377" sldId="2709"/>
            <ac:grpSpMk id="37" creationId="{3AF6A671-C637-4547-85F4-51B6D1881399}"/>
          </ac:grpSpMkLst>
        </pc:grpChg>
        <pc:picChg chg="add mod">
          <ac:chgData name="Kevin Robinson" userId="f326a27d-8d8d-4448-bcd1-b2364a461f80" providerId="ADAL" clId="{BB64C08F-C6C9-4C7A-851C-5E46C0A54C54}" dt="2026-06-18T18:58:16.664" v="1798" actId="26606"/>
          <ac:picMkLst>
            <pc:docMk/>
            <pc:sldMk cId="3503747377" sldId="2709"/>
            <ac:picMk id="7" creationId="{CFD2A7C9-4474-0B57-3A93-239E92A93C98}"/>
          </ac:picMkLst>
        </pc:picChg>
      </pc:sldChg>
      <pc:sldChg chg="addSp delSp modSp new mod setBg">
        <pc:chgData name="Kevin Robinson" userId="f326a27d-8d8d-4448-bcd1-b2364a461f80" providerId="ADAL" clId="{BB64C08F-C6C9-4C7A-851C-5E46C0A54C54}" dt="2026-06-18T19:15:26.718" v="2149" actId="26606"/>
        <pc:sldMkLst>
          <pc:docMk/>
          <pc:sldMk cId="2128429295" sldId="2710"/>
        </pc:sldMkLst>
        <pc:spChg chg="mod">
          <ac:chgData name="Kevin Robinson" userId="f326a27d-8d8d-4448-bcd1-b2364a461f80" providerId="ADAL" clId="{BB64C08F-C6C9-4C7A-851C-5E46C0A54C54}" dt="2026-06-18T19:15:26.718" v="2149" actId="26606"/>
          <ac:spMkLst>
            <pc:docMk/>
            <pc:sldMk cId="2128429295" sldId="2710"/>
            <ac:spMk id="2" creationId="{4831B1B7-3F8D-DEC7-6830-3BA807DED614}"/>
          </ac:spMkLst>
        </pc:spChg>
        <pc:spChg chg="mod ord">
          <ac:chgData name="Kevin Robinson" userId="f326a27d-8d8d-4448-bcd1-b2364a461f80" providerId="ADAL" clId="{BB64C08F-C6C9-4C7A-851C-5E46C0A54C54}" dt="2026-06-18T19:15:26.718" v="2149" actId="26606"/>
          <ac:spMkLst>
            <pc:docMk/>
            <pc:sldMk cId="2128429295" sldId="2710"/>
            <ac:spMk id="3" creationId="{D190D119-5C8E-7AE6-89F4-098A3707CCB8}"/>
          </ac:spMkLst>
        </pc:spChg>
        <pc:spChg chg="add">
          <ac:chgData name="Kevin Robinson" userId="f326a27d-8d8d-4448-bcd1-b2364a461f80" providerId="ADAL" clId="{BB64C08F-C6C9-4C7A-851C-5E46C0A54C54}" dt="2026-06-18T19:15:26.718" v="2149" actId="26606"/>
          <ac:spMkLst>
            <pc:docMk/>
            <pc:sldMk cId="2128429295" sldId="2710"/>
            <ac:spMk id="23" creationId="{A51A0227-072A-4F5F-928C-E2C3E5CCD10C}"/>
          </ac:spMkLst>
        </pc:spChg>
        <pc:spChg chg="add">
          <ac:chgData name="Kevin Robinson" userId="f326a27d-8d8d-4448-bcd1-b2364a461f80" providerId="ADAL" clId="{BB64C08F-C6C9-4C7A-851C-5E46C0A54C54}" dt="2026-06-18T19:15:26.718" v="2149" actId="26606"/>
          <ac:spMkLst>
            <pc:docMk/>
            <pc:sldMk cId="2128429295" sldId="2710"/>
            <ac:spMk id="25" creationId="{35D99776-4B38-47DF-A302-11AD9AF87ACA}"/>
          </ac:spMkLst>
        </pc:spChg>
        <pc:picChg chg="add mod">
          <ac:chgData name="Kevin Robinson" userId="f326a27d-8d8d-4448-bcd1-b2364a461f80" providerId="ADAL" clId="{BB64C08F-C6C9-4C7A-851C-5E46C0A54C54}" dt="2026-06-18T19:10:39.228" v="2076" actId="26606"/>
          <ac:picMkLst>
            <pc:docMk/>
            <pc:sldMk cId="2128429295" sldId="2710"/>
            <ac:picMk id="5" creationId="{8C61999D-1EB8-3501-A053-7BB0FC12864C}"/>
          </ac:picMkLst>
        </pc:picChg>
        <pc:picChg chg="add mod">
          <ac:chgData name="Kevin Robinson" userId="f326a27d-8d8d-4448-bcd1-b2364a461f80" providerId="ADAL" clId="{BB64C08F-C6C9-4C7A-851C-5E46C0A54C54}" dt="2026-06-18T19:15:26.718" v="2149" actId="26606"/>
          <ac:picMkLst>
            <pc:docMk/>
            <pc:sldMk cId="2128429295" sldId="2710"/>
            <ac:picMk id="7" creationId="{328FA81E-84EE-D29E-938D-6F03A7EF5D1F}"/>
          </ac:picMkLst>
        </pc:picChg>
      </pc:sldChg>
      <pc:sldChg chg="addSp delSp modSp new mod setBg addAnim">
        <pc:chgData name="Kevin Robinson" userId="f326a27d-8d8d-4448-bcd1-b2364a461f80" providerId="ADAL" clId="{BB64C08F-C6C9-4C7A-851C-5E46C0A54C54}" dt="2026-06-18T19:12:46.077" v="2140" actId="20577"/>
        <pc:sldMkLst>
          <pc:docMk/>
          <pc:sldMk cId="2175584675" sldId="2711"/>
        </pc:sldMkLst>
        <pc:spChg chg="mod">
          <ac:chgData name="Kevin Robinson" userId="f326a27d-8d8d-4448-bcd1-b2364a461f80" providerId="ADAL" clId="{BB64C08F-C6C9-4C7A-851C-5E46C0A54C54}" dt="2026-06-18T19:12:22.417" v="2087" actId="26606"/>
          <ac:spMkLst>
            <pc:docMk/>
            <pc:sldMk cId="2175584675" sldId="2711"/>
            <ac:spMk id="2" creationId="{DB67B839-1177-B99B-139F-DBF5E1E123B9}"/>
          </ac:spMkLst>
        </pc:spChg>
        <pc:spChg chg="mod">
          <ac:chgData name="Kevin Robinson" userId="f326a27d-8d8d-4448-bcd1-b2364a461f80" providerId="ADAL" clId="{BB64C08F-C6C9-4C7A-851C-5E46C0A54C54}" dt="2026-06-18T19:12:46.077" v="2140" actId="20577"/>
          <ac:spMkLst>
            <pc:docMk/>
            <pc:sldMk cId="2175584675" sldId="2711"/>
            <ac:spMk id="3" creationId="{181D064D-E754-EB44-3508-E7F2168D1CAE}"/>
          </ac:spMkLst>
        </pc:spChg>
        <pc:spChg chg="add">
          <ac:chgData name="Kevin Robinson" userId="f326a27d-8d8d-4448-bcd1-b2364a461f80" providerId="ADAL" clId="{BB64C08F-C6C9-4C7A-851C-5E46C0A54C54}" dt="2026-06-18T19:12:22.417" v="2087" actId="26606"/>
          <ac:spMkLst>
            <pc:docMk/>
            <pc:sldMk cId="2175584675" sldId="2711"/>
            <ac:spMk id="14" creationId="{347D6575-0B06-40B2-9D0F-298202F6BCAC}"/>
          </ac:spMkLst>
        </pc:spChg>
        <pc:spChg chg="add">
          <ac:chgData name="Kevin Robinson" userId="f326a27d-8d8d-4448-bcd1-b2364a461f80" providerId="ADAL" clId="{BB64C08F-C6C9-4C7A-851C-5E46C0A54C54}" dt="2026-06-18T19:12:22.417" v="2087" actId="26606"/>
          <ac:spMkLst>
            <pc:docMk/>
            <pc:sldMk cId="2175584675" sldId="2711"/>
            <ac:spMk id="16" creationId="{E2B33195-5BCA-4BB7-A82D-6739522687DD}"/>
          </ac:spMkLst>
        </pc:spChg>
        <pc:spChg chg="add">
          <ac:chgData name="Kevin Robinson" userId="f326a27d-8d8d-4448-bcd1-b2364a461f80" providerId="ADAL" clId="{BB64C08F-C6C9-4C7A-851C-5E46C0A54C54}" dt="2026-06-18T19:12:22.417" v="2087" actId="26606"/>
          <ac:spMkLst>
            <pc:docMk/>
            <pc:sldMk cId="2175584675" sldId="2711"/>
            <ac:spMk id="18" creationId="{CF8AD9F3-9AF6-494F-83A3-2F677563935C}"/>
          </ac:spMkLst>
        </pc:spChg>
        <pc:spChg chg="add">
          <ac:chgData name="Kevin Robinson" userId="f326a27d-8d8d-4448-bcd1-b2364a461f80" providerId="ADAL" clId="{BB64C08F-C6C9-4C7A-851C-5E46C0A54C54}" dt="2026-06-18T19:12:22.417" v="2087" actId="26606"/>
          <ac:spMkLst>
            <pc:docMk/>
            <pc:sldMk cId="2175584675" sldId="2711"/>
            <ac:spMk id="20" creationId="{0DA5DB8B-7E5C-4ABC-8069-A9A8806F3976}"/>
          </ac:spMkLst>
        </pc:spChg>
        <pc:picChg chg="add mod ord">
          <ac:chgData name="Kevin Robinson" userId="f326a27d-8d8d-4448-bcd1-b2364a461f80" providerId="ADAL" clId="{BB64C08F-C6C9-4C7A-851C-5E46C0A54C54}" dt="2026-06-18T19:12:22.417" v="2087" actId="26606"/>
          <ac:picMkLst>
            <pc:docMk/>
            <pc:sldMk cId="2175584675" sldId="2711"/>
            <ac:picMk id="5" creationId="{2B4DDF69-EA42-75D1-2256-0BCD279D6E42}"/>
          </ac:picMkLst>
        </pc:picChg>
      </pc:sldChg>
      <pc:sldChg chg="addSp delSp modSp new mod setBg modAnim">
        <pc:chgData name="Kevin Robinson" userId="f326a27d-8d8d-4448-bcd1-b2364a461f80" providerId="ADAL" clId="{BB64C08F-C6C9-4C7A-851C-5E46C0A54C54}" dt="2026-06-19T13:48:25.739" v="2417"/>
        <pc:sldMkLst>
          <pc:docMk/>
          <pc:sldMk cId="128049236" sldId="2712"/>
        </pc:sldMkLst>
        <pc:spChg chg="mod ord">
          <ac:chgData name="Kevin Robinson" userId="f326a27d-8d8d-4448-bcd1-b2364a461f80" providerId="ADAL" clId="{BB64C08F-C6C9-4C7A-851C-5E46C0A54C54}" dt="2026-06-19T13:47:57.895" v="2414" actId="26606"/>
          <ac:spMkLst>
            <pc:docMk/>
            <pc:sldMk cId="128049236" sldId="2712"/>
            <ac:spMk id="2" creationId="{7FEABAFB-2E5B-4613-48CD-47D63A3804DE}"/>
          </ac:spMkLst>
        </pc:spChg>
        <pc:spChg chg="add mod">
          <ac:chgData name="Kevin Robinson" userId="f326a27d-8d8d-4448-bcd1-b2364a461f80" providerId="ADAL" clId="{BB64C08F-C6C9-4C7A-851C-5E46C0A54C54}" dt="2026-06-19T13:48:20.005" v="2416" actId="20577"/>
          <ac:spMkLst>
            <pc:docMk/>
            <pc:sldMk cId="128049236" sldId="2712"/>
            <ac:spMk id="18" creationId="{78278284-B65B-205E-01CF-518EC6B5E932}"/>
          </ac:spMkLst>
        </pc:spChg>
        <pc:spChg chg="add">
          <ac:chgData name="Kevin Robinson" userId="f326a27d-8d8d-4448-bcd1-b2364a461f80" providerId="ADAL" clId="{BB64C08F-C6C9-4C7A-851C-5E46C0A54C54}" dt="2026-06-19T13:47:57.895" v="2414" actId="26606"/>
          <ac:spMkLst>
            <pc:docMk/>
            <pc:sldMk cId="128049236" sldId="2712"/>
            <ac:spMk id="34" creationId="{D2B783EE-0239-4717-BBEA-8C9EAC61C824}"/>
          </ac:spMkLst>
        </pc:spChg>
        <pc:spChg chg="add">
          <ac:chgData name="Kevin Robinson" userId="f326a27d-8d8d-4448-bcd1-b2364a461f80" providerId="ADAL" clId="{BB64C08F-C6C9-4C7A-851C-5E46C0A54C54}" dt="2026-06-19T13:47:57.895" v="2414" actId="26606"/>
          <ac:spMkLst>
            <pc:docMk/>
            <pc:sldMk cId="128049236" sldId="2712"/>
            <ac:spMk id="36" creationId="{A7B99495-F43F-4D80-A44F-2CB4764EB90B}"/>
          </ac:spMkLst>
        </pc:spChg>
        <pc:spChg chg="add">
          <ac:chgData name="Kevin Robinson" userId="f326a27d-8d8d-4448-bcd1-b2364a461f80" providerId="ADAL" clId="{BB64C08F-C6C9-4C7A-851C-5E46C0A54C54}" dt="2026-06-19T13:47:57.895" v="2414" actId="26606"/>
          <ac:spMkLst>
            <pc:docMk/>
            <pc:sldMk cId="128049236" sldId="2712"/>
            <ac:spMk id="38" creationId="{70BEB1E7-2F88-40BC-B73D-42E5B6F80BFC}"/>
          </ac:spMkLst>
        </pc:spChg>
        <pc:picChg chg="add mod ord">
          <ac:chgData name="Kevin Robinson" userId="f326a27d-8d8d-4448-bcd1-b2364a461f80" providerId="ADAL" clId="{BB64C08F-C6C9-4C7A-851C-5E46C0A54C54}" dt="2026-06-19T13:46:18.771" v="2221" actId="26606"/>
          <ac:picMkLst>
            <pc:docMk/>
            <pc:sldMk cId="128049236" sldId="2712"/>
            <ac:picMk id="5" creationId="{E1744036-5E8B-8334-4734-AF823C74ED5F}"/>
          </ac:picMkLst>
        </pc:picChg>
        <pc:picChg chg="add mod ord">
          <ac:chgData name="Kevin Robinson" userId="f326a27d-8d8d-4448-bcd1-b2364a461f80" providerId="ADAL" clId="{BB64C08F-C6C9-4C7A-851C-5E46C0A54C54}" dt="2026-06-19T13:46:18.755" v="2220" actId="26606"/>
          <ac:picMkLst>
            <pc:docMk/>
            <pc:sldMk cId="128049236" sldId="2712"/>
            <ac:picMk id="7" creationId="{390F0EE7-9FF2-94CA-00D2-CDE061B6A562}"/>
          </ac:picMkLst>
        </pc:picChg>
      </pc:sldChg>
      <pc:sldChg chg="addSp delSp modSp new mod setBg">
        <pc:chgData name="Kevin Robinson" userId="f326a27d-8d8d-4448-bcd1-b2364a461f80" providerId="ADAL" clId="{BB64C08F-C6C9-4C7A-851C-5E46C0A54C54}" dt="2026-06-19T13:54:28.583" v="2505" actId="26606"/>
        <pc:sldMkLst>
          <pc:docMk/>
          <pc:sldMk cId="3513931730" sldId="2713"/>
        </pc:sldMkLst>
        <pc:spChg chg="mod">
          <ac:chgData name="Kevin Robinson" userId="f326a27d-8d8d-4448-bcd1-b2364a461f80" providerId="ADAL" clId="{BB64C08F-C6C9-4C7A-851C-5E46C0A54C54}" dt="2026-06-19T13:54:28.583" v="2505" actId="26606"/>
          <ac:spMkLst>
            <pc:docMk/>
            <pc:sldMk cId="3513931730" sldId="2713"/>
            <ac:spMk id="2" creationId="{08B99DF5-AB08-5BA5-6154-E065F97D59CA}"/>
          </ac:spMkLst>
        </pc:spChg>
        <pc:spChg chg="add">
          <ac:chgData name="Kevin Robinson" userId="f326a27d-8d8d-4448-bcd1-b2364a461f80" providerId="ADAL" clId="{BB64C08F-C6C9-4C7A-851C-5E46C0A54C54}" dt="2026-06-19T13:54:28.583" v="2505" actId="26606"/>
          <ac:spMkLst>
            <pc:docMk/>
            <pc:sldMk cId="3513931730" sldId="2713"/>
            <ac:spMk id="18" creationId="{F8260ED5-17F7-4158-B241-D51DD4CF1B7E}"/>
          </ac:spMkLst>
        </pc:spChg>
        <pc:spChg chg="add">
          <ac:chgData name="Kevin Robinson" userId="f326a27d-8d8d-4448-bcd1-b2364a461f80" providerId="ADAL" clId="{BB64C08F-C6C9-4C7A-851C-5E46C0A54C54}" dt="2026-06-19T13:54:28.583" v="2505" actId="26606"/>
          <ac:spMkLst>
            <pc:docMk/>
            <pc:sldMk cId="3513931730" sldId="2713"/>
            <ac:spMk id="19" creationId="{A8384FB5-9ADC-4DDC-881B-597D56F5B15D}"/>
          </ac:spMkLst>
        </pc:spChg>
        <pc:spChg chg="add">
          <ac:chgData name="Kevin Robinson" userId="f326a27d-8d8d-4448-bcd1-b2364a461f80" providerId="ADAL" clId="{BB64C08F-C6C9-4C7A-851C-5E46C0A54C54}" dt="2026-06-19T13:54:28.583" v="2505" actId="26606"/>
          <ac:spMkLst>
            <pc:docMk/>
            <pc:sldMk cId="3513931730" sldId="2713"/>
            <ac:spMk id="20" creationId="{91E5A9A7-95C6-4F4F-B00E-C82E07FE62EF}"/>
          </ac:spMkLst>
        </pc:spChg>
        <pc:spChg chg="add">
          <ac:chgData name="Kevin Robinson" userId="f326a27d-8d8d-4448-bcd1-b2364a461f80" providerId="ADAL" clId="{BB64C08F-C6C9-4C7A-851C-5E46C0A54C54}" dt="2026-06-19T13:54:28.583" v="2505" actId="26606"/>
          <ac:spMkLst>
            <pc:docMk/>
            <pc:sldMk cId="3513931730" sldId="2713"/>
            <ac:spMk id="21" creationId="{D07DD2DE-F619-49DD-B5E7-03A290FF4ED1}"/>
          </ac:spMkLst>
        </pc:spChg>
        <pc:spChg chg="add">
          <ac:chgData name="Kevin Robinson" userId="f326a27d-8d8d-4448-bcd1-b2364a461f80" providerId="ADAL" clId="{BB64C08F-C6C9-4C7A-851C-5E46C0A54C54}" dt="2026-06-19T13:54:28.583" v="2505" actId="26606"/>
          <ac:spMkLst>
            <pc:docMk/>
            <pc:sldMk cId="3513931730" sldId="2713"/>
            <ac:spMk id="22" creationId="{85149191-5F60-4A28-AAFF-039F96B0F3EC}"/>
          </ac:spMkLst>
        </pc:spChg>
        <pc:picChg chg="add mod ord">
          <ac:chgData name="Kevin Robinson" userId="f326a27d-8d8d-4448-bcd1-b2364a461f80" providerId="ADAL" clId="{BB64C08F-C6C9-4C7A-851C-5E46C0A54C54}" dt="2026-06-19T13:54:28.583" v="2505" actId="26606"/>
          <ac:picMkLst>
            <pc:docMk/>
            <pc:sldMk cId="3513931730" sldId="2713"/>
            <ac:picMk id="5" creationId="{CBBC777D-9EC4-522D-7536-CDB6F7A0649A}"/>
          </ac:picMkLst>
        </pc:picChg>
      </pc:sldChg>
      <pc:sldChg chg="addSp delSp modSp new mod setBg modAnim">
        <pc:chgData name="Kevin Robinson" userId="f326a27d-8d8d-4448-bcd1-b2364a461f80" providerId="ADAL" clId="{BB64C08F-C6C9-4C7A-851C-5E46C0A54C54}" dt="2026-06-20T17:33:29.714" v="2729"/>
        <pc:sldMkLst>
          <pc:docMk/>
          <pc:sldMk cId="715970664" sldId="2714"/>
        </pc:sldMkLst>
        <pc:spChg chg="mod">
          <ac:chgData name="Kevin Robinson" userId="f326a27d-8d8d-4448-bcd1-b2364a461f80" providerId="ADAL" clId="{BB64C08F-C6C9-4C7A-851C-5E46C0A54C54}" dt="2026-06-20T17:07:47.763" v="2525" actId="26606"/>
          <ac:spMkLst>
            <pc:docMk/>
            <pc:sldMk cId="715970664" sldId="2714"/>
            <ac:spMk id="2" creationId="{F9A686D0-BDDF-C4A1-B72E-D3E29FD1FB3E}"/>
          </ac:spMkLst>
        </pc:spChg>
        <pc:spChg chg="add">
          <ac:chgData name="Kevin Robinson" userId="f326a27d-8d8d-4448-bcd1-b2364a461f80" providerId="ADAL" clId="{BB64C08F-C6C9-4C7A-851C-5E46C0A54C54}" dt="2026-06-20T17:07:47.763" v="2525" actId="26606"/>
          <ac:spMkLst>
            <pc:docMk/>
            <pc:sldMk cId="715970664" sldId="2714"/>
            <ac:spMk id="36" creationId="{D4771268-CB57-404A-9271-370EB28F6090}"/>
          </ac:spMkLst>
        </pc:spChg>
        <pc:picChg chg="add mod">
          <ac:chgData name="Kevin Robinson" userId="f326a27d-8d8d-4448-bcd1-b2364a461f80" providerId="ADAL" clId="{BB64C08F-C6C9-4C7A-851C-5E46C0A54C54}" dt="2026-06-20T17:07:47.763" v="2525" actId="26606"/>
          <ac:picMkLst>
            <pc:docMk/>
            <pc:sldMk cId="715970664" sldId="2714"/>
            <ac:picMk id="6" creationId="{671CA52E-C735-CEFD-63E1-2DFBB5180487}"/>
          </ac:picMkLst>
        </pc:picChg>
      </pc:sldChg>
      <pc:sldChg chg="addSp delSp modSp new mod ord setBg modNotesTx">
        <pc:chgData name="Kevin Robinson" userId="f326a27d-8d8d-4448-bcd1-b2364a461f80" providerId="ADAL" clId="{BB64C08F-C6C9-4C7A-851C-5E46C0A54C54}" dt="2026-06-22T10:36:38.567" v="3461" actId="20577"/>
        <pc:sldMkLst>
          <pc:docMk/>
          <pc:sldMk cId="643904304" sldId="2715"/>
        </pc:sldMkLst>
        <pc:spChg chg="add del">
          <ac:chgData name="Kevin Robinson" userId="f326a27d-8d8d-4448-bcd1-b2364a461f80" providerId="ADAL" clId="{BB64C08F-C6C9-4C7A-851C-5E46C0A54C54}" dt="2026-06-22T10:00:11.928" v="2961" actId="26606"/>
          <ac:spMkLst>
            <pc:docMk/>
            <pc:sldMk cId="643904304" sldId="2715"/>
            <ac:spMk id="12" creationId="{29FDB030-9B49-4CED-8CCD-4D99382388AC}"/>
          </ac:spMkLst>
        </pc:spChg>
        <pc:spChg chg="add del">
          <ac:chgData name="Kevin Robinson" userId="f326a27d-8d8d-4448-bcd1-b2364a461f80" providerId="ADAL" clId="{BB64C08F-C6C9-4C7A-851C-5E46C0A54C54}" dt="2026-06-22T10:00:11.928" v="2961" actId="26606"/>
          <ac:spMkLst>
            <pc:docMk/>
            <pc:sldMk cId="643904304" sldId="2715"/>
            <ac:spMk id="13" creationId="{F3060C83-F051-4F0E-ABAD-AA0DFC48B218}"/>
          </ac:spMkLst>
        </pc:spChg>
        <pc:spChg chg="add del">
          <ac:chgData name="Kevin Robinson" userId="f326a27d-8d8d-4448-bcd1-b2364a461f80" providerId="ADAL" clId="{BB64C08F-C6C9-4C7A-851C-5E46C0A54C54}" dt="2026-06-22T10:00:11.928" v="2961" actId="26606"/>
          <ac:spMkLst>
            <pc:docMk/>
            <pc:sldMk cId="643904304" sldId="2715"/>
            <ac:spMk id="14" creationId="{3783CA14-24A1-485C-8B30-D6A5D87987AD}"/>
          </ac:spMkLst>
        </pc:spChg>
        <pc:spChg chg="add del">
          <ac:chgData name="Kevin Robinson" userId="f326a27d-8d8d-4448-bcd1-b2364a461f80" providerId="ADAL" clId="{BB64C08F-C6C9-4C7A-851C-5E46C0A54C54}" dt="2026-06-22T10:00:11.928" v="2961" actId="26606"/>
          <ac:spMkLst>
            <pc:docMk/>
            <pc:sldMk cId="643904304" sldId="2715"/>
            <ac:spMk id="15" creationId="{83C98ABE-055B-441F-B07E-44F97F083C39}"/>
          </ac:spMkLst>
        </pc:spChg>
        <pc:spChg chg="add del">
          <ac:chgData name="Kevin Robinson" userId="f326a27d-8d8d-4448-bcd1-b2364a461f80" providerId="ADAL" clId="{BB64C08F-C6C9-4C7A-851C-5E46C0A54C54}" dt="2026-06-22T10:00:11.928" v="2961" actId="26606"/>
          <ac:spMkLst>
            <pc:docMk/>
            <pc:sldMk cId="643904304" sldId="2715"/>
            <ac:spMk id="16" creationId="{9A97C86A-04D6-40F7-AE84-31AB43E6A846}"/>
          </ac:spMkLst>
        </pc:spChg>
        <pc:spChg chg="add del">
          <ac:chgData name="Kevin Robinson" userId="f326a27d-8d8d-4448-bcd1-b2364a461f80" providerId="ADAL" clId="{BB64C08F-C6C9-4C7A-851C-5E46C0A54C54}" dt="2026-06-22T10:00:11.928" v="2961" actId="26606"/>
          <ac:spMkLst>
            <pc:docMk/>
            <pc:sldMk cId="643904304" sldId="2715"/>
            <ac:spMk id="18" creationId="{FF9F2414-84E8-453E-B1F3-389FDE8192D9}"/>
          </ac:spMkLst>
        </pc:spChg>
        <pc:spChg chg="add del">
          <ac:chgData name="Kevin Robinson" userId="f326a27d-8d8d-4448-bcd1-b2364a461f80" providerId="ADAL" clId="{BB64C08F-C6C9-4C7A-851C-5E46C0A54C54}" dt="2026-06-22T10:00:11.928" v="2961" actId="26606"/>
          <ac:spMkLst>
            <pc:docMk/>
            <pc:sldMk cId="643904304" sldId="2715"/>
            <ac:spMk id="20" creationId="{3ECA69A1-7536-43AC-85EF-C7106179F5ED}"/>
          </ac:spMkLst>
        </pc:spChg>
        <pc:spChg chg="add del">
          <ac:chgData name="Kevin Robinson" userId="f326a27d-8d8d-4448-bcd1-b2364a461f80" providerId="ADAL" clId="{BB64C08F-C6C9-4C7A-851C-5E46C0A54C54}" dt="2026-06-22T10:00:05.282" v="2956" actId="26606"/>
          <ac:spMkLst>
            <pc:docMk/>
            <pc:sldMk cId="643904304" sldId="2715"/>
            <ac:spMk id="25" creationId="{AB8C311F-7253-4AED-9701-7FC0708C41C7}"/>
          </ac:spMkLst>
        </pc:spChg>
        <pc:spChg chg="add del">
          <ac:chgData name="Kevin Robinson" userId="f326a27d-8d8d-4448-bcd1-b2364a461f80" providerId="ADAL" clId="{BB64C08F-C6C9-4C7A-851C-5E46C0A54C54}" dt="2026-06-22T10:00:05.282" v="2956" actId="26606"/>
          <ac:spMkLst>
            <pc:docMk/>
            <pc:sldMk cId="643904304" sldId="2715"/>
            <ac:spMk id="29" creationId="{2633B3B5-CC90-43F0-8714-D31D1F3F0209}"/>
          </ac:spMkLst>
        </pc:spChg>
        <pc:spChg chg="add del">
          <ac:chgData name="Kevin Robinson" userId="f326a27d-8d8d-4448-bcd1-b2364a461f80" providerId="ADAL" clId="{BB64C08F-C6C9-4C7A-851C-5E46C0A54C54}" dt="2026-06-22T10:00:05.282" v="2956" actId="26606"/>
          <ac:spMkLst>
            <pc:docMk/>
            <pc:sldMk cId="643904304" sldId="2715"/>
            <ac:spMk id="31" creationId="{A8D57A06-A426-446D-B02C-A2DC6B62E45E}"/>
          </ac:spMkLst>
        </pc:spChg>
        <pc:spChg chg="add del">
          <ac:chgData name="Kevin Robinson" userId="f326a27d-8d8d-4448-bcd1-b2364a461f80" providerId="ADAL" clId="{BB64C08F-C6C9-4C7A-851C-5E46C0A54C54}" dt="2026-06-22T10:00:08.512" v="2958" actId="26606"/>
          <ac:spMkLst>
            <pc:docMk/>
            <pc:sldMk cId="643904304" sldId="2715"/>
            <ac:spMk id="33" creationId="{32BC26D8-82FB-445E-AA49-62A77D7C1EE0}"/>
          </ac:spMkLst>
        </pc:spChg>
        <pc:spChg chg="add del">
          <ac:chgData name="Kevin Robinson" userId="f326a27d-8d8d-4448-bcd1-b2364a461f80" providerId="ADAL" clId="{BB64C08F-C6C9-4C7A-851C-5E46C0A54C54}" dt="2026-06-22T10:00:08.512" v="2958" actId="26606"/>
          <ac:spMkLst>
            <pc:docMk/>
            <pc:sldMk cId="643904304" sldId="2715"/>
            <ac:spMk id="34" creationId="{CB44330D-EA18-4254-AA95-EB49948539B8}"/>
          </ac:spMkLst>
        </pc:spChg>
        <pc:spChg chg="add del">
          <ac:chgData name="Kevin Robinson" userId="f326a27d-8d8d-4448-bcd1-b2364a461f80" providerId="ADAL" clId="{BB64C08F-C6C9-4C7A-851C-5E46C0A54C54}" dt="2026-06-22T10:00:11.912" v="2960" actId="26606"/>
          <ac:spMkLst>
            <pc:docMk/>
            <pc:sldMk cId="643904304" sldId="2715"/>
            <ac:spMk id="36" creationId="{B9FF99BD-075F-4761-A995-6FC574BD25EA}"/>
          </ac:spMkLst>
        </pc:spChg>
        <pc:spChg chg="add del">
          <ac:chgData name="Kevin Robinson" userId="f326a27d-8d8d-4448-bcd1-b2364a461f80" providerId="ADAL" clId="{BB64C08F-C6C9-4C7A-851C-5E46C0A54C54}" dt="2026-06-22T10:00:11.912" v="2960" actId="26606"/>
          <ac:spMkLst>
            <pc:docMk/>
            <pc:sldMk cId="643904304" sldId="2715"/>
            <ac:spMk id="37" creationId="{A7B21A54-9BA3-4EA9-B460-5A829ADD9051}"/>
          </ac:spMkLst>
        </pc:spChg>
        <pc:spChg chg="add del">
          <ac:chgData name="Kevin Robinson" userId="f326a27d-8d8d-4448-bcd1-b2364a461f80" providerId="ADAL" clId="{BB64C08F-C6C9-4C7A-851C-5E46C0A54C54}" dt="2026-06-22T10:00:11.912" v="2960" actId="26606"/>
          <ac:spMkLst>
            <pc:docMk/>
            <pc:sldMk cId="643904304" sldId="2715"/>
            <ac:spMk id="38" creationId="{6FA8F714-B9D8-488A-8CCA-E9948FF913A9}"/>
          </ac:spMkLst>
        </pc:spChg>
        <pc:spChg chg="add">
          <ac:chgData name="Kevin Robinson" userId="f326a27d-8d8d-4448-bcd1-b2364a461f80" providerId="ADAL" clId="{BB64C08F-C6C9-4C7A-851C-5E46C0A54C54}" dt="2026-06-22T10:00:11.928" v="2961" actId="26606"/>
          <ac:spMkLst>
            <pc:docMk/>
            <pc:sldMk cId="643904304" sldId="2715"/>
            <ac:spMk id="40" creationId="{32BC26D8-82FB-445E-AA49-62A77D7C1EE0}"/>
          </ac:spMkLst>
        </pc:spChg>
        <pc:spChg chg="add">
          <ac:chgData name="Kevin Robinson" userId="f326a27d-8d8d-4448-bcd1-b2364a461f80" providerId="ADAL" clId="{BB64C08F-C6C9-4C7A-851C-5E46C0A54C54}" dt="2026-06-22T10:00:11.928" v="2961" actId="26606"/>
          <ac:spMkLst>
            <pc:docMk/>
            <pc:sldMk cId="643904304" sldId="2715"/>
            <ac:spMk id="41" creationId="{CB44330D-EA18-4254-AA95-EB49948539B8}"/>
          </ac:spMkLst>
        </pc:spChg>
        <pc:picChg chg="add mod">
          <ac:chgData name="Kevin Robinson" userId="f326a27d-8d8d-4448-bcd1-b2364a461f80" providerId="ADAL" clId="{BB64C08F-C6C9-4C7A-851C-5E46C0A54C54}" dt="2026-06-22T10:00:11.928" v="2961" actId="26606"/>
          <ac:picMkLst>
            <pc:docMk/>
            <pc:sldMk cId="643904304" sldId="2715"/>
            <ac:picMk id="3" creationId="{B186303C-9334-2FDC-35C9-39E513252313}"/>
          </ac:picMkLst>
        </pc:picChg>
      </pc:sldChg>
      <pc:sldChg chg="addSp modSp new mod setBg modAnim">
        <pc:chgData name="Kevin Robinson" userId="f326a27d-8d8d-4448-bcd1-b2364a461f80" providerId="ADAL" clId="{BB64C08F-C6C9-4C7A-851C-5E46C0A54C54}" dt="2026-06-20T17:38:17.151" v="2730"/>
        <pc:sldMkLst>
          <pc:docMk/>
          <pc:sldMk cId="643808002" sldId="2716"/>
        </pc:sldMkLst>
        <pc:spChg chg="mod">
          <ac:chgData name="Kevin Robinson" userId="f326a27d-8d8d-4448-bcd1-b2364a461f80" providerId="ADAL" clId="{BB64C08F-C6C9-4C7A-851C-5E46C0A54C54}" dt="2026-06-20T17:26:50.256" v="2727" actId="26606"/>
          <ac:spMkLst>
            <pc:docMk/>
            <pc:sldMk cId="643808002" sldId="2716"/>
            <ac:spMk id="2" creationId="{B7A868B0-21D0-DE76-0710-23015B5C7A89}"/>
          </ac:spMkLst>
        </pc:spChg>
        <pc:spChg chg="add">
          <ac:chgData name="Kevin Robinson" userId="f326a27d-8d8d-4448-bcd1-b2364a461f80" providerId="ADAL" clId="{BB64C08F-C6C9-4C7A-851C-5E46C0A54C54}" dt="2026-06-20T17:26:50.256" v="2727" actId="26606"/>
          <ac:spMkLst>
            <pc:docMk/>
            <pc:sldMk cId="643808002" sldId="2716"/>
            <ac:spMk id="9" creationId="{D4771268-CB57-404A-9271-370EB28F6090}"/>
          </ac:spMkLst>
        </pc:spChg>
        <pc:picChg chg="add mod">
          <ac:chgData name="Kevin Robinson" userId="f326a27d-8d8d-4448-bcd1-b2364a461f80" providerId="ADAL" clId="{BB64C08F-C6C9-4C7A-851C-5E46C0A54C54}" dt="2026-06-20T17:26:50.256" v="2727" actId="26606"/>
          <ac:picMkLst>
            <pc:docMk/>
            <pc:sldMk cId="643808002" sldId="2716"/>
            <ac:picMk id="4" creationId="{8E146155-7619-315E-6218-8140C72E40B2}"/>
          </ac:picMkLst>
        </pc:picChg>
      </pc:sldChg>
      <pc:sldChg chg="addSp modSp new mod setBg modNotesTx">
        <pc:chgData name="Kevin Robinson" userId="f326a27d-8d8d-4448-bcd1-b2364a461f80" providerId="ADAL" clId="{BB64C08F-C6C9-4C7A-851C-5E46C0A54C54}" dt="2026-06-22T13:31:28.633" v="3800" actId="20577"/>
        <pc:sldMkLst>
          <pc:docMk/>
          <pc:sldMk cId="304940593" sldId="2717"/>
        </pc:sldMkLst>
        <pc:spChg chg="add">
          <ac:chgData name="Kevin Robinson" userId="f326a27d-8d8d-4448-bcd1-b2364a461f80" providerId="ADAL" clId="{BB64C08F-C6C9-4C7A-851C-5E46C0A54C54}" dt="2026-06-22T09:59:19.059" v="2953" actId="26606"/>
          <ac:spMkLst>
            <pc:docMk/>
            <pc:sldMk cId="304940593" sldId="2717"/>
            <ac:spMk id="8" creationId="{32BC26D8-82FB-445E-AA49-62A77D7C1EE0}"/>
          </ac:spMkLst>
        </pc:spChg>
        <pc:spChg chg="add">
          <ac:chgData name="Kevin Robinson" userId="f326a27d-8d8d-4448-bcd1-b2364a461f80" providerId="ADAL" clId="{BB64C08F-C6C9-4C7A-851C-5E46C0A54C54}" dt="2026-06-22T09:59:19.059" v="2953" actId="26606"/>
          <ac:spMkLst>
            <pc:docMk/>
            <pc:sldMk cId="304940593" sldId="2717"/>
            <ac:spMk id="10" creationId="{CB44330D-EA18-4254-AA95-EB49948539B8}"/>
          </ac:spMkLst>
        </pc:spChg>
        <pc:picChg chg="add mod">
          <ac:chgData name="Kevin Robinson" userId="f326a27d-8d8d-4448-bcd1-b2364a461f80" providerId="ADAL" clId="{BB64C08F-C6C9-4C7A-851C-5E46C0A54C54}" dt="2026-06-22T09:59:19.059" v="2953" actId="26606"/>
          <ac:picMkLst>
            <pc:docMk/>
            <pc:sldMk cId="304940593" sldId="2717"/>
            <ac:picMk id="3" creationId="{DC693F6B-9B0C-075B-BD24-9F99A6D82D5E}"/>
          </ac:picMkLst>
        </pc:picChg>
      </pc:sldChg>
      <pc:sldChg chg="delSp add setBg delDesignElem">
        <pc:chgData name="Kevin Robinson" userId="f326a27d-8d8d-4448-bcd1-b2364a461f80" providerId="ADAL" clId="{BB64C08F-C6C9-4C7A-851C-5E46C0A54C54}" dt="2026-06-22T10:05:47.638" v="2966"/>
        <pc:sldMkLst>
          <pc:docMk/>
          <pc:sldMk cId="4244537068" sldId="2718"/>
        </pc:sldMkLst>
        <pc:spChg chg="del">
          <ac:chgData name="Kevin Robinson" userId="f326a27d-8d8d-4448-bcd1-b2364a461f80" providerId="ADAL" clId="{BB64C08F-C6C9-4C7A-851C-5E46C0A54C54}" dt="2026-06-22T10:05:47.638" v="2966"/>
          <ac:spMkLst>
            <pc:docMk/>
            <pc:sldMk cId="4244537068" sldId="2718"/>
            <ac:spMk id="20" creationId="{887CF31F-2651-7B40-7D34-45581CCB6948}"/>
          </ac:spMkLst>
        </pc:spChg>
        <pc:spChg chg="del">
          <ac:chgData name="Kevin Robinson" userId="f326a27d-8d8d-4448-bcd1-b2364a461f80" providerId="ADAL" clId="{BB64C08F-C6C9-4C7A-851C-5E46C0A54C54}" dt="2026-06-22T10:05:47.638" v="2966"/>
          <ac:spMkLst>
            <pc:docMk/>
            <pc:sldMk cId="4244537068" sldId="2718"/>
            <ac:spMk id="22" creationId="{96D4FEE3-5759-B62C-D001-F4240D233F67}"/>
          </ac:spMkLst>
        </pc:spChg>
        <pc:spChg chg="del">
          <ac:chgData name="Kevin Robinson" userId="f326a27d-8d8d-4448-bcd1-b2364a461f80" providerId="ADAL" clId="{BB64C08F-C6C9-4C7A-851C-5E46C0A54C54}" dt="2026-06-22T10:05:47.638" v="2966"/>
          <ac:spMkLst>
            <pc:docMk/>
            <pc:sldMk cId="4244537068" sldId="2718"/>
            <ac:spMk id="26" creationId="{29ABA894-68EB-30A1-0B3D-7676100E50EB}"/>
          </ac:spMkLst>
        </pc:spChg>
        <pc:spChg chg="del">
          <ac:chgData name="Kevin Robinson" userId="f326a27d-8d8d-4448-bcd1-b2364a461f80" providerId="ADAL" clId="{BB64C08F-C6C9-4C7A-851C-5E46C0A54C54}" dt="2026-06-22T10:05:47.638" v="2966"/>
          <ac:spMkLst>
            <pc:docMk/>
            <pc:sldMk cId="4244537068" sldId="2718"/>
            <ac:spMk id="28" creationId="{A560DA4C-D230-31F1-50F5-67C2EE195F60}"/>
          </ac:spMkLst>
        </pc:spChg>
        <pc:picChg chg="del">
          <ac:chgData name="Kevin Robinson" userId="f326a27d-8d8d-4448-bcd1-b2364a461f80" providerId="ADAL" clId="{BB64C08F-C6C9-4C7A-851C-5E46C0A54C54}" dt="2026-06-22T10:05:47.638" v="2966"/>
          <ac:picMkLst>
            <pc:docMk/>
            <pc:sldMk cId="4244537068" sldId="2718"/>
            <ac:picMk id="24" creationId="{8AC2F72D-EA74-C62E-1093-535AC5656D22}"/>
          </ac:picMkLst>
        </pc:picChg>
      </pc:sldChg>
      <pc:sldMasterChg chg="delSldLayout">
        <pc:chgData name="Kevin Robinson" userId="f326a27d-8d8d-4448-bcd1-b2364a461f80" providerId="ADAL" clId="{BB64C08F-C6C9-4C7A-851C-5E46C0A54C54}" dt="2026-06-22T01:18:37.730" v="2783" actId="2696"/>
        <pc:sldMasterMkLst>
          <pc:docMk/>
          <pc:sldMasterMk cId="3039821393" sldId="2147483680"/>
        </pc:sldMasterMkLst>
        <pc:sldLayoutChg chg="del">
          <pc:chgData name="Kevin Robinson" userId="f326a27d-8d8d-4448-bcd1-b2364a461f80" providerId="ADAL" clId="{BB64C08F-C6C9-4C7A-851C-5E46C0A54C54}" dt="2026-06-22T01:18:37.730" v="2783" actId="2696"/>
          <pc:sldLayoutMkLst>
            <pc:docMk/>
            <pc:sldMasterMk cId="3039821393" sldId="2147483680"/>
            <pc:sldLayoutMk cId="2581798418" sldId="2147483707"/>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E6D735-9803-4A96-AE8F-610EE5F81388}"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87F05DA9-CBBD-4401-AAFF-D6CBEDE522E8}">
      <dgm:prSet/>
      <dgm:spPr/>
      <dgm:t>
        <a:bodyPr/>
        <a:lstStyle/>
        <a:p>
          <a:r>
            <a:rPr lang="en-US"/>
            <a:t>Share Some Stories </a:t>
          </a:r>
        </a:p>
      </dgm:t>
    </dgm:pt>
    <dgm:pt modelId="{3978D24A-63EF-4BEE-82DD-0BD1936E3812}" type="parTrans" cxnId="{15574DCF-CBA3-408B-B194-92BA6CE766DC}">
      <dgm:prSet/>
      <dgm:spPr/>
      <dgm:t>
        <a:bodyPr/>
        <a:lstStyle/>
        <a:p>
          <a:endParaRPr lang="en-US"/>
        </a:p>
      </dgm:t>
    </dgm:pt>
    <dgm:pt modelId="{20C40CCB-C62D-464E-9E99-66BFF59A7938}" type="sibTrans" cxnId="{15574DCF-CBA3-408B-B194-92BA6CE766DC}">
      <dgm:prSet/>
      <dgm:spPr/>
      <dgm:t>
        <a:bodyPr/>
        <a:lstStyle/>
        <a:p>
          <a:endParaRPr lang="en-US"/>
        </a:p>
      </dgm:t>
    </dgm:pt>
    <dgm:pt modelId="{AE62226B-74C6-492B-8BB8-B8181C6EAAF7}">
      <dgm:prSet/>
      <dgm:spPr/>
      <dgm:t>
        <a:bodyPr/>
        <a:lstStyle/>
        <a:p>
          <a:r>
            <a:rPr lang="en-US"/>
            <a:t>Impart Lessons </a:t>
          </a:r>
        </a:p>
      </dgm:t>
    </dgm:pt>
    <dgm:pt modelId="{B8B52531-01FE-40D7-A524-00A87621EE16}" type="parTrans" cxnId="{BF4E93C7-ADFF-4674-8CFE-82B4D782A983}">
      <dgm:prSet/>
      <dgm:spPr/>
      <dgm:t>
        <a:bodyPr/>
        <a:lstStyle/>
        <a:p>
          <a:endParaRPr lang="en-US"/>
        </a:p>
      </dgm:t>
    </dgm:pt>
    <dgm:pt modelId="{DC7750A4-126B-4BE7-8B31-21AC737BFC64}" type="sibTrans" cxnId="{BF4E93C7-ADFF-4674-8CFE-82B4D782A983}">
      <dgm:prSet/>
      <dgm:spPr/>
      <dgm:t>
        <a:bodyPr/>
        <a:lstStyle/>
        <a:p>
          <a:endParaRPr lang="en-US"/>
        </a:p>
      </dgm:t>
    </dgm:pt>
    <dgm:pt modelId="{CE12DF3E-E889-4020-B9BA-AF3F3746C085}">
      <dgm:prSet/>
      <dgm:spPr/>
      <dgm:t>
        <a:bodyPr/>
        <a:lstStyle/>
        <a:p>
          <a:r>
            <a:rPr lang="en-US"/>
            <a:t>Laugh &amp; Have Some Fun</a:t>
          </a:r>
        </a:p>
      </dgm:t>
    </dgm:pt>
    <dgm:pt modelId="{8AAD86D6-834C-4157-9C07-D9A871B94FBA}" type="parTrans" cxnId="{5457C544-C77A-42E4-A113-987DDFB51EC7}">
      <dgm:prSet/>
      <dgm:spPr/>
      <dgm:t>
        <a:bodyPr/>
        <a:lstStyle/>
        <a:p>
          <a:endParaRPr lang="en-US"/>
        </a:p>
      </dgm:t>
    </dgm:pt>
    <dgm:pt modelId="{A63362CA-5F57-44AA-8A95-70E657F17571}" type="sibTrans" cxnId="{5457C544-C77A-42E4-A113-987DDFB51EC7}">
      <dgm:prSet/>
      <dgm:spPr/>
      <dgm:t>
        <a:bodyPr/>
        <a:lstStyle/>
        <a:p>
          <a:endParaRPr lang="en-US"/>
        </a:p>
      </dgm:t>
    </dgm:pt>
    <dgm:pt modelId="{DFC43CB4-075A-42EB-96FE-4A79232A6776}" type="pres">
      <dgm:prSet presAssocID="{29E6D735-9803-4A96-AE8F-610EE5F81388}" presName="root" presStyleCnt="0">
        <dgm:presLayoutVars>
          <dgm:dir/>
          <dgm:resizeHandles val="exact"/>
        </dgm:presLayoutVars>
      </dgm:prSet>
      <dgm:spPr/>
    </dgm:pt>
    <dgm:pt modelId="{313F9446-5432-45BA-BFA2-CB197AE6F1C3}" type="pres">
      <dgm:prSet presAssocID="{87F05DA9-CBBD-4401-AAFF-D6CBEDE522E8}" presName="compNode" presStyleCnt="0"/>
      <dgm:spPr/>
    </dgm:pt>
    <dgm:pt modelId="{119306D8-EB30-4306-8216-523EAFD95F29}" type="pres">
      <dgm:prSet presAssocID="{87F05DA9-CBBD-4401-AAFF-D6CBEDE522E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at"/>
        </a:ext>
      </dgm:extLst>
    </dgm:pt>
    <dgm:pt modelId="{76F2E061-534A-48A4-BCA4-6B9EF648AD9A}" type="pres">
      <dgm:prSet presAssocID="{87F05DA9-CBBD-4401-AAFF-D6CBEDE522E8}" presName="spaceRect" presStyleCnt="0"/>
      <dgm:spPr/>
    </dgm:pt>
    <dgm:pt modelId="{636B1189-EBDF-4EE5-9F6C-5A7B09B2E884}" type="pres">
      <dgm:prSet presAssocID="{87F05DA9-CBBD-4401-AAFF-D6CBEDE522E8}" presName="textRect" presStyleLbl="revTx" presStyleIdx="0" presStyleCnt="3">
        <dgm:presLayoutVars>
          <dgm:chMax val="1"/>
          <dgm:chPref val="1"/>
        </dgm:presLayoutVars>
      </dgm:prSet>
      <dgm:spPr/>
    </dgm:pt>
    <dgm:pt modelId="{54936999-2E2E-4DF5-82E0-BC4C96D8B473}" type="pres">
      <dgm:prSet presAssocID="{20C40CCB-C62D-464E-9E99-66BFF59A7938}" presName="sibTrans" presStyleCnt="0"/>
      <dgm:spPr/>
    </dgm:pt>
    <dgm:pt modelId="{2446A2C1-9070-482F-AA08-397165D7C519}" type="pres">
      <dgm:prSet presAssocID="{AE62226B-74C6-492B-8BB8-B8181C6EAAF7}" presName="compNode" presStyleCnt="0"/>
      <dgm:spPr/>
    </dgm:pt>
    <dgm:pt modelId="{7082B180-AE1C-4ED5-A8C3-27DF3019341F}" type="pres">
      <dgm:prSet presAssocID="{AE62226B-74C6-492B-8BB8-B8181C6EAAF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F85F36D5-71BA-4064-8B70-C581D7A6F9BD}" type="pres">
      <dgm:prSet presAssocID="{AE62226B-74C6-492B-8BB8-B8181C6EAAF7}" presName="spaceRect" presStyleCnt="0"/>
      <dgm:spPr/>
    </dgm:pt>
    <dgm:pt modelId="{64A9C803-6B20-4130-A933-E740EB35AF93}" type="pres">
      <dgm:prSet presAssocID="{AE62226B-74C6-492B-8BB8-B8181C6EAAF7}" presName="textRect" presStyleLbl="revTx" presStyleIdx="1" presStyleCnt="3">
        <dgm:presLayoutVars>
          <dgm:chMax val="1"/>
          <dgm:chPref val="1"/>
        </dgm:presLayoutVars>
      </dgm:prSet>
      <dgm:spPr/>
    </dgm:pt>
    <dgm:pt modelId="{A709E82C-BAA2-449E-A8C9-91C4B6E7F6BF}" type="pres">
      <dgm:prSet presAssocID="{DC7750A4-126B-4BE7-8B31-21AC737BFC64}" presName="sibTrans" presStyleCnt="0"/>
      <dgm:spPr/>
    </dgm:pt>
    <dgm:pt modelId="{0EEB0D60-6CF1-4E3D-B4CF-7BCA25D053F9}" type="pres">
      <dgm:prSet presAssocID="{CE12DF3E-E889-4020-B9BA-AF3F3746C085}" presName="compNode" presStyleCnt="0"/>
      <dgm:spPr/>
    </dgm:pt>
    <dgm:pt modelId="{B514FC88-854C-497F-BAB4-1D7EF550B798}" type="pres">
      <dgm:prSet presAssocID="{CE12DF3E-E889-4020-B9BA-AF3F3746C08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unny Face Outline"/>
        </a:ext>
      </dgm:extLst>
    </dgm:pt>
    <dgm:pt modelId="{3E7C7D70-4C29-4EB9-A2BC-7944DB34A32D}" type="pres">
      <dgm:prSet presAssocID="{CE12DF3E-E889-4020-B9BA-AF3F3746C085}" presName="spaceRect" presStyleCnt="0"/>
      <dgm:spPr/>
    </dgm:pt>
    <dgm:pt modelId="{56FF545F-404D-43DE-8293-C58DEB2ACC8E}" type="pres">
      <dgm:prSet presAssocID="{CE12DF3E-E889-4020-B9BA-AF3F3746C085}" presName="textRect" presStyleLbl="revTx" presStyleIdx="2" presStyleCnt="3">
        <dgm:presLayoutVars>
          <dgm:chMax val="1"/>
          <dgm:chPref val="1"/>
        </dgm:presLayoutVars>
      </dgm:prSet>
      <dgm:spPr/>
    </dgm:pt>
  </dgm:ptLst>
  <dgm:cxnLst>
    <dgm:cxn modelId="{61684008-8D58-4EEA-90BA-23C149483C3E}" type="presOf" srcId="{AE62226B-74C6-492B-8BB8-B8181C6EAAF7}" destId="{64A9C803-6B20-4130-A933-E740EB35AF93}" srcOrd="0" destOrd="0" presId="urn:microsoft.com/office/officeart/2018/2/layout/IconLabelList"/>
    <dgm:cxn modelId="{B13C3F0B-FE7B-4749-AEA1-DC670E7D006C}" type="presOf" srcId="{29E6D735-9803-4A96-AE8F-610EE5F81388}" destId="{DFC43CB4-075A-42EB-96FE-4A79232A6776}" srcOrd="0" destOrd="0" presId="urn:microsoft.com/office/officeart/2018/2/layout/IconLabelList"/>
    <dgm:cxn modelId="{5457C544-C77A-42E4-A113-987DDFB51EC7}" srcId="{29E6D735-9803-4A96-AE8F-610EE5F81388}" destId="{CE12DF3E-E889-4020-B9BA-AF3F3746C085}" srcOrd="2" destOrd="0" parTransId="{8AAD86D6-834C-4157-9C07-D9A871B94FBA}" sibTransId="{A63362CA-5F57-44AA-8A95-70E657F17571}"/>
    <dgm:cxn modelId="{E8FD166E-F677-4BBB-B200-19DEE521D916}" type="presOf" srcId="{CE12DF3E-E889-4020-B9BA-AF3F3746C085}" destId="{56FF545F-404D-43DE-8293-C58DEB2ACC8E}" srcOrd="0" destOrd="0" presId="urn:microsoft.com/office/officeart/2018/2/layout/IconLabelList"/>
    <dgm:cxn modelId="{2DBE389C-F327-4F75-A108-08D08911FC6E}" type="presOf" srcId="{87F05DA9-CBBD-4401-AAFF-D6CBEDE522E8}" destId="{636B1189-EBDF-4EE5-9F6C-5A7B09B2E884}" srcOrd="0" destOrd="0" presId="urn:microsoft.com/office/officeart/2018/2/layout/IconLabelList"/>
    <dgm:cxn modelId="{BF4E93C7-ADFF-4674-8CFE-82B4D782A983}" srcId="{29E6D735-9803-4A96-AE8F-610EE5F81388}" destId="{AE62226B-74C6-492B-8BB8-B8181C6EAAF7}" srcOrd="1" destOrd="0" parTransId="{B8B52531-01FE-40D7-A524-00A87621EE16}" sibTransId="{DC7750A4-126B-4BE7-8B31-21AC737BFC64}"/>
    <dgm:cxn modelId="{15574DCF-CBA3-408B-B194-92BA6CE766DC}" srcId="{29E6D735-9803-4A96-AE8F-610EE5F81388}" destId="{87F05DA9-CBBD-4401-AAFF-D6CBEDE522E8}" srcOrd="0" destOrd="0" parTransId="{3978D24A-63EF-4BEE-82DD-0BD1936E3812}" sibTransId="{20C40CCB-C62D-464E-9E99-66BFF59A7938}"/>
    <dgm:cxn modelId="{02740C09-87F3-4D67-9EE5-3C15D921C54B}" type="presParOf" srcId="{DFC43CB4-075A-42EB-96FE-4A79232A6776}" destId="{313F9446-5432-45BA-BFA2-CB197AE6F1C3}" srcOrd="0" destOrd="0" presId="urn:microsoft.com/office/officeart/2018/2/layout/IconLabelList"/>
    <dgm:cxn modelId="{2B6CC0F9-8ECE-4BAA-B212-FD285AE93F3D}" type="presParOf" srcId="{313F9446-5432-45BA-BFA2-CB197AE6F1C3}" destId="{119306D8-EB30-4306-8216-523EAFD95F29}" srcOrd="0" destOrd="0" presId="urn:microsoft.com/office/officeart/2018/2/layout/IconLabelList"/>
    <dgm:cxn modelId="{1F92F70C-2B39-42F6-A56F-92DC73ED6FF8}" type="presParOf" srcId="{313F9446-5432-45BA-BFA2-CB197AE6F1C3}" destId="{76F2E061-534A-48A4-BCA4-6B9EF648AD9A}" srcOrd="1" destOrd="0" presId="urn:microsoft.com/office/officeart/2018/2/layout/IconLabelList"/>
    <dgm:cxn modelId="{AE9AB063-9347-4E30-A9ED-6C754AED5794}" type="presParOf" srcId="{313F9446-5432-45BA-BFA2-CB197AE6F1C3}" destId="{636B1189-EBDF-4EE5-9F6C-5A7B09B2E884}" srcOrd="2" destOrd="0" presId="urn:microsoft.com/office/officeart/2018/2/layout/IconLabelList"/>
    <dgm:cxn modelId="{A322A5EB-1E09-4747-B00D-FD36E7DF23E2}" type="presParOf" srcId="{DFC43CB4-075A-42EB-96FE-4A79232A6776}" destId="{54936999-2E2E-4DF5-82E0-BC4C96D8B473}" srcOrd="1" destOrd="0" presId="urn:microsoft.com/office/officeart/2018/2/layout/IconLabelList"/>
    <dgm:cxn modelId="{C2B9566F-8B76-40CC-A9B4-693669442F2B}" type="presParOf" srcId="{DFC43CB4-075A-42EB-96FE-4A79232A6776}" destId="{2446A2C1-9070-482F-AA08-397165D7C519}" srcOrd="2" destOrd="0" presId="urn:microsoft.com/office/officeart/2018/2/layout/IconLabelList"/>
    <dgm:cxn modelId="{8C21400F-F04B-4261-BB76-D27F014C7549}" type="presParOf" srcId="{2446A2C1-9070-482F-AA08-397165D7C519}" destId="{7082B180-AE1C-4ED5-A8C3-27DF3019341F}" srcOrd="0" destOrd="0" presId="urn:microsoft.com/office/officeart/2018/2/layout/IconLabelList"/>
    <dgm:cxn modelId="{5ABBE961-0293-4FDF-A49A-88EF1DF391F3}" type="presParOf" srcId="{2446A2C1-9070-482F-AA08-397165D7C519}" destId="{F85F36D5-71BA-4064-8B70-C581D7A6F9BD}" srcOrd="1" destOrd="0" presId="urn:microsoft.com/office/officeart/2018/2/layout/IconLabelList"/>
    <dgm:cxn modelId="{DD73FE4E-9ADD-4282-8297-31E49DF7E0E5}" type="presParOf" srcId="{2446A2C1-9070-482F-AA08-397165D7C519}" destId="{64A9C803-6B20-4130-A933-E740EB35AF93}" srcOrd="2" destOrd="0" presId="urn:microsoft.com/office/officeart/2018/2/layout/IconLabelList"/>
    <dgm:cxn modelId="{03771102-1EF7-444F-8185-C91BA936CC62}" type="presParOf" srcId="{DFC43CB4-075A-42EB-96FE-4A79232A6776}" destId="{A709E82C-BAA2-449E-A8C9-91C4B6E7F6BF}" srcOrd="3" destOrd="0" presId="urn:microsoft.com/office/officeart/2018/2/layout/IconLabelList"/>
    <dgm:cxn modelId="{C18DA60B-53AC-45D9-AB38-C98C9D2E9CAA}" type="presParOf" srcId="{DFC43CB4-075A-42EB-96FE-4A79232A6776}" destId="{0EEB0D60-6CF1-4E3D-B4CF-7BCA25D053F9}" srcOrd="4" destOrd="0" presId="urn:microsoft.com/office/officeart/2018/2/layout/IconLabelList"/>
    <dgm:cxn modelId="{5D0B19C9-D6AD-4CFA-9105-8E9CC7A14051}" type="presParOf" srcId="{0EEB0D60-6CF1-4E3D-B4CF-7BCA25D053F9}" destId="{B514FC88-854C-497F-BAB4-1D7EF550B798}" srcOrd="0" destOrd="0" presId="urn:microsoft.com/office/officeart/2018/2/layout/IconLabelList"/>
    <dgm:cxn modelId="{17349BF7-5C39-4E1C-947D-A19E6B4C80FF}" type="presParOf" srcId="{0EEB0D60-6CF1-4E3D-B4CF-7BCA25D053F9}" destId="{3E7C7D70-4C29-4EB9-A2BC-7944DB34A32D}" srcOrd="1" destOrd="0" presId="urn:microsoft.com/office/officeart/2018/2/layout/IconLabelList"/>
    <dgm:cxn modelId="{8B27A119-EA1A-42B2-AA0A-13710A5485EA}" type="presParOf" srcId="{0EEB0D60-6CF1-4E3D-B4CF-7BCA25D053F9}" destId="{56FF545F-404D-43DE-8293-C58DEB2ACC8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306D8-EB30-4306-8216-523EAFD95F29}">
      <dsp:nvSpPr>
        <dsp:cNvPr id="0" name=""/>
        <dsp:cNvSpPr/>
      </dsp:nvSpPr>
      <dsp:spPr>
        <a:xfrm>
          <a:off x="947201"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6B1189-EBDF-4EE5-9F6C-5A7B09B2E884}">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Share Some Stories </a:t>
          </a:r>
        </a:p>
      </dsp:txBody>
      <dsp:txXfrm>
        <a:off x="59990" y="2654049"/>
        <a:ext cx="3226223" cy="720000"/>
      </dsp:txXfrm>
    </dsp:sp>
    <dsp:sp modelId="{7082B180-AE1C-4ED5-A8C3-27DF3019341F}">
      <dsp:nvSpPr>
        <dsp:cNvPr id="0" name=""/>
        <dsp:cNvSpPr/>
      </dsp:nvSpPr>
      <dsp:spPr>
        <a:xfrm>
          <a:off x="4738014"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A9C803-6B20-4130-A933-E740EB35AF93}">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Impart Lessons </a:t>
          </a:r>
        </a:p>
      </dsp:txBody>
      <dsp:txXfrm>
        <a:off x="3850802" y="2654049"/>
        <a:ext cx="3226223" cy="720000"/>
      </dsp:txXfrm>
    </dsp:sp>
    <dsp:sp modelId="{B514FC88-854C-497F-BAB4-1D7EF550B798}">
      <dsp:nvSpPr>
        <dsp:cNvPr id="0" name=""/>
        <dsp:cNvSpPr/>
      </dsp:nvSpPr>
      <dsp:spPr>
        <a:xfrm>
          <a:off x="8528826"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FF545F-404D-43DE-8293-C58DEB2ACC8E}">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Laugh &amp; Have Some Fun</a:t>
          </a:r>
        </a:p>
      </dsp:txBody>
      <dsp:txXfrm>
        <a:off x="7641615" y="2654049"/>
        <a:ext cx="3226223"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4C0FF-CB10-4773-90EC-894719F1B8A5}"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B9E76-C839-409D-98EE-EAFEA49F2FDE}" type="slidenum">
              <a:rPr lang="en-US" smtClean="0"/>
              <a:t>‹#›</a:t>
            </a:fld>
            <a:endParaRPr lang="en-US"/>
          </a:p>
        </p:txBody>
      </p:sp>
    </p:spTree>
    <p:extLst>
      <p:ext uri="{BB962C8B-B14F-4D97-AF65-F5344CB8AC3E}">
        <p14:creationId xmlns:p14="http://schemas.microsoft.com/office/powerpoint/2010/main" val="278289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Chat GPT title – new material – feedback desired</a:t>
            </a:r>
          </a:p>
        </p:txBody>
      </p:sp>
      <p:sp>
        <p:nvSpPr>
          <p:cNvPr id="4" name="Slide Number Placeholder 3"/>
          <p:cNvSpPr>
            <a:spLocks noGrp="1"/>
          </p:cNvSpPr>
          <p:nvPr>
            <p:ph type="sldNum" sz="quarter" idx="5"/>
          </p:nvPr>
        </p:nvSpPr>
        <p:spPr/>
        <p:txBody>
          <a:bodyPr/>
          <a:lstStyle/>
          <a:p>
            <a:fld id="{F31B9E76-C839-409D-98EE-EAFEA49F2FDE}" type="slidenum">
              <a:rPr lang="en-US" smtClean="0"/>
              <a:t>1</a:t>
            </a:fld>
            <a:endParaRPr lang="en-US"/>
          </a:p>
        </p:txBody>
      </p:sp>
    </p:spTree>
    <p:extLst>
      <p:ext uri="{BB962C8B-B14F-4D97-AF65-F5344CB8AC3E}">
        <p14:creationId xmlns:p14="http://schemas.microsoft.com/office/powerpoint/2010/main" val="3458893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we like we are more apt to respond</a:t>
            </a:r>
            <a:r>
              <a:rPr lang="en-US" baseline="0" dirty="0"/>
              <a:t> to their requests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9D4679-B0BF-472B-87FA-25BCBD17C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664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Hugo</a:t>
            </a:r>
            <a:r>
              <a:rPr lang="en-US" baseline="0" dirty="0"/>
              <a:t> story from Arkansas trip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D3537E-06A3-4A4B-90FA-E3F1DFD487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132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BFACB-A7E7-06FA-6391-F5F40F99A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D8AE08-A395-F8B5-0C7F-CF3FB00D68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93806-0E16-EFED-1F75-4BD0273A5F5A}"/>
              </a:ext>
            </a:extLst>
          </p:cNvPr>
          <p:cNvSpPr>
            <a:spLocks noGrp="1"/>
          </p:cNvSpPr>
          <p:nvPr>
            <p:ph type="body" idx="1"/>
          </p:nvPr>
        </p:nvSpPr>
        <p:spPr/>
        <p:txBody>
          <a:bodyPr/>
          <a:lstStyle/>
          <a:p>
            <a:r>
              <a:rPr lang="en-US" baseline="0" dirty="0"/>
              <a:t>people are not formulas – not all will be impacted by every one the same way;  but its important we know how to influence others from a fraud prevention standpoint IC are important and you all are the experts in this</a:t>
            </a:r>
            <a:endParaRPr lang="en-US" dirty="0"/>
          </a:p>
        </p:txBody>
      </p:sp>
      <p:sp>
        <p:nvSpPr>
          <p:cNvPr id="4" name="Slide Number Placeholder 3">
            <a:extLst>
              <a:ext uri="{FF2B5EF4-FFF2-40B4-BE49-F238E27FC236}">
                <a16:creationId xmlns:a16="http://schemas.microsoft.com/office/drawing/2014/main" id="{8F2D5F8E-4436-5C75-B8C5-ECF48D5311E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9D4679-B0BF-472B-87FA-25BCBD17C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3993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 400 trillion chance you are even born.</a:t>
            </a:r>
          </a:p>
        </p:txBody>
      </p:sp>
      <p:sp>
        <p:nvSpPr>
          <p:cNvPr id="4" name="Slide Number Placeholder 3"/>
          <p:cNvSpPr>
            <a:spLocks noGrp="1"/>
          </p:cNvSpPr>
          <p:nvPr>
            <p:ph type="sldNum" sz="quarter" idx="5"/>
          </p:nvPr>
        </p:nvSpPr>
        <p:spPr/>
        <p:txBody>
          <a:bodyPr/>
          <a:lstStyle/>
          <a:p>
            <a:fld id="{F31B9E76-C839-409D-98EE-EAFEA49F2FDE}" type="slidenum">
              <a:rPr lang="en-US" smtClean="0"/>
              <a:t>28</a:t>
            </a:fld>
            <a:endParaRPr lang="en-US"/>
          </a:p>
        </p:txBody>
      </p:sp>
    </p:spTree>
    <p:extLst>
      <p:ext uri="{BB962C8B-B14F-4D97-AF65-F5344CB8AC3E}">
        <p14:creationId xmlns:p14="http://schemas.microsoft.com/office/powerpoint/2010/main" val="3905791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being a little dramatic here, certainly work with people to turn them around.  Have difficult conversations but at the end of the day, my experience with toxic people is few will change. </a:t>
            </a:r>
          </a:p>
        </p:txBody>
      </p:sp>
      <p:sp>
        <p:nvSpPr>
          <p:cNvPr id="4" name="Slide Number Placeholder 3"/>
          <p:cNvSpPr>
            <a:spLocks noGrp="1"/>
          </p:cNvSpPr>
          <p:nvPr>
            <p:ph type="sldNum" sz="quarter" idx="5"/>
          </p:nvPr>
        </p:nvSpPr>
        <p:spPr/>
        <p:txBody>
          <a:bodyPr/>
          <a:lstStyle/>
          <a:p>
            <a:fld id="{F31B9E76-C839-409D-98EE-EAFEA49F2FDE}" type="slidenum">
              <a:rPr lang="en-US" smtClean="0"/>
              <a:t>30</a:t>
            </a:fld>
            <a:endParaRPr lang="en-US"/>
          </a:p>
        </p:txBody>
      </p:sp>
    </p:spTree>
    <p:extLst>
      <p:ext uri="{BB962C8B-B14F-4D97-AF65-F5344CB8AC3E}">
        <p14:creationId xmlns:p14="http://schemas.microsoft.com/office/powerpoint/2010/main" val="2087371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1B9E76-C839-409D-98EE-EAFEA49F2FDE}" type="slidenum">
              <a:rPr lang="en-US" smtClean="0"/>
              <a:t>34</a:t>
            </a:fld>
            <a:endParaRPr lang="en-US"/>
          </a:p>
        </p:txBody>
      </p:sp>
    </p:spTree>
    <p:extLst>
      <p:ext uri="{BB962C8B-B14F-4D97-AF65-F5344CB8AC3E}">
        <p14:creationId xmlns:p14="http://schemas.microsoft.com/office/powerpoint/2010/main" val="3711515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10EE2755-DCD0-4A6A-A7EF-42C3E581021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4246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Years at auburn, years reporting to board and president, why not retire? 1 reason</a:t>
            </a:r>
          </a:p>
        </p:txBody>
      </p:sp>
      <p:sp>
        <p:nvSpPr>
          <p:cNvPr id="4" name="Slide Number Placeholder 3"/>
          <p:cNvSpPr>
            <a:spLocks noGrp="1"/>
          </p:cNvSpPr>
          <p:nvPr>
            <p:ph type="sldNum" sz="quarter" idx="5"/>
          </p:nvPr>
        </p:nvSpPr>
        <p:spPr/>
        <p:txBody>
          <a:bodyPr/>
          <a:lstStyle/>
          <a:p>
            <a:fld id="{F31B9E76-C839-409D-98EE-EAFEA49F2FDE}" type="slidenum">
              <a:rPr lang="en-US" smtClean="0"/>
              <a:t>2</a:t>
            </a:fld>
            <a:endParaRPr lang="en-US"/>
          </a:p>
        </p:txBody>
      </p:sp>
    </p:spTree>
    <p:extLst>
      <p:ext uri="{BB962C8B-B14F-4D97-AF65-F5344CB8AC3E}">
        <p14:creationId xmlns:p14="http://schemas.microsoft.com/office/powerpoint/2010/main" val="2566457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my story – IA to 10 years ago building ICP, to 3 plus ago fixing CSS and EOC .  Over the years I’ve lead a lot of different organizations: </a:t>
            </a:r>
            <a:r>
              <a:rPr lang="en-US" dirty="0" err="1"/>
              <a:t>acua</a:t>
            </a:r>
            <a:r>
              <a:rPr lang="en-US" dirty="0"/>
              <a:t>, been part of a financial institutions board, a tennis association, a ministry but last 3 years have taught me more on leadership than just </a:t>
            </a:r>
            <a:r>
              <a:rPr lang="en-US"/>
              <a:t>about any </a:t>
            </a:r>
            <a:endParaRPr lang="en-US" dirty="0"/>
          </a:p>
        </p:txBody>
      </p:sp>
      <p:sp>
        <p:nvSpPr>
          <p:cNvPr id="4" name="Slide Number Placeholder 3"/>
          <p:cNvSpPr>
            <a:spLocks noGrp="1"/>
          </p:cNvSpPr>
          <p:nvPr>
            <p:ph type="sldNum" sz="quarter" idx="5"/>
          </p:nvPr>
        </p:nvSpPr>
        <p:spPr/>
        <p:txBody>
          <a:bodyPr/>
          <a:lstStyle/>
          <a:p>
            <a:fld id="{F31B9E76-C839-409D-98EE-EAFEA49F2FDE}" type="slidenum">
              <a:rPr lang="en-US" smtClean="0"/>
              <a:t>3</a:t>
            </a:fld>
            <a:endParaRPr lang="en-US"/>
          </a:p>
        </p:txBody>
      </p:sp>
    </p:spTree>
    <p:extLst>
      <p:ext uri="{BB962C8B-B14F-4D97-AF65-F5344CB8AC3E}">
        <p14:creationId xmlns:p14="http://schemas.microsoft.com/office/powerpoint/2010/main" val="4216867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haven’t identified your areas values I’d encourage you to; my group hears me discuss our values and that this is the lens I want them to approach work through</a:t>
            </a:r>
          </a:p>
        </p:txBody>
      </p:sp>
      <p:sp>
        <p:nvSpPr>
          <p:cNvPr id="4" name="Slide Number Placeholder 3"/>
          <p:cNvSpPr>
            <a:spLocks noGrp="1"/>
          </p:cNvSpPr>
          <p:nvPr>
            <p:ph type="sldNum" sz="quarter" idx="5"/>
          </p:nvPr>
        </p:nvSpPr>
        <p:spPr/>
        <p:txBody>
          <a:bodyPr/>
          <a:lstStyle/>
          <a:p>
            <a:fld id="{F31B9E76-C839-409D-98EE-EAFEA49F2FDE}" type="slidenum">
              <a:rPr lang="en-US" smtClean="0"/>
              <a:t>4</a:t>
            </a:fld>
            <a:endParaRPr lang="en-US"/>
          </a:p>
        </p:txBody>
      </p:sp>
    </p:spTree>
    <p:extLst>
      <p:ext uri="{BB962C8B-B14F-4D97-AF65-F5344CB8AC3E}">
        <p14:creationId xmlns:p14="http://schemas.microsoft.com/office/powerpoint/2010/main" val="260039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Gen college kid; roommate story </a:t>
            </a:r>
          </a:p>
        </p:txBody>
      </p:sp>
      <p:sp>
        <p:nvSpPr>
          <p:cNvPr id="4" name="Slide Number Placeholder 3"/>
          <p:cNvSpPr>
            <a:spLocks noGrp="1"/>
          </p:cNvSpPr>
          <p:nvPr>
            <p:ph type="sldNum" sz="quarter" idx="5"/>
          </p:nvPr>
        </p:nvSpPr>
        <p:spPr/>
        <p:txBody>
          <a:bodyPr/>
          <a:lstStyle/>
          <a:p>
            <a:fld id="{F31B9E76-C839-409D-98EE-EAFEA49F2FDE}" type="slidenum">
              <a:rPr lang="en-US" smtClean="0"/>
              <a:t>8</a:t>
            </a:fld>
            <a:endParaRPr lang="en-US"/>
          </a:p>
        </p:txBody>
      </p:sp>
    </p:spTree>
    <p:extLst>
      <p:ext uri="{BB962C8B-B14F-4D97-AF65-F5344CB8AC3E}">
        <p14:creationId xmlns:p14="http://schemas.microsoft.com/office/powerpoint/2010/main" val="2815329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people are not formulas – not all will be impacted by every one the same way;  but its important we know how to influence others from a fraud prevention standpoint IC are important and you all are the experts in this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9D4679-B0BF-472B-87FA-25BCBD17C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113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labels from some organization</a:t>
            </a:r>
            <a:r>
              <a:rPr lang="en-US" baseline="0" dirty="0"/>
              <a:t> raising money 18-40 % response;  Xmas card research</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9D4679-B0BF-472B-87FA-25BCBD17C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413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Beach Theft Research 20% to 98% ; so anytime</a:t>
            </a:r>
            <a:r>
              <a:rPr lang="en-US" baseline="0" dirty="0"/>
              <a:t> you can get someone to commit to something you set the stage for future compliance.</a:t>
            </a:r>
          </a:p>
          <a:p>
            <a:r>
              <a:rPr lang="en-US" baseline="0" dirty="0"/>
              <a:t>You can use this principle on yourself to some degree write down goals and even better tell someone about it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9D4679-B0BF-472B-87FA-25BCBD17C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40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President’s house, walk in food out;</a:t>
            </a:r>
            <a:r>
              <a:rPr lang="en-US" baseline="0" dirty="0"/>
              <a:t>  bar tip jars seeding;   bystanders not getting involved in say a medical emergency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9D4679-B0BF-472B-87FA-25BCBD17C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73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1" i="0" baseline="0">
                <a:solidFill>
                  <a:srgbClr val="FFFFFF"/>
                </a:solidFill>
                <a:latin typeface="Avenir Next LT Pro Demi" panose="020B0504020202020204" pitchFamily="34" charset="77"/>
              </a:defRPr>
            </a:lvl1pPr>
          </a:lstStyle>
          <a:p>
            <a:r>
              <a:rPr lang="en-US"/>
              <a:t>avenir NEXT LT PRO, DEMI, 36 PT, white, CAPS</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rgbClr val="E86100"/>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Name — Avenir Next LT Pro, Demi, 18 PT</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60093"/>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Title — Avenir Next LT Pro, Regular, 14 PT</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54810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Date — Avenir Next LT Pro, Regular, 11 PT</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a:solidFill>
                  <a:schemeClr val="bg1">
                    <a:lumMod val="65000"/>
                  </a:schemeClr>
                </a:solidFill>
                <a:latin typeface="Arial" charset="0"/>
                <a:ea typeface="Arial" charset="0"/>
                <a:cs typeface="Arial" charset="0"/>
              </a:rPr>
              <a:t>FOOTER</a:t>
            </a:r>
            <a:endParaRPr lang="en-US" sz="60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6" name="Picture 5" descr="A picture containing light, drawing&#10;&#10;Description automatically generated">
            <a:extLst>
              <a:ext uri="{FF2B5EF4-FFF2-40B4-BE49-F238E27FC236}">
                <a16:creationId xmlns:a16="http://schemas.microsoft.com/office/drawing/2014/main" id="{951AEEEE-2203-DD4E-8F70-8D432C5AFAF5}"/>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1" name="Picture 10">
            <a:extLst>
              <a:ext uri="{FF2B5EF4-FFF2-40B4-BE49-F238E27FC236}">
                <a16:creationId xmlns:a16="http://schemas.microsoft.com/office/drawing/2014/main" id="{723C0440-4F42-194F-8021-7C37ADF302F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638" r="-638" b="-4136"/>
          <a:stretch/>
        </p:blipFill>
        <p:spPr>
          <a:xfrm>
            <a:off x="5375730" y="5468614"/>
            <a:ext cx="1440539" cy="985350"/>
          </a:xfrm>
          <a:prstGeom prst="rect">
            <a:avLst/>
          </a:prstGeom>
        </p:spPr>
      </p:pic>
    </p:spTree>
    <p:extLst>
      <p:ext uri="{BB962C8B-B14F-4D97-AF65-F5344CB8AC3E}">
        <p14:creationId xmlns:p14="http://schemas.microsoft.com/office/powerpoint/2010/main" val="2921502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a:p>
        </p:txBody>
      </p:sp>
      <p:sp>
        <p:nvSpPr>
          <p:cNvPr id="14" name="Footer Placeholder 6">
            <a:extLst>
              <a:ext uri="{FF2B5EF4-FFF2-40B4-BE49-F238E27FC236}">
                <a16:creationId xmlns:a16="http://schemas.microsoft.com/office/drawing/2014/main" id="{BEA7F822-B616-3D4B-820A-AAC364B9D982}"/>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a:p>
        </p:txBody>
      </p:sp>
      <p:sp>
        <p:nvSpPr>
          <p:cNvPr id="2" name="Title 1">
            <a:extLst>
              <a:ext uri="{FF2B5EF4-FFF2-40B4-BE49-F238E27FC236}">
                <a16:creationId xmlns:a16="http://schemas.microsoft.com/office/drawing/2014/main" id="{D1F1C435-283E-EC56-5C84-218C941F74B2}"/>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sp>
        <p:nvSpPr>
          <p:cNvPr id="3" name="Content Placeholder 2">
            <a:extLst>
              <a:ext uri="{FF2B5EF4-FFF2-40B4-BE49-F238E27FC236}">
                <a16:creationId xmlns:a16="http://schemas.microsoft.com/office/drawing/2014/main" id="{8111E8F7-C390-9F2F-8159-70E5095B4FE4}"/>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chemeClr val="bg1"/>
              </a:buClr>
              <a:buFont typeface="Wingdings" pitchFamily="2" charset="2"/>
              <a:buChar char="§"/>
              <a:tabLst/>
              <a:defRPr sz="1800">
                <a:solidFill>
                  <a:schemeClr val="bg1"/>
                </a:solidFill>
              </a:defRPr>
            </a:lvl1pPr>
            <a:lvl2pPr marL="685800" indent="-228600">
              <a:spcAft>
                <a:spcPts val="1200"/>
              </a:spcAft>
              <a:buClr>
                <a:schemeClr val="bg1"/>
              </a:buClr>
              <a:buFont typeface="System Font Regular"/>
              <a:buChar char="–"/>
              <a:defRPr sz="1600">
                <a:solidFill>
                  <a:schemeClr val="bg1"/>
                </a:solidFill>
              </a:defRPr>
            </a:lvl2pPr>
            <a:lvl3pPr>
              <a:spcAft>
                <a:spcPts val="1200"/>
              </a:spcAft>
              <a:buClrTx/>
              <a:defRPr sz="1400">
                <a:solidFill>
                  <a:schemeClr val="bg1"/>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chemeClr val="bg1"/>
                </a:solidFill>
              </a:defRPr>
            </a:lvl5pPr>
          </a:lstStyle>
          <a:p>
            <a:r>
              <a:rPr lang="en-US"/>
              <a:t>First level - white square bullets, Avenir Next LT Pro, Regular, 18 </a:t>
            </a:r>
            <a:r>
              <a:rPr lang="en-US" err="1"/>
              <a:t>pt</a:t>
            </a:r>
            <a:r>
              <a:rPr lang="en-US"/>
              <a:t>, dark blue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Tree>
    <p:extLst>
      <p:ext uri="{BB962C8B-B14F-4D97-AF65-F5344CB8AC3E}">
        <p14:creationId xmlns:p14="http://schemas.microsoft.com/office/powerpoint/2010/main" val="28632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0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Full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857999"/>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FFFFFF"/>
                </a:solidFill>
              </a:defRPr>
            </a:lvl1pPr>
          </a:lstStyle>
          <a:p>
            <a:fld id="{9564885F-477D-A14D-B2C1-5ECAF755F313}" type="slidenum">
              <a:rPr lang="en-LT" smtClean="0"/>
              <a:pPr/>
              <a:t>‹#›</a:t>
            </a:fld>
            <a:endParaRPr lang="en-LT" spc="400"/>
          </a:p>
        </p:txBody>
      </p:sp>
      <p:pic>
        <p:nvPicPr>
          <p:cNvPr id="6" name="Picture 5">
            <a:extLst>
              <a:ext uri="{FF2B5EF4-FFF2-40B4-BE49-F238E27FC236}">
                <a16:creationId xmlns:a16="http://schemas.microsoft.com/office/drawing/2014/main" id="{F65EE4A9-B904-344F-B48D-CC2525260B2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598" t="1813" b="-11538"/>
          <a:stretch/>
        </p:blipFill>
        <p:spPr>
          <a:xfrm>
            <a:off x="11236960" y="6197533"/>
            <a:ext cx="600461" cy="562795"/>
          </a:xfrm>
          <a:prstGeom prst="rect">
            <a:avLst/>
          </a:prstGeom>
        </p:spPr>
      </p:pic>
      <p:sp>
        <p:nvSpPr>
          <p:cNvPr id="11" name="Footer Placeholder 6">
            <a:extLst>
              <a:ext uri="{FF2B5EF4-FFF2-40B4-BE49-F238E27FC236}">
                <a16:creationId xmlns:a16="http://schemas.microsoft.com/office/drawing/2014/main" id="{64D5BE1B-B83E-2449-B4A9-4CA84373DB0F}"/>
              </a:ext>
            </a:extLst>
          </p:cNvPr>
          <p:cNvSpPr>
            <a:spLocks noGrp="1"/>
          </p:cNvSpPr>
          <p:nvPr>
            <p:ph type="ftr" sz="quarter" idx="13"/>
          </p:nvPr>
        </p:nvSpPr>
        <p:spPr>
          <a:xfrm>
            <a:off x="661002" y="6395203"/>
            <a:ext cx="6743700" cy="365125"/>
          </a:xfrm>
          <a:prstGeom prst="rect">
            <a:avLst/>
          </a:prstGeom>
        </p:spPr>
        <p:txBody>
          <a:bodyPr/>
          <a:lstStyle>
            <a:lvl1pPr>
              <a:defRPr>
                <a:solidFill>
                  <a:srgbClr val="FFFFFF"/>
                </a:solidFill>
              </a:defRPr>
            </a:lvl1pPr>
          </a:lstStyle>
          <a:p>
            <a:endParaRPr lang="en-US"/>
          </a:p>
        </p:txBody>
      </p:sp>
      <p:sp>
        <p:nvSpPr>
          <p:cNvPr id="2" name="Title 1">
            <a:extLst>
              <a:ext uri="{FF2B5EF4-FFF2-40B4-BE49-F238E27FC236}">
                <a16:creationId xmlns:a16="http://schemas.microsoft.com/office/drawing/2014/main" id="{866EA023-30A8-EAD6-6284-D4D578BCC0AF}"/>
              </a:ext>
            </a:extLst>
          </p:cNvPr>
          <p:cNvSpPr>
            <a:spLocks noGrp="1"/>
          </p:cNvSpPr>
          <p:nvPr>
            <p:ph type="title" hasCustomPrompt="1"/>
          </p:nvPr>
        </p:nvSpPr>
        <p:spPr/>
        <p:txBody>
          <a:bodyPr/>
          <a:lstStyle>
            <a:lvl1pPr>
              <a:defRPr>
                <a:solidFill>
                  <a:srgbClr val="FFFFFF"/>
                </a:solidFill>
              </a:defRPr>
            </a:lvl1pPr>
          </a:lstStyle>
          <a:p>
            <a:r>
              <a:rPr lang="en-US"/>
              <a:t>TITLE — avenir NEXT LT PRO, DEMI, 28 PT, white, caps</a:t>
            </a:r>
          </a:p>
        </p:txBody>
      </p:sp>
      <p:sp>
        <p:nvSpPr>
          <p:cNvPr id="3" name="Content Placeholder 2">
            <a:extLst>
              <a:ext uri="{FF2B5EF4-FFF2-40B4-BE49-F238E27FC236}">
                <a16:creationId xmlns:a16="http://schemas.microsoft.com/office/drawing/2014/main" id="{98B416E2-F9AB-E2B7-99B8-A367FB2A521C}"/>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Tree>
    <p:extLst>
      <p:ext uri="{BB962C8B-B14F-4D97-AF65-F5344CB8AC3E}">
        <p14:creationId xmlns:p14="http://schemas.microsoft.com/office/powerpoint/2010/main" val="141283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Chevron)">
    <p:spTree>
      <p:nvGrpSpPr>
        <p:cNvPr id="1" name=""/>
        <p:cNvGrpSpPr/>
        <p:nvPr/>
      </p:nvGrpSpPr>
      <p:grpSpPr>
        <a:xfrm>
          <a:off x="0" y="0"/>
          <a:ext cx="0" cy="0"/>
          <a:chOff x="0" y="0"/>
          <a:chExt cx="0" cy="0"/>
        </a:xfrm>
      </p:grpSpPr>
      <p:pic>
        <p:nvPicPr>
          <p:cNvPr id="7" name="Picture 6" descr="A picture containing building&#10;&#10;Description automatically generated">
            <a:extLst>
              <a:ext uri="{FF2B5EF4-FFF2-40B4-BE49-F238E27FC236}">
                <a16:creationId xmlns:a16="http://schemas.microsoft.com/office/drawing/2014/main" id="{571B09A9-C323-0F40-BD65-3E8EEDC89956}"/>
              </a:ext>
            </a:extLst>
          </p:cNvPr>
          <p:cNvPicPr>
            <a:picLocks noChangeAspect="1"/>
          </p:cNvPicPr>
          <p:nvPr userDrawn="1"/>
        </p:nvPicPr>
        <p:blipFill>
          <a:blip r:embed="rId2"/>
          <a:stretch>
            <a:fillRect/>
          </a:stretch>
        </p:blipFill>
        <p:spPr>
          <a:xfrm>
            <a:off x="-14087" y="0"/>
            <a:ext cx="12192000" cy="68580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3"/>
          <a:stretch>
            <a:fillRect/>
          </a:stretch>
        </p:blipFill>
        <p:spPr>
          <a:xfrm>
            <a:off x="10815870" y="5639233"/>
            <a:ext cx="1104467" cy="1104467"/>
          </a:xfrm>
          <a:prstGeom prst="rect">
            <a:avLst/>
          </a:prstGeom>
        </p:spPr>
      </p:pic>
      <p:sp>
        <p:nvSpPr>
          <p:cNvPr id="8" name="Title 7">
            <a:extLst>
              <a:ext uri="{FF2B5EF4-FFF2-40B4-BE49-F238E27FC236}">
                <a16:creationId xmlns:a16="http://schemas.microsoft.com/office/drawing/2014/main" id="{D93DF7CD-9853-E840-8CD8-C1FB53A2562F}"/>
              </a:ext>
            </a:extLst>
          </p:cNvPr>
          <p:cNvSpPr>
            <a:spLocks noGrp="1"/>
          </p:cNvSpPr>
          <p:nvPr>
            <p:ph type="title" hasCustomPrompt="1"/>
          </p:nvPr>
        </p:nvSpPr>
        <p:spPr>
          <a:xfrm>
            <a:off x="2098556" y="1896641"/>
            <a:ext cx="8016406" cy="869909"/>
          </a:xfrm>
        </p:spPr>
        <p:txBody>
          <a:bodyPr anchor="b"/>
          <a:lstStyle>
            <a:lvl1pPr algn="ctr">
              <a:lnSpc>
                <a:spcPct val="100000"/>
              </a:lnSpc>
              <a:defRPr sz="3600">
                <a:solidFill>
                  <a:schemeClr val="bg1"/>
                </a:solidFill>
              </a:defRPr>
            </a:lvl1pPr>
          </a:lstStyle>
          <a:p>
            <a:r>
              <a:rPr lang="en-US"/>
              <a:t>TITLE — avenir NEXT LT PRO, DEMI, 36 PT, dark BLUE, CAPS</a:t>
            </a:r>
          </a:p>
        </p:txBody>
      </p:sp>
      <p:sp>
        <p:nvSpPr>
          <p:cNvPr id="23" name="Text Placeholder 22">
            <a:extLst>
              <a:ext uri="{FF2B5EF4-FFF2-40B4-BE49-F238E27FC236}">
                <a16:creationId xmlns:a16="http://schemas.microsoft.com/office/drawing/2014/main" id="{7DE7A83B-ACBA-6D46-8A75-44B1AE6D72F1}"/>
              </a:ext>
            </a:extLst>
          </p:cNvPr>
          <p:cNvSpPr>
            <a:spLocks noGrp="1"/>
          </p:cNvSpPr>
          <p:nvPr>
            <p:ph type="body" sz="quarter" idx="10" hasCustomPrompt="1"/>
          </p:nvPr>
        </p:nvSpPr>
        <p:spPr>
          <a:xfrm>
            <a:off x="4795838" y="3098800"/>
            <a:ext cx="2630487" cy="330200"/>
          </a:xfrm>
        </p:spPr>
        <p:txBody>
          <a:bodyPr/>
          <a:lstStyle>
            <a:lvl1pPr marL="0" indent="0" algn="ctr">
              <a:buNone/>
              <a:defRPr b="1" i="0">
                <a:solidFill>
                  <a:schemeClr val="accent2"/>
                </a:solidFill>
                <a:latin typeface="Avenir Next LT Pro Demi" panose="020B0504020202020204" pitchFamily="34" charset="77"/>
              </a:defRPr>
            </a:lvl1pPr>
          </a:lstStyle>
          <a:p>
            <a:pPr lvl="0"/>
            <a:r>
              <a:rPr lang="en-US"/>
              <a:t>01.01.23</a:t>
            </a:r>
          </a:p>
        </p:txBody>
      </p:sp>
      <p:cxnSp>
        <p:nvCxnSpPr>
          <p:cNvPr id="9" name="Straight Connector 8">
            <a:extLst>
              <a:ext uri="{FF2B5EF4-FFF2-40B4-BE49-F238E27FC236}">
                <a16:creationId xmlns:a16="http://schemas.microsoft.com/office/drawing/2014/main" id="{C3B0A18C-8C0D-FD43-B530-4E09E19288CF}"/>
              </a:ext>
            </a:extLst>
          </p:cNvPr>
          <p:cNvCxnSpPr>
            <a:cxnSpLocks/>
          </p:cNvCxnSpPr>
          <p:nvPr userDrawn="1"/>
        </p:nvCxnSpPr>
        <p:spPr>
          <a:xfrm>
            <a:off x="3475318" y="2851076"/>
            <a:ext cx="5262880" cy="0"/>
          </a:xfrm>
          <a:prstGeom prst="line">
            <a:avLst/>
          </a:prstGeom>
          <a:ln>
            <a:solidFill>
              <a:srgbClr val="E86100"/>
            </a:solidFill>
          </a:ln>
        </p:spPr>
        <p:style>
          <a:lnRef idx="3">
            <a:schemeClr val="accent1"/>
          </a:lnRef>
          <a:fillRef idx="0">
            <a:schemeClr val="accent1"/>
          </a:fillRef>
          <a:effectRef idx="2">
            <a:schemeClr val="accent1"/>
          </a:effectRef>
          <a:fontRef idx="minor">
            <a:schemeClr val="tx1"/>
          </a:fontRef>
        </p:style>
      </p:cxnSp>
      <p:grpSp>
        <p:nvGrpSpPr>
          <p:cNvPr id="3" name="Group 2">
            <a:extLst>
              <a:ext uri="{FF2B5EF4-FFF2-40B4-BE49-F238E27FC236}">
                <a16:creationId xmlns:a16="http://schemas.microsoft.com/office/drawing/2014/main" id="{25C214D9-3B75-CB61-9C8D-F8B7A3358C42}"/>
              </a:ext>
            </a:extLst>
          </p:cNvPr>
          <p:cNvGrpSpPr/>
          <p:nvPr userDrawn="1"/>
        </p:nvGrpSpPr>
        <p:grpSpPr>
          <a:xfrm>
            <a:off x="5683065" y="5489999"/>
            <a:ext cx="821437" cy="706204"/>
            <a:chOff x="5683065" y="5489999"/>
            <a:chExt cx="821437" cy="706204"/>
          </a:xfrm>
        </p:grpSpPr>
        <p:sp>
          <p:nvSpPr>
            <p:cNvPr id="2" name="Triangle 1">
              <a:extLst>
                <a:ext uri="{FF2B5EF4-FFF2-40B4-BE49-F238E27FC236}">
                  <a16:creationId xmlns:a16="http://schemas.microsoft.com/office/drawing/2014/main" id="{BCA55C20-93AD-2815-92CF-95A1F4E8E264}"/>
                </a:ext>
              </a:extLst>
            </p:cNvPr>
            <p:cNvSpPr/>
            <p:nvPr userDrawn="1"/>
          </p:nvSpPr>
          <p:spPr>
            <a:xfrm>
              <a:off x="5793762" y="5577761"/>
              <a:ext cx="576302" cy="50799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1">
              <a:extLst>
                <a:ext uri="{FF2B5EF4-FFF2-40B4-BE49-F238E27FC236}">
                  <a16:creationId xmlns:a16="http://schemas.microsoft.com/office/drawing/2014/main" id="{2B29FA34-7599-7C4E-9348-0672AAEA11A1}"/>
                </a:ext>
              </a:extLst>
            </p:cNvPr>
            <p:cNvPicPr>
              <a:picLocks noChangeAspect="1"/>
            </p:cNvPicPr>
            <p:nvPr userDrawn="1"/>
          </p:nvPicPr>
          <p:blipFill>
            <a:blip>
              <a:extLst>
                <a:ext uri="{96DAC541-7B7A-43D3-8B79-37D633B846F1}">
                  <asvg:svgBlip xmlns:asvg="http://schemas.microsoft.com/office/drawing/2016/SVG/main" r:embed="rId4"/>
                </a:ext>
              </a:extLst>
            </a:blip>
            <a:srcRect t="401" b="401"/>
            <a:stretch/>
          </p:blipFill>
          <p:spPr>
            <a:xfrm>
              <a:off x="5683065" y="5489999"/>
              <a:ext cx="821437" cy="706204"/>
            </a:xfrm>
            <a:prstGeom prst="rect">
              <a:avLst/>
            </a:prstGeom>
          </p:spPr>
        </p:pic>
      </p:grpSp>
    </p:spTree>
    <p:extLst>
      <p:ext uri="{BB962C8B-B14F-4D97-AF65-F5344CB8AC3E}">
        <p14:creationId xmlns:p14="http://schemas.microsoft.com/office/powerpoint/2010/main" val="376742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5472">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20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Vertical Logo + Image">
    <p:bg>
      <p:bgPr>
        <a:solidFill>
          <a:srgbClr val="FFFFF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F6BD2F76-8CE3-16B2-687E-F1538928DDA6}"/>
              </a:ext>
            </a:extLst>
          </p:cNvPr>
          <p:cNvSpPr>
            <a:spLocks noGrp="1"/>
          </p:cNvSpPr>
          <p:nvPr>
            <p:ph type="pic" sz="quarter" idx="12"/>
          </p:nvPr>
        </p:nvSpPr>
        <p:spPr>
          <a:xfrm>
            <a:off x="0" y="0"/>
            <a:ext cx="12192000" cy="6858000"/>
          </a:xfrm>
        </p:spPr>
        <p:txBody>
          <a:bodyPr/>
          <a:lstStyle/>
          <a:p>
            <a:endParaRPr lang="en-US"/>
          </a:p>
        </p:txBody>
      </p:sp>
      <p:pic>
        <p:nvPicPr>
          <p:cNvPr id="7" name="Picture 6">
            <a:extLst>
              <a:ext uri="{FF2B5EF4-FFF2-40B4-BE49-F238E27FC236}">
                <a16:creationId xmlns:a16="http://schemas.microsoft.com/office/drawing/2014/main" id="{E5CB8221-7BEF-6DC6-E2A5-C7BE056A76D4}"/>
              </a:ext>
            </a:extLst>
          </p:cNvPr>
          <p:cNvPicPr>
            <a:picLocks noChangeAspect="1"/>
          </p:cNvPicPr>
          <p:nvPr userDrawn="1"/>
        </p:nvPicPr>
        <p:blipFill>
          <a:blip r:embed="rId2">
            <a:alphaModFix amt="67000"/>
          </a:blip>
          <a:stretch>
            <a:fillRect/>
          </a:stretch>
        </p:blipFill>
        <p:spPr>
          <a:xfrm>
            <a:off x="228600" y="3116749"/>
            <a:ext cx="4267657" cy="3755538"/>
          </a:xfrm>
          <a:prstGeom prst="rect">
            <a:avLst/>
          </a:prstGeom>
        </p:spPr>
      </p:pic>
      <p:pic>
        <p:nvPicPr>
          <p:cNvPr id="4" name="Picture 3" descr="Logo&#10;&#10;Description automatically generated">
            <a:extLst>
              <a:ext uri="{FF2B5EF4-FFF2-40B4-BE49-F238E27FC236}">
                <a16:creationId xmlns:a16="http://schemas.microsoft.com/office/drawing/2014/main" id="{8060FA48-531C-D88B-964C-F00206558AF6}"/>
              </a:ext>
            </a:extLst>
          </p:cNvPr>
          <p:cNvPicPr>
            <a:picLocks noChangeAspect="1"/>
          </p:cNvPicPr>
          <p:nvPr userDrawn="1"/>
        </p:nvPicPr>
        <p:blipFill>
          <a:blip r:embed="rId3"/>
          <a:stretch>
            <a:fillRect/>
          </a:stretch>
        </p:blipFill>
        <p:spPr>
          <a:xfrm>
            <a:off x="1332233" y="876300"/>
            <a:ext cx="2060389" cy="1375830"/>
          </a:xfrm>
          <a:prstGeom prst="rect">
            <a:avLst/>
          </a:prstGeom>
        </p:spPr>
      </p:pic>
    </p:spTree>
    <p:extLst>
      <p:ext uri="{BB962C8B-B14F-4D97-AF65-F5344CB8AC3E}">
        <p14:creationId xmlns:p14="http://schemas.microsoft.com/office/powerpoint/2010/main" val="129463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 Image">
    <p:bg>
      <p:bgPr>
        <a:solidFill>
          <a:srgbClr val="FFFF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2900B3-EEDC-5C68-3ED7-B67F078BE520}"/>
              </a:ext>
            </a:extLst>
          </p:cNvPr>
          <p:cNvSpPr>
            <a:spLocks noGrp="1"/>
          </p:cNvSpPr>
          <p:nvPr>
            <p:ph type="pic" sz="quarter" idx="12"/>
          </p:nvPr>
        </p:nvSpPr>
        <p:spPr>
          <a:xfrm>
            <a:off x="0" y="0"/>
            <a:ext cx="12192000" cy="6858000"/>
          </a:xfrm>
        </p:spPr>
        <p:txBody>
          <a:bodyPr/>
          <a:lstStyle/>
          <a:p>
            <a:endParaRPr lang="en-US"/>
          </a:p>
        </p:txBody>
      </p:sp>
      <p:sp>
        <p:nvSpPr>
          <p:cNvPr id="5" name="Rectangle 4">
            <a:extLst>
              <a:ext uri="{FF2B5EF4-FFF2-40B4-BE49-F238E27FC236}">
                <a16:creationId xmlns:a16="http://schemas.microsoft.com/office/drawing/2014/main" id="{DF1EA582-DEA5-504F-89C0-2462E41ACC9B}"/>
              </a:ext>
            </a:extLst>
          </p:cNvPr>
          <p:cNvSpPr/>
          <p:nvPr userDrawn="1"/>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54290" y="304800"/>
            <a:ext cx="3484170" cy="1945207"/>
          </a:xfrm>
          <a:noFill/>
        </p:spPr>
        <p:txBody>
          <a:bodyPr wrap="square" lIns="0" rtlCol="0" anchor="b">
            <a:noAutofit/>
          </a:bodyPr>
          <a:lstStyle>
            <a:lvl1pPr algn="r">
              <a:defRPr lang="en-US" sz="3600" dirty="0">
                <a:solidFill>
                  <a:schemeClr val="bg1"/>
                </a:solidFill>
                <a:ea typeface="+mn-ea"/>
                <a:cs typeface="+mn-cs"/>
              </a:defRPr>
            </a:lvl1pPr>
          </a:lstStyle>
          <a:p>
            <a:pPr marL="0" lvl="0" algn="r"/>
            <a:r>
              <a:rPr lang="en-US"/>
              <a:t>avenir next </a:t>
            </a:r>
            <a:r>
              <a:rPr lang="en-US" err="1"/>
              <a:t>lt</a:t>
            </a:r>
            <a:r>
              <a:rPr lang="en-US"/>
              <a:t> pro, demi, 36 </a:t>
            </a:r>
            <a:r>
              <a:rPr lang="en-US" err="1"/>
              <a:t>pt</a:t>
            </a:r>
            <a:r>
              <a:rPr lang="en-US"/>
              <a:t>, dark blue, ALL CAPS</a:t>
            </a:r>
          </a:p>
        </p:txBody>
      </p:sp>
      <p:sp>
        <p:nvSpPr>
          <p:cNvPr id="11" name="Text Placeholder 10">
            <a:extLst>
              <a:ext uri="{FF2B5EF4-FFF2-40B4-BE49-F238E27FC236}">
                <a16:creationId xmlns:a16="http://schemas.microsoft.com/office/drawing/2014/main" id="{2D6ABA3E-175D-F845-860A-5D0839809EC8}"/>
              </a:ext>
            </a:extLst>
          </p:cNvPr>
          <p:cNvSpPr>
            <a:spLocks noGrp="1"/>
          </p:cNvSpPr>
          <p:nvPr>
            <p:ph type="body" sz="quarter" idx="10" hasCustomPrompt="1"/>
          </p:nvPr>
        </p:nvSpPr>
        <p:spPr>
          <a:xfrm>
            <a:off x="8354290" y="2376246"/>
            <a:ext cx="3484169" cy="866684"/>
          </a:xfrm>
        </p:spPr>
        <p:txBody>
          <a:bodyPr/>
          <a:lstStyle>
            <a:lvl1pPr marL="0" indent="0" algn="r">
              <a:buNone/>
              <a:defRPr lang="en-US" sz="1800" b="1" i="0" cap="all" baseline="0" dirty="0">
                <a:solidFill>
                  <a:schemeClr val="accent2"/>
                </a:solidFill>
                <a:latin typeface="Avenir Next LT Pro Demi" panose="020B0504020202020204" pitchFamily="34" charset="77"/>
                <a:ea typeface="Avenir Next LT Pro Demi" panose="020B0504020202020204" pitchFamily="34" charset="77"/>
              </a:defRPr>
            </a:lvl1pPr>
          </a:lstStyle>
          <a:p>
            <a:pPr marL="228600" marR="0" lvl="0" indent="-228600" algn="r" defTabSz="914400" rtl="0" eaLnBrk="1" fontAlgn="auto" latinLnBrk="0" hangingPunct="1">
              <a:lnSpc>
                <a:spcPct val="90000"/>
              </a:lnSpc>
              <a:spcBef>
                <a:spcPts val="0"/>
              </a:spcBef>
              <a:spcAft>
                <a:spcPts val="600"/>
              </a:spcAft>
              <a:buClr>
                <a:srgbClr val="E86100"/>
              </a:buClr>
              <a:buSzTx/>
              <a:buFont typeface="Wingdings" pitchFamily="2" charset="2"/>
              <a:buNone/>
              <a:tabLst/>
              <a:defRPr/>
            </a:pPr>
            <a:r>
              <a:rPr lang="en-US"/>
              <a:t>Subtitle — avenir next </a:t>
            </a:r>
            <a:r>
              <a:rPr lang="en-US" err="1"/>
              <a:t>lt</a:t>
            </a:r>
            <a:r>
              <a:rPr lang="en-US"/>
              <a:t> pro, demi, 18 </a:t>
            </a:r>
            <a:r>
              <a:rPr lang="en-US" err="1"/>
              <a:t>pt</a:t>
            </a:r>
            <a:r>
              <a:rPr lang="en-US"/>
              <a:t>, orange, all caps</a:t>
            </a:r>
          </a:p>
        </p:txBody>
      </p:sp>
      <p:sp>
        <p:nvSpPr>
          <p:cNvPr id="12" name="Text Placeholder 10">
            <a:extLst>
              <a:ext uri="{FF2B5EF4-FFF2-40B4-BE49-F238E27FC236}">
                <a16:creationId xmlns:a16="http://schemas.microsoft.com/office/drawing/2014/main" id="{735FB8E0-2482-B049-8CF0-3F3759460F34}"/>
              </a:ext>
            </a:extLst>
          </p:cNvPr>
          <p:cNvSpPr>
            <a:spLocks noGrp="1"/>
          </p:cNvSpPr>
          <p:nvPr>
            <p:ph type="body" sz="quarter" idx="11" hasCustomPrompt="1"/>
          </p:nvPr>
        </p:nvSpPr>
        <p:spPr>
          <a:xfrm>
            <a:off x="8354289" y="3841000"/>
            <a:ext cx="3484169" cy="560603"/>
          </a:xfrm>
        </p:spPr>
        <p:txBody>
          <a:bodyPr/>
          <a:lstStyle>
            <a:lvl1pPr marL="0" indent="0" algn="r">
              <a:buNone/>
              <a:defRPr lang="en-US" b="0" i="0" dirty="0">
                <a:solidFill>
                  <a:schemeClr val="bg1"/>
                </a:solidFill>
                <a:latin typeface="Avenir Next LT Pro Demi" panose="020B0504020202020204" pitchFamily="34" charset="77"/>
                <a:ea typeface="Avenir Next LT Pro Demi" panose="020B0504020202020204" pitchFamily="34" charset="77"/>
              </a:defRPr>
            </a:lvl1pPr>
          </a:lstStyle>
          <a:p>
            <a:pPr marL="228600" lvl="0" indent="-228600" algn="r"/>
            <a:r>
              <a:rPr lang="en-GB"/>
              <a:t>Presenter name or other additional text — </a:t>
            </a:r>
            <a:br>
              <a:rPr lang="en-GB"/>
            </a:br>
            <a:r>
              <a:rPr lang="en-GB"/>
              <a:t>Avenir Next LT Pro, 18 PT, demi, sentence case</a:t>
            </a:r>
          </a:p>
        </p:txBody>
      </p:sp>
      <p:pic>
        <p:nvPicPr>
          <p:cNvPr id="6" name="Picture 5" descr="Icon&#10;&#10;Description automatically generated">
            <a:extLst>
              <a:ext uri="{FF2B5EF4-FFF2-40B4-BE49-F238E27FC236}">
                <a16:creationId xmlns:a16="http://schemas.microsoft.com/office/drawing/2014/main" id="{EBB25409-7616-D79E-8496-0C6E805D6D1E}"/>
              </a:ext>
            </a:extLst>
          </p:cNvPr>
          <p:cNvPicPr>
            <a:picLocks noChangeAspect="1"/>
          </p:cNvPicPr>
          <p:nvPr userDrawn="1"/>
        </p:nvPicPr>
        <p:blipFill>
          <a:blip r:embed="rId2"/>
          <a:stretch>
            <a:fillRect/>
          </a:stretch>
        </p:blipFill>
        <p:spPr>
          <a:xfrm>
            <a:off x="9006295" y="5840197"/>
            <a:ext cx="2727545" cy="560603"/>
          </a:xfrm>
          <a:prstGeom prst="rect">
            <a:avLst/>
          </a:prstGeom>
        </p:spPr>
      </p:pic>
    </p:spTree>
    <p:extLst>
      <p:ext uri="{BB962C8B-B14F-4D97-AF65-F5344CB8AC3E}">
        <p14:creationId xmlns:p14="http://schemas.microsoft.com/office/powerpoint/2010/main" val="180690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Title Slide + Image">
    <p:bg>
      <p:bgPr>
        <a:solidFill>
          <a:srgbClr val="FFFFFF"/>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8534D9C-C611-CAA2-1AED-EF6768251803}"/>
              </a:ext>
            </a:extLst>
          </p:cNvPr>
          <p:cNvSpPr>
            <a:spLocks noGrp="1"/>
          </p:cNvSpPr>
          <p:nvPr>
            <p:ph type="pic" sz="quarter" idx="12"/>
          </p:nvPr>
        </p:nvSpPr>
        <p:spPr>
          <a:xfrm>
            <a:off x="0" y="0"/>
            <a:ext cx="12192000" cy="6858000"/>
          </a:xfrm>
        </p:spPr>
        <p:txBody>
          <a:bodyPr/>
          <a:lstStyle/>
          <a:p>
            <a:endParaRPr lang="en-US"/>
          </a:p>
        </p:txBody>
      </p:sp>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chemeClr val="bg1"/>
                </a:solidFill>
                <a:ea typeface="+mn-ea"/>
                <a:cs typeface="+mn-cs"/>
              </a:defRPr>
            </a:lvl1pPr>
          </a:lstStyle>
          <a:p>
            <a:pPr marL="0" lvl="0"/>
            <a:r>
              <a:rPr lang="en-US"/>
              <a:t>avenir next </a:t>
            </a:r>
            <a:r>
              <a:rPr lang="en-US" err="1"/>
              <a:t>lt</a:t>
            </a:r>
            <a:r>
              <a:rPr lang="en-US"/>
              <a:t> pro, demi, 36 </a:t>
            </a:r>
            <a:r>
              <a:rPr lang="en-US" err="1"/>
              <a:t>pt</a:t>
            </a:r>
            <a:r>
              <a:rPr lang="en-US"/>
              <a:t>, dark blue, ALL CAPS</a:t>
            </a:r>
          </a:p>
        </p:txBody>
      </p:sp>
      <p:pic>
        <p:nvPicPr>
          <p:cNvPr id="5" name="Picture 4" descr="Logo&#10;&#10;Description automatically generated">
            <a:extLst>
              <a:ext uri="{FF2B5EF4-FFF2-40B4-BE49-F238E27FC236}">
                <a16:creationId xmlns:a16="http://schemas.microsoft.com/office/drawing/2014/main" id="{CEB840BA-3B33-0DCD-EED2-837A52428FEA}"/>
              </a:ext>
            </a:extLst>
          </p:cNvPr>
          <p:cNvPicPr>
            <a:picLocks noChangeAspect="1"/>
          </p:cNvPicPr>
          <p:nvPr userDrawn="1"/>
        </p:nvPicPr>
        <p:blipFill>
          <a:blip r:embed="rId2"/>
          <a:stretch>
            <a:fillRect/>
          </a:stretch>
        </p:blipFill>
        <p:spPr>
          <a:xfrm>
            <a:off x="852162" y="4981011"/>
            <a:ext cx="2060389" cy="1375830"/>
          </a:xfrm>
          <a:prstGeom prst="rect">
            <a:avLst/>
          </a:prstGeom>
        </p:spPr>
      </p:pic>
      <p:sp>
        <p:nvSpPr>
          <p:cNvPr id="7" name="Text Placeholder 8">
            <a:extLst>
              <a:ext uri="{FF2B5EF4-FFF2-40B4-BE49-F238E27FC236}">
                <a16:creationId xmlns:a16="http://schemas.microsoft.com/office/drawing/2014/main" id="{34458FDB-DDB7-9B61-24FC-7FCBA62ED078}"/>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Subtitle — Avenir Next LT Pro, Demi, 18 PT, Orange, all caps</a:t>
            </a:r>
          </a:p>
        </p:txBody>
      </p:sp>
    </p:spTree>
    <p:extLst>
      <p:ext uri="{BB962C8B-B14F-4D97-AF65-F5344CB8AC3E}">
        <p14:creationId xmlns:p14="http://schemas.microsoft.com/office/powerpoint/2010/main" val="3063894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Title Slide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49345"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pic>
        <p:nvPicPr>
          <p:cNvPr id="7" name="Picture 6" descr="Logo&#10;&#10;Description automatically generated">
            <a:extLst>
              <a:ext uri="{FF2B5EF4-FFF2-40B4-BE49-F238E27FC236}">
                <a16:creationId xmlns:a16="http://schemas.microsoft.com/office/drawing/2014/main" id="{CFA185E6-7431-CC25-31E0-8CC78EDDE5CA}"/>
              </a:ext>
            </a:extLst>
          </p:cNvPr>
          <p:cNvPicPr>
            <a:picLocks noChangeAspect="1"/>
          </p:cNvPicPr>
          <p:nvPr userDrawn="1"/>
        </p:nvPicPr>
        <p:blipFill>
          <a:blip r:embed="rId3"/>
          <a:stretch>
            <a:fillRect/>
          </a:stretch>
        </p:blipFill>
        <p:spPr>
          <a:xfrm>
            <a:off x="834710" y="4956201"/>
            <a:ext cx="2107825" cy="1400639"/>
          </a:xfrm>
          <a:prstGeom prst="rect">
            <a:avLst/>
          </a:prstGeom>
        </p:spPr>
      </p:pic>
      <p:sp>
        <p:nvSpPr>
          <p:cNvPr id="3" name="Title 1">
            <a:extLst>
              <a:ext uri="{FF2B5EF4-FFF2-40B4-BE49-F238E27FC236}">
                <a16:creationId xmlns:a16="http://schemas.microsoft.com/office/drawing/2014/main" id="{83C14C5C-CBFA-E351-42CF-FB01FC36D708}"/>
              </a:ext>
            </a:extLst>
          </p:cNvPr>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rgbClr val="FFFFFF"/>
                </a:solidFill>
                <a:ea typeface="+mn-ea"/>
                <a:cs typeface="+mn-cs"/>
              </a:defRPr>
            </a:lvl1pPr>
          </a:lstStyle>
          <a:p>
            <a:pPr marL="0" lvl="0"/>
            <a:r>
              <a:rPr lang="en-US"/>
              <a:t>avenir next </a:t>
            </a:r>
            <a:r>
              <a:rPr lang="en-US" err="1"/>
              <a:t>lt</a:t>
            </a:r>
            <a:r>
              <a:rPr lang="en-US"/>
              <a:t> pro, demi, 36 </a:t>
            </a:r>
            <a:r>
              <a:rPr lang="en-US" err="1"/>
              <a:t>pt</a:t>
            </a:r>
            <a:r>
              <a:rPr lang="en-US"/>
              <a:t>, white, ALL CAPS</a:t>
            </a:r>
          </a:p>
        </p:txBody>
      </p:sp>
      <p:sp>
        <p:nvSpPr>
          <p:cNvPr id="5" name="Text Placeholder 8">
            <a:extLst>
              <a:ext uri="{FF2B5EF4-FFF2-40B4-BE49-F238E27FC236}">
                <a16:creationId xmlns:a16="http://schemas.microsoft.com/office/drawing/2014/main" id="{6383EAD1-A341-C552-D4D8-6B35B2779C56}"/>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Subtitle — Avenir Next LT Pro, Demi, 18 PT, Orange, all caps</a:t>
            </a:r>
          </a:p>
        </p:txBody>
      </p:sp>
    </p:spTree>
    <p:extLst>
      <p:ext uri="{BB962C8B-B14F-4D97-AF65-F5344CB8AC3E}">
        <p14:creationId xmlns:p14="http://schemas.microsoft.com/office/powerpoint/2010/main" val="1058949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F4C5BA-D23A-4194-A499-32F0D66A956C}" type="datetimeFigureOut">
              <a:rPr lang="en-US" smtClean="0"/>
              <a:t>6/22/2026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2E0149-6508-4B52-9E5C-34004F23B047}" type="slidenum">
              <a:rPr lang="en-US" smtClean="0"/>
              <a:t>‹#›</a:t>
            </a:fld>
            <a:endParaRPr lang="en-US" dirty="0"/>
          </a:p>
        </p:txBody>
      </p:sp>
    </p:spTree>
    <p:extLst>
      <p:ext uri="{BB962C8B-B14F-4D97-AF65-F5344CB8AC3E}">
        <p14:creationId xmlns:p14="http://schemas.microsoft.com/office/powerpoint/2010/main" val="1129671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F4C5BA-D23A-4194-A499-32F0D66A956C}" type="datetimeFigureOut">
              <a:rPr lang="en-US" smtClean="0"/>
              <a:t>6/22/2026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2E0149-6508-4B52-9E5C-34004F23B047}" type="slidenum">
              <a:rPr lang="en-US" smtClean="0"/>
              <a:t>‹#›</a:t>
            </a:fld>
            <a:endParaRPr lang="en-US" dirty="0"/>
          </a:p>
        </p:txBody>
      </p:sp>
    </p:spTree>
    <p:extLst>
      <p:ext uri="{BB962C8B-B14F-4D97-AF65-F5344CB8AC3E}">
        <p14:creationId xmlns:p14="http://schemas.microsoft.com/office/powerpoint/2010/main" val="33081329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F4C5BA-D23A-4194-A499-32F0D66A956C}" type="datetimeFigureOut">
              <a:rPr lang="en-US" smtClean="0"/>
              <a:t>6/22/2026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2E0149-6508-4B52-9E5C-34004F23B047}" type="slidenum">
              <a:rPr lang="en-US" smtClean="0"/>
              <a:t>‹#›</a:t>
            </a:fld>
            <a:endParaRPr lang="en-US" dirty="0"/>
          </a:p>
        </p:txBody>
      </p:sp>
    </p:spTree>
    <p:extLst>
      <p:ext uri="{BB962C8B-B14F-4D97-AF65-F5344CB8AC3E}">
        <p14:creationId xmlns:p14="http://schemas.microsoft.com/office/powerpoint/2010/main" val="4169260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aseline="0">
                <a:solidFill>
                  <a:schemeClr val="bg1"/>
                </a:solidFill>
              </a:defRPr>
            </a:lvl1pPr>
          </a:lstStyle>
          <a:p>
            <a:r>
              <a:rPr lang="en-US"/>
              <a:t>INSERT TITLE OF PRESENTATION HERE</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Name</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17565"/>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Title</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46682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Date</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a:solidFill>
                  <a:schemeClr val="bg1">
                    <a:lumMod val="65000"/>
                  </a:schemeClr>
                </a:solidFill>
                <a:latin typeface="Arial" charset="0"/>
                <a:ea typeface="Arial" charset="0"/>
                <a:cs typeface="Arial" charset="0"/>
              </a:rPr>
              <a:t>FOOTER</a:t>
            </a:r>
            <a:endParaRPr lang="en-US" sz="60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10" name="Picture 9" descr="A picture containing light, drawing&#10;&#10;Description automatically generated">
            <a:extLst>
              <a:ext uri="{FF2B5EF4-FFF2-40B4-BE49-F238E27FC236}">
                <a16:creationId xmlns:a16="http://schemas.microsoft.com/office/drawing/2014/main" id="{06B9A911-4C44-D04B-A6AC-48BEB9E92860}"/>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2" name="Picture 11">
            <a:extLst>
              <a:ext uri="{FF2B5EF4-FFF2-40B4-BE49-F238E27FC236}">
                <a16:creationId xmlns:a16="http://schemas.microsoft.com/office/drawing/2014/main" id="{05EC4291-2ABB-9942-8524-4850217E535F}"/>
              </a:ext>
            </a:extLst>
          </p:cNvPr>
          <p:cNvPicPr>
            <a:picLocks noChangeAspect="1"/>
          </p:cNvPicPr>
          <p:nvPr userDrawn="1"/>
        </p:nvPicPr>
        <p:blipFill>
          <a:blip>
            <a:extLst>
              <a:ext uri="{96DAC541-7B7A-43D3-8B79-37D633B846F1}">
                <asvg:svgBlip xmlns:asvg="http://schemas.microsoft.com/office/drawing/2016/SVG/main" r:embed="rId4"/>
              </a:ext>
            </a:extLst>
          </a:blip>
          <a:srcRect t="401" b="401"/>
          <a:stretch/>
        </p:blipFill>
        <p:spPr>
          <a:xfrm>
            <a:off x="5667697" y="5781991"/>
            <a:ext cx="821437" cy="706204"/>
          </a:xfrm>
          <a:prstGeom prst="rect">
            <a:avLst/>
          </a:prstGeom>
        </p:spPr>
      </p:pic>
    </p:spTree>
    <p:extLst>
      <p:ext uri="{BB962C8B-B14F-4D97-AF65-F5344CB8AC3E}">
        <p14:creationId xmlns:p14="http://schemas.microsoft.com/office/powerpoint/2010/main" val="3820710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0C9D-C58D-CD90-0F9D-E25B9ED335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F2469B-43B9-9066-339D-226D865532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EFA5C8-C61A-E084-0FAF-9B16E3C9ED28}"/>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5" name="Footer Placeholder 4">
            <a:extLst>
              <a:ext uri="{FF2B5EF4-FFF2-40B4-BE49-F238E27FC236}">
                <a16:creationId xmlns:a16="http://schemas.microsoft.com/office/drawing/2014/main" id="{7ED04E7C-5A7C-CEA4-732E-156F8CFAFF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B28AC-CCCA-89F0-9C50-D04D42F30D35}"/>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15592608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68AF9-1076-40F9-BF3D-19152FC134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5DFA45-C7D2-0FCA-E0A0-13C7B41554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5C39B4-8D82-B149-9D6B-B6B8334D979D}"/>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5" name="Footer Placeholder 4">
            <a:extLst>
              <a:ext uri="{FF2B5EF4-FFF2-40B4-BE49-F238E27FC236}">
                <a16:creationId xmlns:a16="http://schemas.microsoft.com/office/drawing/2014/main" id="{E6FC56BD-B6B7-7C4C-7BA3-78163969D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623327-E28E-A32A-827C-2FF67CCB7BF6}"/>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2323650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4CC7-929B-86CA-2E9C-80D99BFD61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FF531E-36EC-867A-0A14-9A99F8DFDBD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63BD2D-51E7-3796-9F15-0D3D06FF9958}"/>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5" name="Footer Placeholder 4">
            <a:extLst>
              <a:ext uri="{FF2B5EF4-FFF2-40B4-BE49-F238E27FC236}">
                <a16:creationId xmlns:a16="http://schemas.microsoft.com/office/drawing/2014/main" id="{0C7429DE-4D25-5979-B0AA-A272D2481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76D2FE-7163-9D96-D789-46D3D9105C0A}"/>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1149250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5D2AE-AD62-3252-298E-D0FD91410F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4E3184-793B-55C1-A70D-9237D2DFAF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BFCF83-0CC3-FD44-BDA0-53AAA6A69A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B3B985-E5EC-6575-7BE9-5B72DBE8379D}"/>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6" name="Footer Placeholder 5">
            <a:extLst>
              <a:ext uri="{FF2B5EF4-FFF2-40B4-BE49-F238E27FC236}">
                <a16:creationId xmlns:a16="http://schemas.microsoft.com/office/drawing/2014/main" id="{E3FE78CD-339C-52A3-BCE0-C054C7DA65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987B0A-1FD0-F124-DA29-5A8C66ED3C7F}"/>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3114459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235A6-9812-D33B-8B46-81240EAF08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E25A91-D812-46E8-7997-5D0534A307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3B9181-59E4-1CB8-BAA8-E8A126BC8B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FA57AD-BA6D-D8E3-A7CA-742CFC60FC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B449B2-E1F2-BC74-5AD0-777E151BCE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A1D0D5-D68E-A269-DDB6-F2D283DD83BF}"/>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8" name="Footer Placeholder 7">
            <a:extLst>
              <a:ext uri="{FF2B5EF4-FFF2-40B4-BE49-F238E27FC236}">
                <a16:creationId xmlns:a16="http://schemas.microsoft.com/office/drawing/2014/main" id="{33D8A434-5FAB-9752-64B7-E954DDC1DC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845B30-81D8-667E-BE40-96CF57AB1832}"/>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2008983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CCA3C-C8EE-3E84-AB09-6F1F18BFD4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EB19F-DA35-46CE-C550-906085E95B5B}"/>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4" name="Footer Placeholder 3">
            <a:extLst>
              <a:ext uri="{FF2B5EF4-FFF2-40B4-BE49-F238E27FC236}">
                <a16:creationId xmlns:a16="http://schemas.microsoft.com/office/drawing/2014/main" id="{24208802-67C3-84A5-A6C4-DF39D6F31E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6D8919-E48F-BA2A-1BE2-D716A32899A7}"/>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30417046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5666E4-36AB-DC7E-FC8A-A0A39FC370D5}"/>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3" name="Footer Placeholder 2">
            <a:extLst>
              <a:ext uri="{FF2B5EF4-FFF2-40B4-BE49-F238E27FC236}">
                <a16:creationId xmlns:a16="http://schemas.microsoft.com/office/drawing/2014/main" id="{8E4D754E-8457-2B9F-5842-D66B493D28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1DE45C-57EA-3B1A-1D70-BB8A619C3DD0}"/>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20960974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1E46B-953B-E72C-F08C-6912EAB06D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26B37D-2825-626E-B9AF-7334F715D0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1C2AA0-6458-6522-307D-652C845E9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83A9FC-F699-295C-8470-C57BF24D05A5}"/>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6" name="Footer Placeholder 5">
            <a:extLst>
              <a:ext uri="{FF2B5EF4-FFF2-40B4-BE49-F238E27FC236}">
                <a16:creationId xmlns:a16="http://schemas.microsoft.com/office/drawing/2014/main" id="{FD360818-35A2-7B8A-BFC4-EBB3D73430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43126E-C712-8853-851A-CE71F80CA34F}"/>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216029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FD3F8-14C6-9A62-EDCC-CD43793480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00909F-F0C1-C55A-6B50-FF45CF7EE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984250-1F7E-272A-F63B-953469BDC0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8CAAEF-9FAE-37E1-BBCE-B94F2B180C5D}"/>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6" name="Footer Placeholder 5">
            <a:extLst>
              <a:ext uri="{FF2B5EF4-FFF2-40B4-BE49-F238E27FC236}">
                <a16:creationId xmlns:a16="http://schemas.microsoft.com/office/drawing/2014/main" id="{B797AC09-2671-54D0-E635-727A29411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645C9-9C9D-A79A-1972-4C3613207D8A}"/>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1196361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BC1E9-2C66-B0C1-9773-E731F00691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39E4ED-B03D-A11A-06CF-31BBFAC356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42118-124E-E00F-2347-869432DF28AF}"/>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5" name="Footer Placeholder 4">
            <a:extLst>
              <a:ext uri="{FF2B5EF4-FFF2-40B4-BE49-F238E27FC236}">
                <a16:creationId xmlns:a16="http://schemas.microsoft.com/office/drawing/2014/main" id="{963AC4A8-6AD7-1F09-CD48-9EBB285EA6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0A18B-E42D-CD79-D1DD-44457A92DD69}"/>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4061886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 Vertic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3" name="Picture 2" descr="Logo&#10;&#10;Description automatically generated">
            <a:extLst>
              <a:ext uri="{FF2B5EF4-FFF2-40B4-BE49-F238E27FC236}">
                <a16:creationId xmlns:a16="http://schemas.microsoft.com/office/drawing/2014/main" id="{045685C6-F867-AEEE-995E-CF415D3BF345}"/>
              </a:ext>
            </a:extLst>
          </p:cNvPr>
          <p:cNvPicPr>
            <a:picLocks noChangeAspect="1"/>
          </p:cNvPicPr>
          <p:nvPr userDrawn="1"/>
        </p:nvPicPr>
        <p:blipFill>
          <a:blip r:embed="rId3"/>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347272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4A5DB0-313F-F6E5-0601-DC6A316DB4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A6FDF8-B0B0-B11C-351F-96FDE5380A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7025CD-C669-13BF-A63F-7EEF2B51B357}"/>
              </a:ext>
            </a:extLst>
          </p:cNvPr>
          <p:cNvSpPr>
            <a:spLocks noGrp="1"/>
          </p:cNvSpPr>
          <p:nvPr>
            <p:ph type="dt" sz="half" idx="10"/>
          </p:nvPr>
        </p:nvSpPr>
        <p:spPr/>
        <p:txBody>
          <a:bodyPr/>
          <a:lstStyle/>
          <a:p>
            <a:fld id="{C3FCC756-80CE-4E0D-B6A7-EE42D12BF15C}" type="datetimeFigureOut">
              <a:rPr lang="en-US" smtClean="0"/>
              <a:t>6/22/2026</a:t>
            </a:fld>
            <a:endParaRPr lang="en-US"/>
          </a:p>
        </p:txBody>
      </p:sp>
      <p:sp>
        <p:nvSpPr>
          <p:cNvPr id="5" name="Footer Placeholder 4">
            <a:extLst>
              <a:ext uri="{FF2B5EF4-FFF2-40B4-BE49-F238E27FC236}">
                <a16:creationId xmlns:a16="http://schemas.microsoft.com/office/drawing/2014/main" id="{227E86E6-B8DB-83A9-39E3-0C7B7D2EA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7CDDD1-57E7-D19B-BACA-25C36A5D43BB}"/>
              </a:ext>
            </a:extLst>
          </p:cNvPr>
          <p:cNvSpPr>
            <a:spLocks noGrp="1"/>
          </p:cNvSpPr>
          <p:nvPr>
            <p:ph type="sldNum" sz="quarter" idx="12"/>
          </p:nvPr>
        </p:nvSpPr>
        <p:spPr/>
        <p:txBody>
          <a:bodyPr/>
          <a:lstStyle/>
          <a:p>
            <a:fld id="{FD4610B0-2511-4708-8AD3-CAEC10490AB2}" type="slidenum">
              <a:rPr lang="en-US" smtClean="0"/>
              <a:t>‹#›</a:t>
            </a:fld>
            <a:endParaRPr lang="en-US"/>
          </a:p>
        </p:txBody>
      </p:sp>
    </p:spTree>
    <p:extLst>
      <p:ext uri="{BB962C8B-B14F-4D97-AF65-F5344CB8AC3E}">
        <p14:creationId xmlns:p14="http://schemas.microsoft.com/office/powerpoint/2010/main" val="3662155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Side by Side">
    <p:spTree>
      <p:nvGrpSpPr>
        <p:cNvPr id="1" name=""/>
        <p:cNvGrpSpPr/>
        <p:nvPr/>
      </p:nvGrpSpPr>
      <p:grpSpPr>
        <a:xfrm>
          <a:off x="0" y="0"/>
          <a:ext cx="0" cy="0"/>
          <a:chOff x="0" y="0"/>
          <a:chExt cx="0" cy="0"/>
        </a:xfrm>
      </p:grpSpPr>
      <p:sp>
        <p:nvSpPr>
          <p:cNvPr id="2" name="Title 1"/>
          <p:cNvSpPr>
            <a:spLocks noGrp="1"/>
          </p:cNvSpPr>
          <p:nvPr>
            <p:ph type="title"/>
          </p:nvPr>
        </p:nvSpPr>
        <p:spPr>
          <a:xfrm>
            <a:off x="1631092" y="626076"/>
            <a:ext cx="9597296" cy="659027"/>
          </a:xfrm>
          <a:prstGeom prst="rect">
            <a:avLst/>
          </a:prstGeom>
        </p:spPr>
        <p:txBody>
          <a:bodyPr/>
          <a:lstStyle>
            <a:lvl1pPr algn="ctr">
              <a:defRPr/>
            </a:lvl1pPr>
          </a:lstStyle>
          <a:p>
            <a:r>
              <a:rPr lang="en-US" dirty="0"/>
              <a:t>Click to edit Master title style</a:t>
            </a:r>
          </a:p>
        </p:txBody>
      </p:sp>
      <p:sp>
        <p:nvSpPr>
          <p:cNvPr id="5" name="Content Placeholder 4"/>
          <p:cNvSpPr>
            <a:spLocks noGrp="1"/>
          </p:cNvSpPr>
          <p:nvPr>
            <p:ph sz="quarter" idx="10"/>
          </p:nvPr>
        </p:nvSpPr>
        <p:spPr>
          <a:xfrm>
            <a:off x="823913" y="1400433"/>
            <a:ext cx="5049665" cy="370655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1"/>
          </p:nvPr>
        </p:nvSpPr>
        <p:spPr>
          <a:xfrm>
            <a:off x="5964238" y="1400433"/>
            <a:ext cx="5264150" cy="370655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18194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p:cNvSpPr>
            <a:spLocks noGrp="1"/>
          </p:cNvSpPr>
          <p:nvPr>
            <p:ph type="title"/>
          </p:nvPr>
        </p:nvSpPr>
        <p:spPr>
          <a:xfrm>
            <a:off x="1631092" y="626076"/>
            <a:ext cx="9597296" cy="659027"/>
          </a:xfrm>
          <a:prstGeom prst="rect">
            <a:avLst/>
          </a:prstGeom>
        </p:spPr>
        <p:txBody>
          <a:bodyPr/>
          <a:lstStyle>
            <a:lvl1pPr algn="ctr">
              <a:defRPr/>
            </a:lvl1pPr>
          </a:lstStyle>
          <a:p>
            <a:r>
              <a:rPr lang="en-US" dirty="0"/>
              <a:t>Click to edit Master title style</a:t>
            </a:r>
          </a:p>
        </p:txBody>
      </p:sp>
      <p:sp>
        <p:nvSpPr>
          <p:cNvPr id="4" name="Content Placeholder 3"/>
          <p:cNvSpPr>
            <a:spLocks noGrp="1"/>
          </p:cNvSpPr>
          <p:nvPr>
            <p:ph sz="quarter" idx="10"/>
          </p:nvPr>
        </p:nvSpPr>
        <p:spPr>
          <a:xfrm>
            <a:off x="898525" y="1516063"/>
            <a:ext cx="10329863" cy="352583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01630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Blank Layout">
    <p:spTree>
      <p:nvGrpSpPr>
        <p:cNvPr id="1" name=""/>
        <p:cNvGrpSpPr/>
        <p:nvPr/>
      </p:nvGrpSpPr>
      <p:grpSpPr>
        <a:xfrm>
          <a:off x="0" y="0"/>
          <a:ext cx="0" cy="0"/>
          <a:chOff x="0" y="0"/>
          <a:chExt cx="0" cy="0"/>
        </a:xfrm>
      </p:grpSpPr>
      <p:sp>
        <p:nvSpPr>
          <p:cNvPr id="2" name="Title 1"/>
          <p:cNvSpPr>
            <a:spLocks noGrp="1"/>
          </p:cNvSpPr>
          <p:nvPr>
            <p:ph type="title"/>
          </p:nvPr>
        </p:nvSpPr>
        <p:spPr>
          <a:xfrm>
            <a:off x="1631092" y="626076"/>
            <a:ext cx="9597296" cy="659027"/>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37838497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8E818EF-C7B1-F242-B03D-02AC25AED622}" type="datetimeFigureOut">
              <a:rPr lang="en-US" smtClean="0"/>
              <a:t>6/22/2026</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EC004C9-E12D-684F-BE50-DB49BA67BE80}"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7849268"/>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E818EF-C7B1-F242-B03D-02AC25AED622}"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3052954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8E818EF-C7B1-F242-B03D-02AC25AED622}" type="datetimeFigureOut">
              <a:rPr lang="en-US" smtClean="0"/>
              <a:t>6/22/2026</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EC004C9-E12D-684F-BE50-DB49BA67BE80}"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538226534"/>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E818EF-C7B1-F242-B03D-02AC25AED622}"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2613396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E818EF-C7B1-F242-B03D-02AC25AED622}"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22242721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E818EF-C7B1-F242-B03D-02AC25AED622}"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1850123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 Horizont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04020BCF-D8A9-4821-8C19-5471D706D883}"/>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41783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E818EF-C7B1-F242-B03D-02AC25AED622}"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29262394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8E818EF-C7B1-F242-B03D-02AC25AED622}" type="datetimeFigureOut">
              <a:rPr lang="en-US" smtClean="0"/>
              <a:t>6/22/2026</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EC004C9-E12D-684F-BE50-DB49BA67BE80}"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707278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8E818EF-C7B1-F242-B03D-02AC25AED622}" type="datetimeFigureOut">
              <a:rPr lang="en-US" smtClean="0"/>
              <a:t>6/22/2026</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EC004C9-E12D-684F-BE50-DB49BA67BE80}"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988091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E818EF-C7B1-F242-B03D-02AC25AED622}"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249661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E818EF-C7B1-F242-B03D-02AC25AED622}"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C004C9-E12D-684F-BE50-DB49BA67BE80}" type="slidenum">
              <a:rPr lang="en-US" smtClean="0"/>
              <a:t>‹#›</a:t>
            </a:fld>
            <a:endParaRPr lang="en-US"/>
          </a:p>
        </p:txBody>
      </p:sp>
    </p:spTree>
    <p:extLst>
      <p:ext uri="{BB962C8B-B14F-4D97-AF65-F5344CB8AC3E}">
        <p14:creationId xmlns:p14="http://schemas.microsoft.com/office/powerpoint/2010/main" val="3453833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p:cNvSpPr>
            <a:spLocks noGrp="1"/>
          </p:cNvSpPr>
          <p:nvPr>
            <p:ph type="title"/>
          </p:nvPr>
        </p:nvSpPr>
        <p:spPr>
          <a:xfrm>
            <a:off x="1631092" y="626076"/>
            <a:ext cx="9597296" cy="659027"/>
          </a:xfrm>
          <a:prstGeom prst="rect">
            <a:avLst/>
          </a:prstGeom>
        </p:spPr>
        <p:txBody>
          <a:bodyPr/>
          <a:lstStyle>
            <a:lvl1pPr algn="ctr">
              <a:defRPr/>
            </a:lvl1pPr>
          </a:lstStyle>
          <a:p>
            <a:r>
              <a:rPr lang="en-US"/>
              <a:t>Click to edit Master title style</a:t>
            </a:r>
          </a:p>
        </p:txBody>
      </p:sp>
      <p:sp>
        <p:nvSpPr>
          <p:cNvPr id="4" name="Content Placeholder 3"/>
          <p:cNvSpPr>
            <a:spLocks noGrp="1"/>
          </p:cNvSpPr>
          <p:nvPr>
            <p:ph sz="quarter" idx="10"/>
          </p:nvPr>
        </p:nvSpPr>
        <p:spPr>
          <a:xfrm>
            <a:off x="898525" y="1516063"/>
            <a:ext cx="10329863" cy="352583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645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Orange)">
    <p:spTree>
      <p:nvGrpSpPr>
        <p:cNvPr id="1" name=""/>
        <p:cNvGrpSpPr/>
        <p:nvPr/>
      </p:nvGrpSpPr>
      <p:grpSpPr>
        <a:xfrm>
          <a:off x="0" y="0"/>
          <a:ext cx="0" cy="0"/>
          <a:chOff x="0" y="0"/>
          <a:chExt cx="0" cy="0"/>
        </a:xfrm>
      </p:grpSpPr>
      <p:pic>
        <p:nvPicPr>
          <p:cNvPr id="14" name="Picture 13" descr="A picture containing dark, light, night sky&#10;&#10;Description automatically generated">
            <a:extLst>
              <a:ext uri="{FF2B5EF4-FFF2-40B4-BE49-F238E27FC236}">
                <a16:creationId xmlns:a16="http://schemas.microsoft.com/office/drawing/2014/main" id="{72B09A68-5798-4340-9B8F-CC807289C73B}"/>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2" name="Title 1">
            <a:extLst>
              <a:ext uri="{FF2B5EF4-FFF2-40B4-BE49-F238E27FC236}">
                <a16:creationId xmlns:a16="http://schemas.microsoft.com/office/drawing/2014/main" id="{AFADBBA8-BB2C-68E0-4966-C28408E7609F}"/>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accent2"/>
                </a:solidFill>
              </a:defRPr>
            </a:lvl1pPr>
          </a:lstStyle>
          <a:p>
            <a:r>
              <a:rPr lang="en-US"/>
              <a:t>DIVIDER — AVENIR NEXT LT PRO DEMI, 36 PT, Orange, caps</a:t>
            </a:r>
          </a:p>
        </p:txBody>
      </p:sp>
      <p:sp>
        <p:nvSpPr>
          <p:cNvPr id="4" name="Subtitle 2">
            <a:extLst>
              <a:ext uri="{FF2B5EF4-FFF2-40B4-BE49-F238E27FC236}">
                <a16:creationId xmlns:a16="http://schemas.microsoft.com/office/drawing/2014/main" id="{FB62AF44-2539-9ABA-5B94-BE413316B679}"/>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bg1"/>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B352F245-2667-1F1A-FA45-A163EF1FE7E6}"/>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63396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_Image + Horizont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158268"/>
            <a:ext cx="6013188" cy="2387600"/>
          </a:xfrm>
        </p:spPr>
        <p:txBody>
          <a:bodyPr anchor="b">
            <a:noAutofit/>
          </a:bodyPr>
          <a:lstStyle>
            <a:lvl1pPr algn="l">
              <a:defRPr sz="3600">
                <a:solidFill>
                  <a:schemeClr val="bg1"/>
                </a:solidFill>
              </a:defRPr>
            </a:lvl1pPr>
          </a:lstStyle>
          <a:p>
            <a:r>
              <a:rPr lang="en-US"/>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703214"/>
            <a:ext cx="6013188"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all CAPS</a:t>
            </a:r>
          </a:p>
        </p:txBody>
      </p:sp>
      <p:sp>
        <p:nvSpPr>
          <p:cNvPr id="72" name="Picture Placeholder 71">
            <a:extLst>
              <a:ext uri="{FF2B5EF4-FFF2-40B4-BE49-F238E27FC236}">
                <a16:creationId xmlns:a16="http://schemas.microsoft.com/office/drawing/2014/main" id="{AF88045B-87F0-0C87-2BCB-D7C92CB67D12}"/>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3" name="Picture 2" descr="Logo&#10;&#10;Description automatically generated">
            <a:extLst>
              <a:ext uri="{FF2B5EF4-FFF2-40B4-BE49-F238E27FC236}">
                <a16:creationId xmlns:a16="http://schemas.microsoft.com/office/drawing/2014/main" id="{4B1726D9-414A-E41E-057C-94AE4E484B79}"/>
              </a:ext>
            </a:extLst>
          </p:cNvPr>
          <p:cNvPicPr>
            <a:picLocks noChangeAspect="1"/>
          </p:cNvPicPr>
          <p:nvPr userDrawn="1"/>
        </p:nvPicPr>
        <p:blipFill>
          <a:blip r:embed="rId2"/>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44482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_Image + Vertic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391025"/>
            <a:ext cx="6013188" cy="2387600"/>
          </a:xfrm>
        </p:spPr>
        <p:txBody>
          <a:bodyPr anchor="b">
            <a:noAutofit/>
          </a:bodyPr>
          <a:lstStyle>
            <a:lvl1pPr algn="l">
              <a:defRPr sz="3600">
                <a:solidFill>
                  <a:srgbClr val="0B2341"/>
                </a:solidFill>
              </a:defRPr>
            </a:lvl1pPr>
          </a:lstStyle>
          <a:p>
            <a:r>
              <a:rPr lang="en-US"/>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935971"/>
            <a:ext cx="6013188" cy="827881"/>
          </a:xfrm>
        </p:spPr>
        <p:txBody>
          <a:bodyPr>
            <a:noAutofit/>
          </a:bodyPr>
          <a:lstStyle>
            <a:lvl1pPr marL="0" indent="0" algn="l">
              <a:buNone/>
              <a:defRPr lang="en-US" sz="1800" b="1" i="0" kern="1200" cap="all" spc="0" baseline="0" dirty="0">
                <a:solidFill>
                  <a:srgbClr val="E86100"/>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all CAPS</a:t>
            </a:r>
          </a:p>
        </p:txBody>
      </p:sp>
      <p:sp>
        <p:nvSpPr>
          <p:cNvPr id="3" name="Picture Placeholder 2">
            <a:extLst>
              <a:ext uri="{FF2B5EF4-FFF2-40B4-BE49-F238E27FC236}">
                <a16:creationId xmlns:a16="http://schemas.microsoft.com/office/drawing/2014/main" id="{76141FDD-EBCA-0F2D-C255-0C1B7FCB48EF}"/>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4" name="Picture 3" descr="Icon&#10;&#10;Description automatically generated">
            <a:extLst>
              <a:ext uri="{FF2B5EF4-FFF2-40B4-BE49-F238E27FC236}">
                <a16:creationId xmlns:a16="http://schemas.microsoft.com/office/drawing/2014/main" id="{4B815A73-A0E1-664B-E59D-DCFF50D36038}"/>
              </a:ext>
            </a:extLst>
          </p:cNvPr>
          <p:cNvPicPr>
            <a:picLocks noChangeAspect="1"/>
          </p:cNvPicPr>
          <p:nvPr userDrawn="1"/>
        </p:nvPicPr>
        <p:blipFill>
          <a:blip r:embed="rId2"/>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02584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Icons (Oran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D05ADA-E156-0643-B183-FFE72FA07362}"/>
              </a:ext>
            </a:extLst>
          </p:cNvPr>
          <p:cNvSpPr>
            <a:spLocks noGrp="1"/>
          </p:cNvSpPr>
          <p:nvPr>
            <p:ph type="sldNum" sz="quarter" idx="12"/>
          </p:nvPr>
        </p:nvSpPr>
        <p:spPr>
          <a:xfrm>
            <a:off x="616649" y="6395203"/>
            <a:ext cx="407541" cy="365125"/>
          </a:xfrm>
          <a:prstGeom prst="rect">
            <a:avLst/>
          </a:prstGeom>
        </p:spPr>
        <p:txBody>
          <a:bodyPr/>
          <a:lstStyle>
            <a:lvl1pPr algn="r">
              <a:defRPr>
                <a:solidFill>
                  <a:srgbClr val="999999"/>
                </a:solidFill>
              </a:defRPr>
            </a:lvl1pPr>
          </a:lstStyle>
          <a:p>
            <a:fld id="{9564885F-477D-A14D-B2C1-5ECAF755F313}" type="slidenum">
              <a:rPr lang="en-US" smtClean="0"/>
              <a:pPr/>
              <a:t>‹#›</a:t>
            </a:fld>
            <a:endParaRPr lang="en-US"/>
          </a:p>
        </p:txBody>
      </p:sp>
      <p:sp>
        <p:nvSpPr>
          <p:cNvPr id="19" name="Oval 18">
            <a:extLst>
              <a:ext uri="{FF2B5EF4-FFF2-40B4-BE49-F238E27FC236}">
                <a16:creationId xmlns:a16="http://schemas.microsoft.com/office/drawing/2014/main" id="{669E0A95-0C53-4047-82CE-0598CA3A5F7B}"/>
              </a:ext>
            </a:extLst>
          </p:cNvPr>
          <p:cNvSpPr>
            <a:spLocks noChangeAspect="1"/>
          </p:cNvSpPr>
          <p:nvPr userDrawn="1"/>
        </p:nvSpPr>
        <p:spPr>
          <a:xfrm>
            <a:off x="1325939" y="40929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0" name="Oval 19">
            <a:extLst>
              <a:ext uri="{FF2B5EF4-FFF2-40B4-BE49-F238E27FC236}">
                <a16:creationId xmlns:a16="http://schemas.microsoft.com/office/drawing/2014/main" id="{9EA5C336-9855-E141-918F-0E89EE827690}"/>
              </a:ext>
            </a:extLst>
          </p:cNvPr>
          <p:cNvSpPr>
            <a:spLocks noChangeAspect="1"/>
          </p:cNvSpPr>
          <p:nvPr userDrawn="1"/>
        </p:nvSpPr>
        <p:spPr>
          <a:xfrm>
            <a:off x="1325939" y="160016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1" name="Oval 20">
            <a:extLst>
              <a:ext uri="{FF2B5EF4-FFF2-40B4-BE49-F238E27FC236}">
                <a16:creationId xmlns:a16="http://schemas.microsoft.com/office/drawing/2014/main" id="{29EA0B01-E266-E545-A750-4CBD0D03EDBD}"/>
              </a:ext>
            </a:extLst>
          </p:cNvPr>
          <p:cNvSpPr>
            <a:spLocks noChangeAspect="1"/>
          </p:cNvSpPr>
          <p:nvPr userDrawn="1"/>
        </p:nvSpPr>
        <p:spPr>
          <a:xfrm>
            <a:off x="1499660" y="1773881"/>
            <a:ext cx="1554480" cy="1554480"/>
          </a:xfrm>
          <a:prstGeom prst="ellipse">
            <a:avLst/>
          </a:pr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5A7B65ED-5F59-074C-B2D7-9F9B76C45DA3}"/>
              </a:ext>
            </a:extLst>
          </p:cNvPr>
          <p:cNvSpPr>
            <a:spLocks noChangeAspect="1"/>
          </p:cNvSpPr>
          <p:nvPr userDrawn="1"/>
        </p:nvSpPr>
        <p:spPr>
          <a:xfrm>
            <a:off x="1499660" y="4266645"/>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5" name="Picture Placeholder 7">
            <a:extLst>
              <a:ext uri="{FF2B5EF4-FFF2-40B4-BE49-F238E27FC236}">
                <a16:creationId xmlns:a16="http://schemas.microsoft.com/office/drawing/2014/main" id="{064CEFBA-6629-6046-B591-5AF03121D1DC}"/>
              </a:ext>
            </a:extLst>
          </p:cNvPr>
          <p:cNvSpPr>
            <a:spLocks noGrp="1"/>
          </p:cNvSpPr>
          <p:nvPr>
            <p:ph type="pic" sz="quarter" idx="20" hasCustomPrompt="1"/>
          </p:nvPr>
        </p:nvSpPr>
        <p:spPr>
          <a:xfrm>
            <a:off x="1499660" y="177388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26" name="Picture Placeholder 7">
            <a:extLst>
              <a:ext uri="{FF2B5EF4-FFF2-40B4-BE49-F238E27FC236}">
                <a16:creationId xmlns:a16="http://schemas.microsoft.com/office/drawing/2014/main" id="{267FBC05-7AF0-414F-977C-E66855B2438D}"/>
              </a:ext>
            </a:extLst>
          </p:cNvPr>
          <p:cNvSpPr>
            <a:spLocks noGrp="1"/>
          </p:cNvSpPr>
          <p:nvPr>
            <p:ph type="pic" sz="quarter" idx="21" hasCustomPrompt="1"/>
          </p:nvPr>
        </p:nvSpPr>
        <p:spPr>
          <a:xfrm>
            <a:off x="1499660" y="4266645"/>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28" name="Content Placeholder 2">
            <a:extLst>
              <a:ext uri="{FF2B5EF4-FFF2-40B4-BE49-F238E27FC236}">
                <a16:creationId xmlns:a16="http://schemas.microsoft.com/office/drawing/2014/main" id="{3386FF98-DC36-3D48-893F-D61A2FC191D1}"/>
              </a:ext>
            </a:extLst>
          </p:cNvPr>
          <p:cNvSpPr>
            <a:spLocks noGrp="1"/>
          </p:cNvSpPr>
          <p:nvPr>
            <p:ph idx="1" hasCustomPrompt="1"/>
          </p:nvPr>
        </p:nvSpPr>
        <p:spPr>
          <a:xfrm>
            <a:off x="3771900" y="1600159"/>
            <a:ext cx="8077200" cy="1901923"/>
          </a:xfrm>
        </p:spPr>
        <p:txBody>
          <a:bodyPr anchor="ctr">
            <a:noAutofit/>
          </a:bodyPr>
          <a:lstStyle>
            <a:lvl1pPr marL="228600" indent="-228600">
              <a:spcAft>
                <a:spcPts val="600"/>
              </a:spcAft>
              <a:buClr>
                <a:srgbClr val="E86100"/>
              </a:buClr>
              <a:buFont typeface="Wingdings" pitchFamily="2" charset="2"/>
              <a:buChar char="§"/>
              <a:tabLst/>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a:t>To insert an image</a:t>
            </a:r>
          </a:p>
          <a:p>
            <a:pPr lvl="1">
              <a:spcAft>
                <a:spcPts val="200"/>
              </a:spcAft>
            </a:pPr>
            <a:r>
              <a:rPr lang="en-US"/>
              <a:t>Click the center of the placeholder</a:t>
            </a:r>
          </a:p>
          <a:p>
            <a:pPr lvl="1">
              <a:spcAft>
                <a:spcPts val="200"/>
              </a:spcAft>
            </a:pPr>
            <a:r>
              <a:rPr lang="en-US"/>
              <a:t>From your computer’s file options that appear, select the image you want </a:t>
            </a:r>
          </a:p>
          <a:p>
            <a:pPr lvl="1">
              <a:spcAft>
                <a:spcPts val="200"/>
              </a:spcAft>
            </a:pPr>
            <a:r>
              <a:rPr lang="en-US"/>
              <a:t>Click Insert </a:t>
            </a:r>
          </a:p>
        </p:txBody>
      </p:sp>
      <p:sp>
        <p:nvSpPr>
          <p:cNvPr id="31" name="Content Placeholder 2">
            <a:extLst>
              <a:ext uri="{FF2B5EF4-FFF2-40B4-BE49-F238E27FC236}">
                <a16:creationId xmlns:a16="http://schemas.microsoft.com/office/drawing/2014/main" id="{25656F1B-7A31-2049-8171-C1264E2E1F1F}"/>
              </a:ext>
            </a:extLst>
          </p:cNvPr>
          <p:cNvSpPr>
            <a:spLocks noGrp="1"/>
          </p:cNvSpPr>
          <p:nvPr>
            <p:ph idx="22" hasCustomPrompt="1"/>
          </p:nvPr>
        </p:nvSpPr>
        <p:spPr>
          <a:xfrm>
            <a:off x="3771900" y="4092923"/>
            <a:ext cx="8077200" cy="1901923"/>
          </a:xfrm>
        </p:spPr>
        <p:txBody>
          <a:bodyPr anchor="ctr">
            <a:noAutofit/>
          </a:bodyPr>
          <a:lstStyle>
            <a:lvl1pPr>
              <a:spcAft>
                <a:spcPts val="600"/>
              </a:spcAft>
              <a:buClr>
                <a:srgbClr val="E86100"/>
              </a:buClr>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a:t>To insert an image</a:t>
            </a:r>
          </a:p>
          <a:p>
            <a:pPr lvl="1">
              <a:spcAft>
                <a:spcPts val="200"/>
              </a:spcAft>
            </a:pPr>
            <a:r>
              <a:rPr lang="en-US"/>
              <a:t>Click the center of the placeholder</a:t>
            </a:r>
          </a:p>
          <a:p>
            <a:pPr lvl="1">
              <a:spcAft>
                <a:spcPts val="200"/>
              </a:spcAft>
            </a:pPr>
            <a:r>
              <a:rPr lang="en-US"/>
              <a:t>From your computer’s file options that appear, select the image you want </a:t>
            </a:r>
          </a:p>
          <a:p>
            <a:pPr lvl="1">
              <a:spcAft>
                <a:spcPts val="200"/>
              </a:spcAft>
            </a:pPr>
            <a:r>
              <a:rPr lang="en-US"/>
              <a:t>Click Insert </a:t>
            </a:r>
          </a:p>
        </p:txBody>
      </p:sp>
      <p:cxnSp>
        <p:nvCxnSpPr>
          <p:cNvPr id="32" name="Straight Connector 31">
            <a:extLst>
              <a:ext uri="{FF2B5EF4-FFF2-40B4-BE49-F238E27FC236}">
                <a16:creationId xmlns:a16="http://schemas.microsoft.com/office/drawing/2014/main" id="{3EF769BB-C4DC-104B-B5D4-C82338900C6B}"/>
              </a:ext>
            </a:extLst>
          </p:cNvPr>
          <p:cNvCxnSpPr>
            <a:cxnSpLocks/>
          </p:cNvCxnSpPr>
          <p:nvPr userDrawn="1"/>
        </p:nvCxnSpPr>
        <p:spPr>
          <a:xfrm flipV="1">
            <a:off x="3481796" y="1600160"/>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470F226-232D-084B-9073-6353ACE15E65}"/>
              </a:ext>
            </a:extLst>
          </p:cNvPr>
          <p:cNvCxnSpPr>
            <a:cxnSpLocks/>
          </p:cNvCxnSpPr>
          <p:nvPr userDrawn="1"/>
        </p:nvCxnSpPr>
        <p:spPr>
          <a:xfrm flipV="1">
            <a:off x="3481796" y="4092923"/>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1A1A6BB-4B01-264F-9B2F-7150B4AF3CBE}"/>
              </a:ext>
            </a:extLst>
          </p:cNvPr>
          <p:cNvCxnSpPr>
            <a:cxnSpLocks/>
            <a:stCxn id="20" idx="6"/>
          </p:cNvCxnSpPr>
          <p:nvPr userDrawn="1"/>
        </p:nvCxnSpPr>
        <p:spPr>
          <a:xfrm>
            <a:off x="3227862" y="2551122"/>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E71469-9F27-A94E-9820-2F21B780DD54}"/>
              </a:ext>
            </a:extLst>
          </p:cNvPr>
          <p:cNvCxnSpPr>
            <a:cxnSpLocks/>
          </p:cNvCxnSpPr>
          <p:nvPr userDrawn="1"/>
        </p:nvCxnSpPr>
        <p:spPr>
          <a:xfrm>
            <a:off x="3227862" y="5043884"/>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A828ABE-A104-1B47-BB4A-7979D868BD4A}"/>
              </a:ext>
            </a:extLst>
          </p:cNvPr>
          <p:cNvSpPr/>
          <p:nvPr userDrawn="1"/>
        </p:nvSpPr>
        <p:spPr>
          <a:xfrm>
            <a:off x="0" y="0"/>
            <a:ext cx="342900" cy="6858000"/>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Footer Placeholder 6">
            <a:extLst>
              <a:ext uri="{FF2B5EF4-FFF2-40B4-BE49-F238E27FC236}">
                <a16:creationId xmlns:a16="http://schemas.microsoft.com/office/drawing/2014/main" id="{A0CF961C-97BB-8F44-A598-7A4400817869}"/>
              </a:ext>
            </a:extLst>
          </p:cNvPr>
          <p:cNvSpPr>
            <a:spLocks noGrp="1"/>
          </p:cNvSpPr>
          <p:nvPr>
            <p:ph type="ftr" sz="quarter" idx="13"/>
          </p:nvPr>
        </p:nvSpPr>
        <p:spPr>
          <a:xfrm>
            <a:off x="1118203" y="6395203"/>
            <a:ext cx="6743700" cy="365125"/>
          </a:xfrm>
          <a:prstGeom prst="rect">
            <a:avLst/>
          </a:prstGeom>
        </p:spPr>
        <p:txBody>
          <a:bodyPr/>
          <a:lstStyle>
            <a:lvl1pPr>
              <a:defRPr>
                <a:solidFill>
                  <a:srgbClr val="999999"/>
                </a:solidFill>
              </a:defRPr>
            </a:lvl1pPr>
          </a:lstStyle>
          <a:p>
            <a:endParaRPr lang="en-US"/>
          </a:p>
        </p:txBody>
      </p:sp>
      <p:sp>
        <p:nvSpPr>
          <p:cNvPr id="2" name="Title 1">
            <a:extLst>
              <a:ext uri="{FF2B5EF4-FFF2-40B4-BE49-F238E27FC236}">
                <a16:creationId xmlns:a16="http://schemas.microsoft.com/office/drawing/2014/main" id="{B7C2D28E-8834-9183-4BA7-30DAC0A0EAB3}"/>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spTree>
    <p:extLst>
      <p:ext uri="{BB962C8B-B14F-4D97-AF65-F5344CB8AC3E}">
        <p14:creationId xmlns:p14="http://schemas.microsoft.com/office/powerpoint/2010/main" val="359665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2376">
          <p15:clr>
            <a:srgbClr val="FBAE40"/>
          </p15:clr>
        </p15:guide>
        <p15:guide id="3" pos="7464">
          <p15:clr>
            <a:srgbClr val="FBAE40"/>
          </p15:clr>
        </p15:guide>
        <p15:guide id="4" orient="horz" pos="1008">
          <p15:clr>
            <a:srgbClr val="FBAE40"/>
          </p15:clr>
        </p15:guide>
        <p15:guide id="5" orient="horz" pos="2208">
          <p15:clr>
            <a:srgbClr val="FBAE40"/>
          </p15:clr>
        </p15:guide>
        <p15:guide id="6" orient="horz" pos="2568">
          <p15:clr>
            <a:srgbClr val="FBAE40"/>
          </p15:clr>
        </p15:guide>
        <p15:guide id="7" orient="horz" pos="4176">
          <p15:clr>
            <a:srgbClr val="FBAE40"/>
          </p15:clr>
        </p15:guide>
        <p15:guide id="8" pos="4056">
          <p15:clr>
            <a:srgbClr val="FBAE40"/>
          </p15:clr>
        </p15:guide>
        <p15:guide id="9" pos="3912">
          <p15:clr>
            <a:srgbClr val="FBAE40"/>
          </p15:clr>
        </p15:guide>
        <p15:guide id="10" pos="216">
          <p15:clr>
            <a:srgbClr val="FBAE40"/>
          </p15:clr>
        </p15:guide>
        <p15:guide id="11" orient="horz" pos="37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a:p>
        </p:txBody>
      </p:sp>
      <p:sp>
        <p:nvSpPr>
          <p:cNvPr id="7" name="Footer Placeholder 6">
            <a:extLst>
              <a:ext uri="{FF2B5EF4-FFF2-40B4-BE49-F238E27FC236}">
                <a16:creationId xmlns:a16="http://schemas.microsoft.com/office/drawing/2014/main" id="{FBB873B5-21A9-D842-BD7F-6D15957C257F}"/>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a:p>
        </p:txBody>
      </p:sp>
      <p:sp>
        <p:nvSpPr>
          <p:cNvPr id="6" name="Title 5">
            <a:extLst>
              <a:ext uri="{FF2B5EF4-FFF2-40B4-BE49-F238E27FC236}">
                <a16:creationId xmlns:a16="http://schemas.microsoft.com/office/drawing/2014/main" id="{CF9ED658-7518-FA9A-4030-FCD0D646E0B3}"/>
              </a:ext>
            </a:extLst>
          </p:cNvPr>
          <p:cNvSpPr>
            <a:spLocks noGrp="1"/>
          </p:cNvSpPr>
          <p:nvPr>
            <p:ph type="title" hasCustomPrompt="1"/>
          </p:nvPr>
        </p:nvSpPr>
        <p:spPr/>
        <p:txBody>
          <a:bodyPr/>
          <a:lstStyle>
            <a:lvl1pPr>
              <a:defRPr>
                <a:solidFill>
                  <a:srgbClr val="FFFFFF"/>
                </a:solidFill>
              </a:defRPr>
            </a:lvl1pPr>
          </a:lstStyle>
          <a:p>
            <a:r>
              <a:rPr lang="en-US"/>
              <a:t>TITLE — avenir NEXT LT PRO, DEMI, 28 PT, white, caps</a:t>
            </a:r>
          </a:p>
        </p:txBody>
      </p:sp>
    </p:spTree>
    <p:extLst>
      <p:ext uri="{BB962C8B-B14F-4D97-AF65-F5344CB8AC3E}">
        <p14:creationId xmlns:p14="http://schemas.microsoft.com/office/powerpoint/2010/main" val="1037077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7035"/>
            <a:ext cx="11357316" cy="939109"/>
          </a:xfrm>
          <a:prstGeom prst="rect">
            <a:avLst/>
          </a:prstGeom>
        </p:spPr>
        <p:txBody>
          <a:bodyPr vert="horz" lIns="91440" tIns="45720" rIns="91440" bIns="45720" rtlCol="0" anchor="t" anchorCtr="0">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6"/>
            <a:ext cx="11357316" cy="486031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pic>
        <p:nvPicPr>
          <p:cNvPr id="10" name="Picture 9">
            <a:extLst>
              <a:ext uri="{FF2B5EF4-FFF2-40B4-BE49-F238E27FC236}">
                <a16:creationId xmlns:a16="http://schemas.microsoft.com/office/drawing/2014/main" id="{5584AA60-9EC7-C229-7B0D-637A9CC364CB}"/>
              </a:ext>
            </a:extLst>
          </p:cNvPr>
          <p:cNvPicPr>
            <a:picLocks noChangeAspect="1"/>
          </p:cNvPicPr>
          <p:nvPr userDrawn="1"/>
        </p:nvPicPr>
        <p:blipFill>
          <a:blip>
            <a:extLst>
              <a:ext uri="{96DAC541-7B7A-43D3-8B79-37D633B846F1}">
                <asvg:svgBlip xmlns:asvg="http://schemas.microsoft.com/office/drawing/2016/SVG/main" r:embed="rId21"/>
              </a:ext>
            </a:extLst>
          </a:blip>
          <a:srcRect t="401" b="401"/>
          <a:stretch/>
        </p:blipFill>
        <p:spPr>
          <a:xfrm>
            <a:off x="11326500" y="6311041"/>
            <a:ext cx="522600" cy="449288"/>
          </a:xfrm>
          <a:prstGeom prst="rect">
            <a:avLst/>
          </a:prstGeom>
        </p:spPr>
      </p:pic>
      <p:sp>
        <p:nvSpPr>
          <p:cNvPr id="13" name="Footer Placeholder 4">
            <a:extLst>
              <a:ext uri="{FF2B5EF4-FFF2-40B4-BE49-F238E27FC236}">
                <a16:creationId xmlns:a16="http://schemas.microsoft.com/office/drawing/2014/main" id="{68F8E9F5-C013-8A12-AF55-D232E33DD814}"/>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14" name="Slide Number Placeholder 5">
            <a:extLst>
              <a:ext uri="{FF2B5EF4-FFF2-40B4-BE49-F238E27FC236}">
                <a16:creationId xmlns:a16="http://schemas.microsoft.com/office/drawing/2014/main" id="{C6AB9BA4-9CF3-ACA9-B33F-6F0BEDBD60D5}"/>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3474754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p15:clr>
            <a:srgbClr val="F26B43"/>
          </p15:clr>
        </p15:guide>
        <p15:guide id="2" pos="3840">
          <p15:clr>
            <a:srgbClr val="F26B43"/>
          </p15:clr>
        </p15:guide>
        <p15:guide id="3" pos="240">
          <p15:clr>
            <a:srgbClr val="F26B43"/>
          </p15:clr>
        </p15:guide>
        <p15:guide id="4" pos="7464">
          <p15:clr>
            <a:srgbClr val="F26B43"/>
          </p15:clr>
        </p15:guide>
        <p15:guide id="5" orient="horz" pos="3912">
          <p15:clr>
            <a:srgbClr val="F26B43"/>
          </p15:clr>
        </p15:guide>
        <p15:guide id="6" orient="horz" pos="552">
          <p15:clr>
            <a:srgbClr val="F26B43"/>
          </p15:clr>
        </p15:guide>
        <p15:guide id="7" pos="38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D6EAF4-6B60-D955-6329-0A3FD8E36F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0B3116-2A6B-67E9-EA17-B3EBFE8709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BF44A6-4D87-0753-1535-31C11DFEC9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FCC756-80CE-4E0D-B6A7-EE42D12BF15C}" type="datetimeFigureOut">
              <a:rPr lang="en-US" smtClean="0"/>
              <a:t>6/22/2026</a:t>
            </a:fld>
            <a:endParaRPr lang="en-US"/>
          </a:p>
        </p:txBody>
      </p:sp>
      <p:sp>
        <p:nvSpPr>
          <p:cNvPr id="5" name="Footer Placeholder 4">
            <a:extLst>
              <a:ext uri="{FF2B5EF4-FFF2-40B4-BE49-F238E27FC236}">
                <a16:creationId xmlns:a16="http://schemas.microsoft.com/office/drawing/2014/main" id="{3BE285FE-F6A7-4733-1D0E-9AD118258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2EE563F-A22A-E686-F4A6-077B1AA9F5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4610B0-2511-4708-8AD3-CAEC10490AB2}" type="slidenum">
              <a:rPr lang="en-US" smtClean="0"/>
              <a:t>‹#›</a:t>
            </a:fld>
            <a:endParaRPr lang="en-US"/>
          </a:p>
        </p:txBody>
      </p:sp>
    </p:spTree>
    <p:extLst>
      <p:ext uri="{BB962C8B-B14F-4D97-AF65-F5344CB8AC3E}">
        <p14:creationId xmlns:p14="http://schemas.microsoft.com/office/powerpoint/2010/main" val="303982139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705" r:id="rId12"/>
    <p:sldLayoutId id="2147483706" r:id="rId13"/>
    <p:sldLayoutId id="214748370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8E818EF-C7B1-F242-B03D-02AC25AED622}" type="datetimeFigureOut">
              <a:rPr lang="en-US" smtClean="0"/>
              <a:t>6/22/2026</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EC004C9-E12D-684F-BE50-DB49BA67BE80}"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0133010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51.jpg"/></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6C1B5BD7-1785-DECC-9F9E-D996493D8AEC}"/>
              </a:ext>
            </a:extLst>
          </p:cNvPr>
          <p:cNvPicPr>
            <a:picLocks noGrp="1" noChangeAspect="1"/>
          </p:cNvPicPr>
          <p:nvPr>
            <p:ph type="pic" sz="quarter" idx="12"/>
          </p:nvPr>
        </p:nvPicPr>
        <p:blipFill>
          <a:blip r:embed="rId3"/>
          <a:srcRect t="7813" b="7813"/>
          <a:stretch>
            <a:fillRect/>
          </a:stretch>
        </p:blipFill>
        <p:spPr/>
      </p:pic>
      <p:grpSp>
        <p:nvGrpSpPr>
          <p:cNvPr id="6" name="Group 5">
            <a:extLst>
              <a:ext uri="{FF2B5EF4-FFF2-40B4-BE49-F238E27FC236}">
                <a16:creationId xmlns:a16="http://schemas.microsoft.com/office/drawing/2014/main" id="{E2600927-7114-FEA6-BC81-26C684BDE401}"/>
              </a:ext>
            </a:extLst>
          </p:cNvPr>
          <p:cNvGrpSpPr/>
          <p:nvPr/>
        </p:nvGrpSpPr>
        <p:grpSpPr>
          <a:xfrm>
            <a:off x="8144817" y="0"/>
            <a:ext cx="4100622" cy="6858000"/>
            <a:chOff x="8091378" y="0"/>
            <a:chExt cx="4100622" cy="6858000"/>
          </a:xfrm>
        </p:grpSpPr>
        <p:sp>
          <p:nvSpPr>
            <p:cNvPr id="2" name="Rectangle 1">
              <a:extLst>
                <a:ext uri="{FF2B5EF4-FFF2-40B4-BE49-F238E27FC236}">
                  <a16:creationId xmlns:a16="http://schemas.microsoft.com/office/drawing/2014/main" id="{F41A2D40-F5E5-02B9-BAE2-5D9AFCE3C667}"/>
                </a:ext>
              </a:extLst>
            </p:cNvPr>
            <p:cNvSpPr/>
            <p:nvPr/>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B2341"/>
                </a:solidFill>
                <a:effectLst/>
                <a:uLnTx/>
                <a:uFillTx/>
                <a:latin typeface="Calibri" panose="020F0502020204030204"/>
                <a:ea typeface="+mn-ea"/>
                <a:cs typeface="+mn-cs"/>
              </a:endParaRPr>
            </a:p>
          </p:txBody>
        </p:sp>
        <p:pic>
          <p:nvPicPr>
            <p:cNvPr id="4" name="Picture 3" descr="Icon&#10;&#10;Description automatically generated">
              <a:extLst>
                <a:ext uri="{FF2B5EF4-FFF2-40B4-BE49-F238E27FC236}">
                  <a16:creationId xmlns:a16="http://schemas.microsoft.com/office/drawing/2014/main" id="{B71E59F2-9E38-31C5-E235-636D610BA03E}"/>
                </a:ext>
              </a:extLst>
            </p:cNvPr>
            <p:cNvPicPr>
              <a:picLocks noChangeAspect="1"/>
            </p:cNvPicPr>
            <p:nvPr/>
          </p:nvPicPr>
          <p:blipFill>
            <a:blip r:embed="rId4"/>
            <a:stretch>
              <a:fillRect/>
            </a:stretch>
          </p:blipFill>
          <p:spPr>
            <a:xfrm>
              <a:off x="9006295" y="5840197"/>
              <a:ext cx="2727545" cy="560603"/>
            </a:xfrm>
            <a:prstGeom prst="rect">
              <a:avLst/>
            </a:prstGeom>
          </p:spPr>
        </p:pic>
      </p:grpSp>
      <p:sp>
        <p:nvSpPr>
          <p:cNvPr id="5" name="Title 4">
            <a:extLst>
              <a:ext uri="{FF2B5EF4-FFF2-40B4-BE49-F238E27FC236}">
                <a16:creationId xmlns:a16="http://schemas.microsoft.com/office/drawing/2014/main" id="{3B2AEFCD-CE72-1FD5-C12A-2B95C7F03B87}"/>
              </a:ext>
            </a:extLst>
          </p:cNvPr>
          <p:cNvSpPr>
            <a:spLocks noGrp="1"/>
          </p:cNvSpPr>
          <p:nvPr>
            <p:ph type="title"/>
          </p:nvPr>
        </p:nvSpPr>
        <p:spPr>
          <a:xfrm>
            <a:off x="8354290" y="304801"/>
            <a:ext cx="3484170" cy="1740370"/>
          </a:xfrm>
        </p:spPr>
        <p:txBody>
          <a:bodyPr/>
          <a:lstStyle/>
          <a:p>
            <a:r>
              <a:rPr lang="en-US" dirty="0"/>
              <a:t>The long view</a:t>
            </a:r>
          </a:p>
        </p:txBody>
      </p:sp>
      <p:sp>
        <p:nvSpPr>
          <p:cNvPr id="10" name="Text Placeholder 9">
            <a:extLst>
              <a:ext uri="{FF2B5EF4-FFF2-40B4-BE49-F238E27FC236}">
                <a16:creationId xmlns:a16="http://schemas.microsoft.com/office/drawing/2014/main" id="{12BA27A0-F4C0-BBD0-4E3A-133E2C2F5B28}"/>
              </a:ext>
            </a:extLst>
          </p:cNvPr>
          <p:cNvSpPr>
            <a:spLocks noGrp="1"/>
          </p:cNvSpPr>
          <p:nvPr>
            <p:ph type="body" sz="quarter" idx="10"/>
          </p:nvPr>
        </p:nvSpPr>
        <p:spPr>
          <a:xfrm>
            <a:off x="8354290" y="2376246"/>
            <a:ext cx="3484169" cy="1368064"/>
          </a:xfrm>
        </p:spPr>
        <p:txBody>
          <a:bodyPr vert="horz" lIns="91440" tIns="45720" rIns="91440" bIns="45720" rtlCol="0" anchor="t">
            <a:noAutofit/>
          </a:bodyPr>
          <a:lstStyle/>
          <a:p>
            <a:r>
              <a:rPr lang="en-US" dirty="0">
                <a:latin typeface="Avenir Next LT Pro Demi"/>
                <a:cs typeface="Arial"/>
              </a:rPr>
              <a:t> Leadership (and Life) lessons from the inside up</a:t>
            </a:r>
            <a:endParaRPr lang="en-US" dirty="0"/>
          </a:p>
        </p:txBody>
      </p:sp>
      <p:sp>
        <p:nvSpPr>
          <p:cNvPr id="11" name="Text Placeholder 10">
            <a:extLst>
              <a:ext uri="{FF2B5EF4-FFF2-40B4-BE49-F238E27FC236}">
                <a16:creationId xmlns:a16="http://schemas.microsoft.com/office/drawing/2014/main" id="{A939BDBD-7D52-D84D-BE15-316C9D4EC61B}"/>
              </a:ext>
            </a:extLst>
          </p:cNvPr>
          <p:cNvSpPr>
            <a:spLocks noGrp="1"/>
          </p:cNvSpPr>
          <p:nvPr>
            <p:ph type="body" sz="quarter" idx="11"/>
          </p:nvPr>
        </p:nvSpPr>
        <p:spPr>
          <a:xfrm>
            <a:off x="8354289" y="4075386"/>
            <a:ext cx="3484169" cy="1133676"/>
          </a:xfrm>
        </p:spPr>
        <p:txBody>
          <a:bodyPr vert="horz" lIns="91440" tIns="45720" rIns="91440" bIns="45720" rtlCol="0" anchor="t">
            <a:noAutofit/>
          </a:bodyPr>
          <a:lstStyle/>
          <a:p>
            <a:r>
              <a:rPr lang="en-GB" dirty="0">
                <a:latin typeface="Avenir Next LT Pro Demi"/>
                <a:cs typeface="Arial"/>
              </a:rPr>
              <a:t>Kevin Robinson</a:t>
            </a:r>
          </a:p>
          <a:p>
            <a:r>
              <a:rPr lang="en-GB" dirty="0">
                <a:latin typeface="Avenir Next LT Pro Demi"/>
                <a:cs typeface="Arial"/>
              </a:rPr>
              <a:t>Vice President for Institutional Compliance &amp; Security</a:t>
            </a:r>
          </a:p>
          <a:p>
            <a:r>
              <a:rPr lang="en-GB" dirty="0">
                <a:latin typeface="Avenir Next LT Pro Demi"/>
                <a:cs typeface="Arial"/>
              </a:rPr>
              <a:t>Auburn University </a:t>
            </a:r>
          </a:p>
        </p:txBody>
      </p:sp>
    </p:spTree>
    <p:extLst>
      <p:ext uri="{BB962C8B-B14F-4D97-AF65-F5344CB8AC3E}">
        <p14:creationId xmlns:p14="http://schemas.microsoft.com/office/powerpoint/2010/main" val="739755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A686D0-BDDF-C4A1-B72E-D3E29FD1FB3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Leadership</a:t>
            </a:r>
          </a:p>
        </p:txBody>
      </p:sp>
      <p:pic>
        <p:nvPicPr>
          <p:cNvPr id="6" name="Picture 5">
            <a:extLst>
              <a:ext uri="{FF2B5EF4-FFF2-40B4-BE49-F238E27FC236}">
                <a16:creationId xmlns:a16="http://schemas.microsoft.com/office/drawing/2014/main" id="{671CA52E-C735-CEFD-63E1-2DFBB5180487}"/>
              </a:ext>
            </a:extLst>
          </p:cNvPr>
          <p:cNvPicPr>
            <a:picLocks noChangeAspect="1"/>
          </p:cNvPicPr>
          <p:nvPr/>
        </p:nvPicPr>
        <p:blipFill>
          <a:blip r:embed="rId2"/>
          <a:stretch>
            <a:fillRect/>
          </a:stretch>
        </p:blipFill>
        <p:spPr>
          <a:xfrm>
            <a:off x="5947132" y="643466"/>
            <a:ext cx="4441068" cy="5568739"/>
          </a:xfrm>
          <a:prstGeom prst="rect">
            <a:avLst/>
          </a:prstGeom>
        </p:spPr>
      </p:pic>
    </p:spTree>
    <p:extLst>
      <p:ext uri="{BB962C8B-B14F-4D97-AF65-F5344CB8AC3E}">
        <p14:creationId xmlns:p14="http://schemas.microsoft.com/office/powerpoint/2010/main" val="71597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6" name="Rectangle 25">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6597016" y="905011"/>
            <a:ext cx="4589328" cy="1889135"/>
          </a:xfrm>
        </p:spPr>
        <p:txBody>
          <a:bodyPr vert="horz" lIns="91440" tIns="45720" rIns="91440" bIns="45720" rtlCol="0" anchor="b">
            <a:normAutofit/>
          </a:bodyPr>
          <a:lstStyle/>
          <a:p>
            <a:pPr algn="l"/>
            <a:r>
              <a:rPr lang="en-US" sz="4800" kern="1200">
                <a:solidFill>
                  <a:schemeClr val="tx1"/>
                </a:solidFill>
                <a:latin typeface="+mj-lt"/>
                <a:ea typeface="+mj-ea"/>
                <a:cs typeface="+mj-cs"/>
              </a:rPr>
              <a:t>Weapons of Influence</a:t>
            </a:r>
          </a:p>
        </p:txBody>
      </p:sp>
      <p:pic>
        <p:nvPicPr>
          <p:cNvPr id="6" name="Picture 5"/>
          <p:cNvPicPr>
            <a:picLocks noChangeAspect="1"/>
          </p:cNvPicPr>
          <p:nvPr/>
        </p:nvPicPr>
        <p:blipFill>
          <a:blip r:embed="rId4"/>
          <a:stretch>
            <a:fillRect/>
          </a:stretch>
        </p:blipFill>
        <p:spPr>
          <a:xfrm>
            <a:off x="720807" y="1446487"/>
            <a:ext cx="5468347" cy="3956266"/>
          </a:xfrm>
          <a:prstGeom prst="rect">
            <a:avLst/>
          </a:prstGeom>
        </p:spPr>
      </p:pic>
      <p:sp>
        <p:nvSpPr>
          <p:cNvPr id="4" name="Content Placeholder 3"/>
          <p:cNvSpPr>
            <a:spLocks noGrp="1"/>
          </p:cNvSpPr>
          <p:nvPr>
            <p:ph sz="quarter" idx="10"/>
          </p:nvPr>
        </p:nvSpPr>
        <p:spPr>
          <a:xfrm>
            <a:off x="6597015" y="2965592"/>
            <a:ext cx="4874177" cy="2987397"/>
          </a:xfrm>
        </p:spPr>
        <p:txBody>
          <a:bodyPr vert="horz" lIns="91440" tIns="45720" rIns="91440" bIns="45720" rtlCol="0">
            <a:normAutofit/>
          </a:bodyPr>
          <a:lstStyle/>
          <a:p>
            <a:r>
              <a:rPr lang="en-US" sz="1800" dirty="0"/>
              <a:t>Reciprocity</a:t>
            </a:r>
          </a:p>
          <a:p>
            <a:r>
              <a:rPr lang="en-US" sz="1800" dirty="0"/>
              <a:t>Commitment &amp; Consistency</a:t>
            </a:r>
          </a:p>
          <a:p>
            <a:r>
              <a:rPr lang="en-US" sz="1800" dirty="0"/>
              <a:t>Social Proof</a:t>
            </a:r>
          </a:p>
          <a:p>
            <a:r>
              <a:rPr lang="en-US" sz="1800" dirty="0"/>
              <a:t>Liking</a:t>
            </a:r>
          </a:p>
          <a:p>
            <a:r>
              <a:rPr lang="en-US" sz="1800" dirty="0"/>
              <a:t>Authority</a:t>
            </a:r>
          </a:p>
          <a:p>
            <a:r>
              <a:rPr lang="en-US" sz="1800" dirty="0"/>
              <a:t>Scarcity </a:t>
            </a:r>
          </a:p>
          <a:p>
            <a:pPr marL="2286000" lvl="5"/>
            <a:endParaRPr lang="en-US" dirty="0"/>
          </a:p>
          <a:p>
            <a:pPr marL="2286000" lvl="5"/>
            <a:r>
              <a:rPr lang="en-US" sz="1400" dirty="0"/>
              <a:t>Source Dr. Robert B. Cialdini</a:t>
            </a:r>
          </a:p>
        </p:txBody>
      </p:sp>
    </p:spTree>
    <p:extLst>
      <p:ext uri="{BB962C8B-B14F-4D97-AF65-F5344CB8AC3E}">
        <p14:creationId xmlns:p14="http://schemas.microsoft.com/office/powerpoint/2010/main" val="2421123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590662" y="4267832"/>
            <a:ext cx="4805996" cy="1297115"/>
          </a:xfrm>
        </p:spPr>
        <p:txBody>
          <a:bodyPr vert="horz" lIns="91440" tIns="45720" rIns="91440" bIns="45720" rtlCol="0" anchor="t">
            <a:normAutofit/>
          </a:bodyPr>
          <a:lstStyle/>
          <a:p>
            <a:pPr algn="l"/>
            <a:r>
              <a:rPr lang="en-US" sz="4000" kern="1200">
                <a:solidFill>
                  <a:schemeClr val="tx2"/>
                </a:solidFill>
                <a:latin typeface="+mj-lt"/>
                <a:ea typeface="+mj-ea"/>
                <a:cs typeface="+mj-cs"/>
              </a:rPr>
              <a:t>Influence Principle: Reciprocity</a:t>
            </a:r>
          </a:p>
        </p:txBody>
      </p:sp>
      <p:sp>
        <p:nvSpPr>
          <p:cNvPr id="5" name="Content Placeholder 4"/>
          <p:cNvSpPr>
            <a:spLocks noGrp="1"/>
          </p:cNvSpPr>
          <p:nvPr>
            <p:ph sz="quarter" idx="10"/>
          </p:nvPr>
        </p:nvSpPr>
        <p:spPr>
          <a:xfrm>
            <a:off x="6590966" y="3428999"/>
            <a:ext cx="4805691" cy="838831"/>
          </a:xfrm>
        </p:spPr>
        <p:txBody>
          <a:bodyPr vert="horz" lIns="91440" tIns="45720" rIns="91440" bIns="45720" rtlCol="0" anchor="b">
            <a:normAutofit/>
          </a:bodyPr>
          <a:lstStyle/>
          <a:p>
            <a:pPr marL="0" indent="0">
              <a:buNone/>
            </a:pPr>
            <a:r>
              <a:rPr lang="en-US" sz="2000" kern="1200">
                <a:solidFill>
                  <a:schemeClr val="tx2"/>
                </a:solidFill>
                <a:latin typeface="+mn-lt"/>
                <a:ea typeface="+mn-ea"/>
                <a:cs typeface="+mn-cs"/>
              </a:rPr>
              <a:t>People have an innate desire to repay what another person has done for them.</a:t>
            </a:r>
          </a:p>
        </p:txBody>
      </p:sp>
      <p:pic>
        <p:nvPicPr>
          <p:cNvPr id="2" name="Picture 1"/>
          <p:cNvPicPr>
            <a:picLocks noChangeAspect="1"/>
          </p:cNvPicPr>
          <p:nvPr/>
        </p:nvPicPr>
        <p:blipFill>
          <a:blip r:embed="rId3"/>
          <a:stretch>
            <a:fillRect/>
          </a:stretch>
        </p:blipFill>
        <p:spPr>
          <a:xfrm>
            <a:off x="340470" y="2847494"/>
            <a:ext cx="4141760" cy="2077412"/>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2" name="Group 21">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1526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71074" y="1396686"/>
            <a:ext cx="3240506" cy="4064628"/>
          </a:xfrm>
        </p:spPr>
        <p:txBody>
          <a:bodyPr>
            <a:normAutofit/>
          </a:bodyPr>
          <a:lstStyle/>
          <a:p>
            <a:r>
              <a:rPr lang="en-US">
                <a:solidFill>
                  <a:srgbClr val="FFFFFF"/>
                </a:solidFill>
              </a:rPr>
              <a:t>Reciprocity Points</a:t>
            </a:r>
          </a:p>
        </p:txBody>
      </p:sp>
      <p:sp>
        <p:nvSpPr>
          <p:cNvPr id="21" name="Arc 2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370153" y="1526033"/>
            <a:ext cx="5536397" cy="3935281"/>
          </a:xfrm>
        </p:spPr>
        <p:txBody>
          <a:bodyPr>
            <a:normAutofit/>
          </a:bodyPr>
          <a:lstStyle/>
          <a:p>
            <a:endParaRPr lang="en-US" sz="2000" dirty="0"/>
          </a:p>
          <a:p>
            <a:r>
              <a:rPr lang="en-US" sz="2000" dirty="0"/>
              <a:t>Sociologist have found this rule in all societies, and it doesn’t matter if initial favor is unwanted.</a:t>
            </a:r>
          </a:p>
          <a:p>
            <a:endParaRPr lang="en-US" sz="2000" dirty="0"/>
          </a:p>
          <a:p>
            <a:r>
              <a:rPr lang="en-US" sz="2000" dirty="0"/>
              <a:t>You can increase the effectiveness of this principle returning to you with this phrase, “I know you’d do the same for me.” </a:t>
            </a:r>
          </a:p>
          <a:p>
            <a:endParaRPr lang="en-US" sz="2000" dirty="0"/>
          </a:p>
          <a:p>
            <a:r>
              <a:rPr lang="en-US" sz="2000" dirty="0"/>
              <a:t>You can effectively squelch this principle by responding with,  “Oh it was nothing.”</a:t>
            </a:r>
          </a:p>
          <a:p>
            <a:endParaRPr lang="en-US" sz="2000" dirty="0"/>
          </a:p>
          <a:p>
            <a:endParaRPr lang="en-US" sz="2000" dirty="0"/>
          </a:p>
          <a:p>
            <a:endParaRPr lang="en-US" sz="2000" dirty="0"/>
          </a:p>
        </p:txBody>
      </p:sp>
    </p:spTree>
    <p:extLst>
      <p:ext uri="{BB962C8B-B14F-4D97-AF65-F5344CB8AC3E}">
        <p14:creationId xmlns:p14="http://schemas.microsoft.com/office/powerpoint/2010/main" val="330303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86834" y="1153572"/>
            <a:ext cx="3200400" cy="4461163"/>
          </a:xfrm>
        </p:spPr>
        <p:txBody>
          <a:bodyPr vert="horz" lIns="91440" tIns="45720" rIns="91440" bIns="45720" rtlCol="0" anchor="ctr">
            <a:normAutofit/>
          </a:bodyPr>
          <a:lstStyle/>
          <a:p>
            <a:pPr algn="l"/>
            <a:r>
              <a:rPr lang="en-US" kern="1200">
                <a:solidFill>
                  <a:srgbClr val="FFFFFF"/>
                </a:solidFill>
                <a:latin typeface="+mj-lt"/>
                <a:ea typeface="+mj-ea"/>
                <a:cs typeface="+mj-cs"/>
              </a:rPr>
              <a:t>Commitment &amp; Consistency</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p:cNvSpPr>
            <a:spLocks noGrp="1"/>
          </p:cNvSpPr>
          <p:nvPr>
            <p:ph sz="quarter" idx="10"/>
          </p:nvPr>
        </p:nvSpPr>
        <p:spPr>
          <a:xfrm>
            <a:off x="4447308" y="591344"/>
            <a:ext cx="6906491" cy="5585619"/>
          </a:xfrm>
        </p:spPr>
        <p:txBody>
          <a:bodyPr vert="horz" lIns="91440" tIns="45720" rIns="91440" bIns="45720" rtlCol="0" anchor="ctr">
            <a:normAutofit/>
          </a:bodyPr>
          <a:lstStyle/>
          <a:p>
            <a:r>
              <a:rPr lang="en-US" dirty="0"/>
              <a:t>Once we have made a choice or taken a stand, we encounter personal pressure to behave consistently with that commitment/decision. </a:t>
            </a:r>
          </a:p>
          <a:p>
            <a:endParaRPr lang="en-US" dirty="0"/>
          </a:p>
        </p:txBody>
      </p:sp>
    </p:spTree>
    <p:extLst>
      <p:ext uri="{BB962C8B-B14F-4D97-AF65-F5344CB8AC3E}">
        <p14:creationId xmlns:p14="http://schemas.microsoft.com/office/powerpoint/2010/main" val="3749501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Social Proof</a:t>
            </a:r>
          </a:p>
        </p:txBody>
      </p:sp>
      <p:sp>
        <p:nvSpPr>
          <p:cNvPr id="3" name="Content Placeholder 2"/>
          <p:cNvSpPr>
            <a:spLocks noGrp="1"/>
          </p:cNvSpPr>
          <p:nvPr>
            <p:ph idx="1"/>
          </p:nvPr>
        </p:nvSpPr>
        <p:spPr>
          <a:xfrm>
            <a:off x="1113809" y="953037"/>
            <a:ext cx="4036333" cy="1709849"/>
          </a:xfrm>
        </p:spPr>
        <p:txBody>
          <a:bodyPr vert="horz" lIns="91440" tIns="45720" rIns="91440" bIns="45720" rtlCol="0" anchor="b">
            <a:normAutofit/>
          </a:bodyPr>
          <a:lstStyle/>
          <a:p>
            <a:pPr marL="0" indent="0">
              <a:buNone/>
            </a:pPr>
            <a:r>
              <a:rPr lang="en-US" sz="2000" kern="1200">
                <a:solidFill>
                  <a:schemeClr val="tx1"/>
                </a:solidFill>
                <a:latin typeface="+mn-lt"/>
                <a:ea typeface="+mn-ea"/>
                <a:cs typeface="+mn-cs"/>
              </a:rPr>
              <a:t>We look to the actions of others to determine what is the correct or acceptable behavior. </a:t>
            </a:r>
          </a:p>
        </p:txBody>
      </p:sp>
      <p:grpSp>
        <p:nvGrpSpPr>
          <p:cNvPr id="61" name="Group 6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62" name="Rectangle 6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5922492" y="1717679"/>
            <a:ext cx="5536001" cy="3363889"/>
          </a:xfrm>
          <a:prstGeom prst="rect">
            <a:avLst/>
          </a:prstGeom>
        </p:spPr>
      </p:pic>
    </p:spTree>
    <p:extLst>
      <p:ext uri="{BB962C8B-B14F-4D97-AF65-F5344CB8AC3E}">
        <p14:creationId xmlns:p14="http://schemas.microsoft.com/office/powerpoint/2010/main" val="907759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vert="horz" lIns="91440" tIns="45720" rIns="91440" bIns="45720" rtlCol="0" anchor="b">
            <a:normAutofit/>
          </a:bodyPr>
          <a:lstStyle/>
          <a:p>
            <a:pPr algn="l"/>
            <a:r>
              <a:rPr lang="en-US" sz="4200"/>
              <a:t>Influence Principle:</a:t>
            </a:r>
            <a:br>
              <a:rPr lang="en-US" sz="4200"/>
            </a:br>
            <a:r>
              <a:rPr lang="en-US" sz="4200"/>
              <a:t>Liking</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quarter" idx="10"/>
          </p:nvPr>
        </p:nvSpPr>
        <p:spPr>
          <a:xfrm>
            <a:off x="640080" y="2872899"/>
            <a:ext cx="4243589" cy="3320668"/>
          </a:xfrm>
        </p:spPr>
        <p:txBody>
          <a:bodyPr vert="horz" lIns="91440" tIns="45720" rIns="91440" bIns="45720" rtlCol="0">
            <a:normAutofit/>
          </a:bodyPr>
          <a:lstStyle/>
          <a:p>
            <a:r>
              <a:rPr lang="en-US" sz="2200"/>
              <a:t>We are more influenced by people we like.</a:t>
            </a:r>
          </a:p>
          <a:p>
            <a:endParaRPr lang="en-US" sz="2200"/>
          </a:p>
          <a:p>
            <a:endParaRPr lang="en-US" sz="2200"/>
          </a:p>
          <a:p>
            <a:endParaRPr lang="en-US" sz="2200"/>
          </a:p>
        </p:txBody>
      </p:sp>
      <p:pic>
        <p:nvPicPr>
          <p:cNvPr id="4" name="Picture 3"/>
          <p:cNvPicPr>
            <a:picLocks noChangeAspect="1"/>
          </p:cNvPicPr>
          <p:nvPr/>
        </p:nvPicPr>
        <p:blipFill>
          <a:blip r:embed="rId3"/>
          <a:srcRect t="11111" r="-1" b="1561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01888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nvPr>
        </p:nvSpPr>
        <p:spPr>
          <a:xfrm>
            <a:off x="5894962" y="479493"/>
            <a:ext cx="5458838" cy="1325563"/>
          </a:xfrm>
        </p:spPr>
        <p:txBody>
          <a:bodyPr vert="horz" lIns="91440" tIns="45720" rIns="91440" bIns="45720" rtlCol="0" anchor="ctr">
            <a:normAutofit/>
          </a:bodyPr>
          <a:lstStyle/>
          <a:p>
            <a:pPr algn="l"/>
            <a:r>
              <a:rPr lang="en-US" kern="1200">
                <a:solidFill>
                  <a:schemeClr val="tx1"/>
                </a:solidFill>
                <a:latin typeface="+mj-lt"/>
                <a:ea typeface="+mj-ea"/>
                <a:cs typeface="+mj-cs"/>
              </a:rPr>
              <a:t>The Like Switch</a:t>
            </a: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p:cNvPicPr>
            <a:picLocks noChangeAspect="1"/>
          </p:cNvPicPr>
          <p:nvPr/>
        </p:nvPicPr>
        <p:blipFill>
          <a:blip r:embed="rId3"/>
          <a:stretch>
            <a:fillRect/>
          </a:stretch>
        </p:blipFill>
        <p:spPr>
          <a:xfrm>
            <a:off x="1094724" y="511293"/>
            <a:ext cx="3994297"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p:cNvSpPr>
            <a:spLocks noGrp="1"/>
          </p:cNvSpPr>
          <p:nvPr>
            <p:ph sz="quarter" idx="10"/>
          </p:nvPr>
        </p:nvSpPr>
        <p:spPr>
          <a:xfrm>
            <a:off x="5894962" y="1984443"/>
            <a:ext cx="5458838" cy="4192520"/>
          </a:xfrm>
        </p:spPr>
        <p:txBody>
          <a:bodyPr vert="horz" lIns="91440" tIns="45720" rIns="91440" bIns="45720" rtlCol="0">
            <a:normAutofit/>
          </a:bodyPr>
          <a:lstStyle/>
          <a:p>
            <a:r>
              <a:rPr lang="en-US" dirty="0"/>
              <a:t>Body Language</a:t>
            </a:r>
          </a:p>
          <a:p>
            <a:endParaRPr lang="en-US" dirty="0"/>
          </a:p>
          <a:p>
            <a:r>
              <a:rPr lang="en-US" dirty="0"/>
              <a:t>Friend Signals vs Foe Signals</a:t>
            </a:r>
          </a:p>
          <a:p>
            <a:pPr lvl="1"/>
            <a:r>
              <a:rPr lang="en-US" dirty="0"/>
              <a:t>Eyebrow raise, head tilt, smile</a:t>
            </a:r>
          </a:p>
          <a:p>
            <a:endParaRPr lang="en-US" dirty="0"/>
          </a:p>
          <a:p>
            <a:pPr marL="0"/>
            <a:endParaRPr lang="en-US"/>
          </a:p>
        </p:txBody>
      </p:sp>
    </p:spTree>
    <p:extLst>
      <p:ext uri="{BB962C8B-B14F-4D97-AF65-F5344CB8AC3E}">
        <p14:creationId xmlns:p14="http://schemas.microsoft.com/office/powerpoint/2010/main" val="176322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497725C-6431-496A-B11C-691354780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113810" y="3023754"/>
            <a:ext cx="4900144" cy="2736965"/>
          </a:xfrm>
        </p:spPr>
        <p:txBody>
          <a:bodyPr vert="horz" lIns="91440" tIns="45720" rIns="91440" bIns="45720" rtlCol="0" anchor="t">
            <a:normAutofit/>
          </a:bodyPr>
          <a:lstStyle/>
          <a:p>
            <a:pPr algn="l"/>
            <a:r>
              <a:rPr lang="en-US" sz="5400" kern="1200">
                <a:solidFill>
                  <a:schemeClr val="tx1"/>
                </a:solidFill>
                <a:latin typeface="+mj-lt"/>
                <a:ea typeface="+mj-ea"/>
                <a:cs typeface="+mj-cs"/>
              </a:rPr>
              <a:t>Friend Signals as seen in the animal kingdom</a:t>
            </a:r>
          </a:p>
        </p:txBody>
      </p:sp>
      <p:grpSp>
        <p:nvGrpSpPr>
          <p:cNvPr id="22" name="Group 2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23" name="Rectangle 2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srcRect r="-3" b="15880"/>
          <a:stretch>
            <a:fillRect/>
          </a:stretch>
        </p:blipFill>
        <p:spPr>
          <a:xfrm>
            <a:off x="7114162" y="471748"/>
            <a:ext cx="4324849" cy="2552007"/>
          </a:xfrm>
          <a:prstGeom prst="rect">
            <a:avLst/>
          </a:prstGeom>
        </p:spPr>
      </p:pic>
      <p:sp>
        <p:nvSpPr>
          <p:cNvPr id="31"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E7A8CDE-9FA5-7CB5-0320-DE8D0A7B20EC}"/>
              </a:ext>
            </a:extLst>
          </p:cNvPr>
          <p:cNvPicPr>
            <a:picLocks noChangeAspect="1"/>
          </p:cNvPicPr>
          <p:nvPr/>
        </p:nvPicPr>
        <p:blipFill>
          <a:blip r:embed="rId3"/>
          <a:srcRect t="13463" r="-2" b="17115"/>
          <a:stretch>
            <a:fillRect/>
          </a:stretch>
        </p:blipFill>
        <p:spPr>
          <a:xfrm>
            <a:off x="7114162" y="3676230"/>
            <a:ext cx="4324849" cy="2552007"/>
          </a:xfrm>
          <a:prstGeom prst="rect">
            <a:avLst/>
          </a:prstGeom>
        </p:spPr>
      </p:pic>
    </p:spTree>
    <p:extLst>
      <p:ext uri="{BB962C8B-B14F-4D97-AF65-F5344CB8AC3E}">
        <p14:creationId xmlns:p14="http://schemas.microsoft.com/office/powerpoint/2010/main" val="3291400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p:cNvSpPr>
            <a:spLocks noGrp="1"/>
          </p:cNvSpPr>
          <p:nvPr>
            <p:ph type="title"/>
          </p:nvPr>
        </p:nvSpPr>
        <p:spPr>
          <a:xfrm>
            <a:off x="686834" y="1153572"/>
            <a:ext cx="3200400" cy="4461163"/>
          </a:xfrm>
        </p:spPr>
        <p:txBody>
          <a:bodyPr>
            <a:normAutofit/>
          </a:bodyPr>
          <a:lstStyle/>
          <a:p>
            <a:r>
              <a:rPr lang="en-US">
                <a:solidFill>
                  <a:srgbClr val="FFFFFF"/>
                </a:solidFill>
              </a:rPr>
              <a:t>Listening</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Content Placeholder 2"/>
          <p:cNvSpPr>
            <a:spLocks noGrp="1"/>
          </p:cNvSpPr>
          <p:nvPr>
            <p:ph idx="1"/>
          </p:nvPr>
        </p:nvSpPr>
        <p:spPr>
          <a:xfrm>
            <a:off x="4447308" y="591344"/>
            <a:ext cx="6906491" cy="5585619"/>
          </a:xfrm>
        </p:spPr>
        <p:txBody>
          <a:bodyPr anchor="ctr">
            <a:normAutofit/>
          </a:bodyPr>
          <a:lstStyle/>
          <a:p>
            <a:r>
              <a:rPr lang="en-US" dirty="0"/>
              <a:t>We speak between 125-175 words per minute.</a:t>
            </a:r>
          </a:p>
          <a:p>
            <a:endParaRPr lang="en-US" dirty="0"/>
          </a:p>
          <a:p>
            <a:r>
              <a:rPr lang="en-US" dirty="0"/>
              <a:t>We can listen at 400 words per minute. </a:t>
            </a:r>
          </a:p>
          <a:p>
            <a:endParaRPr lang="en-US" dirty="0"/>
          </a:p>
          <a:p>
            <a:r>
              <a:rPr lang="en-US" dirty="0"/>
              <a:t>This gap brings danger to communication. </a:t>
            </a:r>
          </a:p>
        </p:txBody>
      </p:sp>
      <p:sp>
        <p:nvSpPr>
          <p:cNvPr id="4" name="Footer Placeholder 3"/>
          <p:cNvSpPr>
            <a:spLocks noGrp="1"/>
          </p:cNvSpPr>
          <p:nvPr>
            <p:ph type="ftr" sz="quarter" idx="11"/>
          </p:nvPr>
        </p:nvSpPr>
        <p:spPr>
          <a:xfrm>
            <a:off x="4038600" y="6356350"/>
            <a:ext cx="5251174"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82000"/>
                  </a:prstClr>
                </a:solidFill>
                <a:effectLst>
                  <a:outerShdw blurRad="38100" dist="38100" dir="2700000" algn="tl">
                    <a:srgbClr val="000000"/>
                  </a:outerShdw>
                </a:effectLst>
                <a:uLnTx/>
                <a:uFillTx/>
                <a:latin typeface="Verdana"/>
                <a:ea typeface="+mn-ea"/>
                <a:cs typeface="+mn-cs"/>
              </a:rPr>
              <a:t>Source: Oscar </a:t>
            </a:r>
            <a:r>
              <a:rPr kumimoji="0" lang="en-US" sz="1200" b="0" i="0" u="none" strike="noStrike" kern="1200" cap="none" spc="0" normalizeH="0" baseline="0" noProof="0" err="1">
                <a:ln>
                  <a:noFill/>
                </a:ln>
                <a:solidFill>
                  <a:prstClr val="black">
                    <a:tint val="82000"/>
                  </a:prstClr>
                </a:solidFill>
                <a:effectLst>
                  <a:outerShdw blurRad="38100" dist="38100" dir="2700000" algn="tl">
                    <a:srgbClr val="000000"/>
                  </a:outerShdw>
                </a:effectLst>
                <a:uLnTx/>
                <a:uFillTx/>
                <a:latin typeface="Verdana"/>
                <a:ea typeface="+mn-ea"/>
                <a:cs typeface="+mn-cs"/>
              </a:rPr>
              <a:t>Trimboli</a:t>
            </a:r>
            <a:r>
              <a:rPr kumimoji="0" lang="en-US" sz="1200" b="0" i="0" u="none" strike="noStrike" kern="1200" cap="none" spc="0" normalizeH="0" baseline="0" noProof="0">
                <a:ln>
                  <a:noFill/>
                </a:ln>
                <a:solidFill>
                  <a:prstClr val="black">
                    <a:tint val="82000"/>
                  </a:prstClr>
                </a:solidFill>
                <a:effectLst>
                  <a:outerShdw blurRad="38100" dist="38100" dir="2700000" algn="tl">
                    <a:srgbClr val="000000"/>
                  </a:outerShdw>
                </a:effectLst>
                <a:uLnTx/>
                <a:uFillTx/>
                <a:latin typeface="Verdana"/>
                <a:ea typeface="+mn-ea"/>
                <a:cs typeface="+mn-cs"/>
              </a:rPr>
              <a:t> </a:t>
            </a:r>
          </a:p>
        </p:txBody>
      </p:sp>
    </p:spTree>
    <p:extLst>
      <p:ext uri="{BB962C8B-B14F-4D97-AF65-F5344CB8AC3E}">
        <p14:creationId xmlns:p14="http://schemas.microsoft.com/office/powerpoint/2010/main" val="1856069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9" name="Rectangle 128">
            <a:extLst>
              <a:ext uri="{FF2B5EF4-FFF2-40B4-BE49-F238E27FC236}">
                <a16:creationId xmlns:a16="http://schemas.microsoft.com/office/drawing/2014/main" id="{602E5CEE-91F4-469A-8DB0-B083D4E6D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9354AC36-B09C-E2EA-C15E-A6EE33902BE9}"/>
              </a:ext>
            </a:extLst>
          </p:cNvPr>
          <p:cNvPicPr>
            <a:picLocks noChangeAspect="1"/>
          </p:cNvPicPr>
          <p:nvPr/>
        </p:nvPicPr>
        <p:blipFill>
          <a:blip r:embed="rId3"/>
          <a:srcRect t="8434" r="2" b="8967"/>
          <a:stretch>
            <a:fillRect/>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4" name="Picture 3">
            <a:extLst>
              <a:ext uri="{FF2B5EF4-FFF2-40B4-BE49-F238E27FC236}">
                <a16:creationId xmlns:a16="http://schemas.microsoft.com/office/drawing/2014/main" id="{5EA85E21-C3CD-CCD1-4F32-F312C74C6184}"/>
              </a:ext>
            </a:extLst>
          </p:cNvPr>
          <p:cNvPicPr>
            <a:picLocks noChangeAspect="1"/>
          </p:cNvPicPr>
          <p:nvPr/>
        </p:nvPicPr>
        <p:blipFill>
          <a:blip r:embed="rId4"/>
          <a:srcRect t="10207" r="-3" b="9600"/>
          <a:stretch>
            <a:fillRect/>
          </a:stretch>
        </p:blipFill>
        <p:spPr>
          <a:xfrm>
            <a:off x="8530121" y="3456433"/>
            <a:ext cx="3661880" cy="3401568"/>
          </a:xfrm>
          <a:custGeom>
            <a:avLst/>
            <a:gdLst/>
            <a:ahLst/>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p:spPr>
      </p:pic>
      <p:pic>
        <p:nvPicPr>
          <p:cNvPr id="13" name="Picture 12">
            <a:extLst>
              <a:ext uri="{FF2B5EF4-FFF2-40B4-BE49-F238E27FC236}">
                <a16:creationId xmlns:a16="http://schemas.microsoft.com/office/drawing/2014/main" id="{F4E0AA22-1527-25A7-858B-23A4D43DEFBA}"/>
              </a:ext>
            </a:extLst>
          </p:cNvPr>
          <p:cNvPicPr>
            <a:picLocks noChangeAspect="1"/>
          </p:cNvPicPr>
          <p:nvPr/>
        </p:nvPicPr>
        <p:blipFill>
          <a:blip r:embed="rId5"/>
          <a:srcRect r="1" b="33051"/>
          <a:stretch>
            <a:fillRect/>
          </a:stretch>
        </p:blipFill>
        <p:spPr>
          <a:xfrm>
            <a:off x="5168353" y="3456432"/>
            <a:ext cx="4064598" cy="3401568"/>
          </a:xfrm>
          <a:custGeom>
            <a:avLst/>
            <a:gdLst/>
            <a:ahLst/>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p:spPr>
      </p:pic>
      <p:sp useBgFill="1">
        <p:nvSpPr>
          <p:cNvPr id="131" name="Freeform: Shape 130">
            <a:extLst>
              <a:ext uri="{FF2B5EF4-FFF2-40B4-BE49-F238E27FC236}">
                <a16:creationId xmlns:a16="http://schemas.microsoft.com/office/drawing/2014/main" id="{E2AC6510-3E38-4777-B5FF-489AB2AFC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3" name="Freeform: Shape 132">
            <a:extLst>
              <a:ext uri="{FF2B5EF4-FFF2-40B4-BE49-F238E27FC236}">
                <a16:creationId xmlns:a16="http://schemas.microsoft.com/office/drawing/2014/main" id="{01E4E464-521F-49A9-8D9D-6F6979C45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64B0041F-DCD7-344C-EAD0-9878EA936BE2}"/>
              </a:ext>
            </a:extLst>
          </p:cNvPr>
          <p:cNvSpPr>
            <a:spLocks noGrp="1"/>
          </p:cNvSpPr>
          <p:nvPr>
            <p:ph type="title"/>
          </p:nvPr>
        </p:nvSpPr>
        <p:spPr>
          <a:xfrm>
            <a:off x="438912" y="1527048"/>
            <a:ext cx="5020056" cy="2770632"/>
          </a:xfrm>
        </p:spPr>
        <p:txBody>
          <a:bodyPr vert="horz" lIns="91440" tIns="45720" rIns="91440" bIns="45720" rtlCol="0" anchor="b">
            <a:normAutofit/>
          </a:bodyPr>
          <a:lstStyle/>
          <a:p>
            <a:r>
              <a:rPr lang="en-US" sz="5400" kern="1200">
                <a:solidFill>
                  <a:schemeClr val="tx1"/>
                </a:solidFill>
                <a:latin typeface="+mj-lt"/>
                <a:ea typeface="+mj-ea"/>
                <a:cs typeface="+mj-cs"/>
              </a:rPr>
              <a:t>By the Numbers</a:t>
            </a:r>
          </a:p>
        </p:txBody>
      </p:sp>
      <p:sp>
        <p:nvSpPr>
          <p:cNvPr id="135" name="Rectangle 134">
            <a:extLst>
              <a:ext uri="{FF2B5EF4-FFF2-40B4-BE49-F238E27FC236}">
                <a16:creationId xmlns:a16="http://schemas.microsoft.com/office/drawing/2014/main" id="{D1CD565B-6ECC-4F9F-9651-D9B02A7EB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9648E996-C7AD-C287-044C-C7C15079B70C}"/>
              </a:ext>
            </a:extLst>
          </p:cNvPr>
          <p:cNvPicPr>
            <a:picLocks noChangeAspect="1"/>
          </p:cNvPicPr>
          <p:nvPr/>
        </p:nvPicPr>
        <p:blipFill>
          <a:blip r:embed="rId6"/>
          <a:srcRect l="12303" r="11192" b="2"/>
          <a:stretch>
            <a:fillRect/>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
        <p:nvSpPr>
          <p:cNvPr id="137" name="Rectangle 136">
            <a:extLst>
              <a:ext uri="{FF2B5EF4-FFF2-40B4-BE49-F238E27FC236}">
                <a16:creationId xmlns:a16="http://schemas.microsoft.com/office/drawing/2014/main" id="{E52DEE4C-2D60-4B27-8ABB-1D595DF08E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17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p:cNvSpPr>
            <a:spLocks noGrp="1"/>
          </p:cNvSpPr>
          <p:nvPr>
            <p:ph type="title"/>
          </p:nvPr>
        </p:nvSpPr>
        <p:spPr>
          <a:xfrm>
            <a:off x="686834" y="1153572"/>
            <a:ext cx="3200400" cy="4461163"/>
          </a:xfrm>
        </p:spPr>
        <p:txBody>
          <a:bodyPr>
            <a:normAutofit/>
          </a:bodyPr>
          <a:lstStyle/>
          <a:p>
            <a:r>
              <a:rPr lang="en-US">
                <a:solidFill>
                  <a:srgbClr val="FFFFFF"/>
                </a:solidFill>
              </a:rPr>
              <a:t>Great Listening</a:t>
            </a:r>
          </a:p>
        </p:txBody>
      </p:sp>
      <p:sp>
        <p:nvSpPr>
          <p:cNvPr id="28" name="Arc 2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Content Placeholder 2"/>
          <p:cNvSpPr>
            <a:spLocks noGrp="1"/>
          </p:cNvSpPr>
          <p:nvPr>
            <p:ph idx="1"/>
          </p:nvPr>
        </p:nvSpPr>
        <p:spPr>
          <a:xfrm>
            <a:off x="4447308" y="591344"/>
            <a:ext cx="6906491" cy="5585619"/>
          </a:xfrm>
        </p:spPr>
        <p:txBody>
          <a:bodyPr anchor="ctr">
            <a:normAutofit/>
          </a:bodyPr>
          <a:lstStyle/>
          <a:p>
            <a:r>
              <a:rPr lang="en-US"/>
              <a:t>Clear the internal clutter</a:t>
            </a:r>
          </a:p>
          <a:p>
            <a:pPr lvl="1"/>
            <a:r>
              <a:rPr lang="en-US"/>
              <a:t>Mindfulness </a:t>
            </a:r>
          </a:p>
          <a:p>
            <a:pPr lvl="1"/>
            <a:r>
              <a:rPr lang="en-US"/>
              <a:t>Breathing</a:t>
            </a:r>
          </a:p>
          <a:p>
            <a:pPr lvl="1"/>
            <a:r>
              <a:rPr lang="en-US"/>
              <a:t>Hydration</a:t>
            </a:r>
          </a:p>
          <a:p>
            <a:pPr lvl="1"/>
            <a:endParaRPr lang="en-US"/>
          </a:p>
          <a:p>
            <a:r>
              <a:rPr lang="en-US"/>
              <a:t>Remove distractions </a:t>
            </a:r>
          </a:p>
          <a:p>
            <a:endParaRPr lang="en-US"/>
          </a:p>
          <a:p>
            <a:r>
              <a:rPr lang="en-US"/>
              <a:t>Focus on what is said and what is not said.</a:t>
            </a:r>
          </a:p>
          <a:p>
            <a:endParaRPr lang="en-US"/>
          </a:p>
          <a:p>
            <a:r>
              <a:rPr lang="en-US"/>
              <a:t>Eye contact, avoid interrupting, realize silence is okay. </a:t>
            </a:r>
          </a:p>
        </p:txBody>
      </p:sp>
    </p:spTree>
    <p:extLst>
      <p:ext uri="{BB962C8B-B14F-4D97-AF65-F5344CB8AC3E}">
        <p14:creationId xmlns:p14="http://schemas.microsoft.com/office/powerpoint/2010/main" val="309723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3662" y="386930"/>
            <a:ext cx="10066122" cy="1298448"/>
          </a:xfrm>
        </p:spPr>
        <p:txBody>
          <a:bodyPr vert="horz" lIns="91440" tIns="45720" rIns="91440" bIns="45720" rtlCol="0" anchor="b">
            <a:normAutofit/>
          </a:bodyPr>
          <a:lstStyle/>
          <a:p>
            <a:pPr algn="l"/>
            <a:r>
              <a:rPr lang="en-US" sz="4800" kern="1200">
                <a:solidFill>
                  <a:schemeClr val="tx1"/>
                </a:solidFill>
                <a:latin typeface="+mj-lt"/>
                <a:ea typeface="+mj-ea"/>
                <a:cs typeface="+mj-cs"/>
              </a:rPr>
              <a:t>Influence Principle: Authority</a:t>
            </a:r>
          </a:p>
        </p:txBody>
      </p:sp>
      <p:sp>
        <p:nvSpPr>
          <p:cNvPr id="18" name="Rectangle 1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quarter" idx="10"/>
          </p:nvPr>
        </p:nvSpPr>
        <p:spPr>
          <a:xfrm>
            <a:off x="793661" y="2599509"/>
            <a:ext cx="4530898" cy="3639450"/>
          </a:xfrm>
        </p:spPr>
        <p:txBody>
          <a:bodyPr vert="horz" lIns="91440" tIns="45720" rIns="91440" bIns="45720" rtlCol="0" anchor="ctr">
            <a:normAutofit/>
          </a:bodyPr>
          <a:lstStyle/>
          <a:p>
            <a:r>
              <a:rPr lang="en-US" sz="2000"/>
              <a:t>People are more influenced by those that are viewed as authorities.</a:t>
            </a:r>
          </a:p>
          <a:p>
            <a:endParaRPr lang="en-US" sz="2000"/>
          </a:p>
          <a:p>
            <a:pPr marL="0"/>
            <a:endParaRPr lang="en-US" sz="2000"/>
          </a:p>
        </p:txBody>
      </p:sp>
      <p:pic>
        <p:nvPicPr>
          <p:cNvPr id="4" name="Picture 3"/>
          <p:cNvPicPr>
            <a:picLocks noChangeAspect="1"/>
          </p:cNvPicPr>
          <p:nvPr/>
        </p:nvPicPr>
        <p:blipFill>
          <a:blip r:embed="rId2"/>
          <a:stretch>
            <a:fillRect/>
          </a:stretch>
        </p:blipFill>
        <p:spPr>
          <a:xfrm>
            <a:off x="5911532" y="3530208"/>
            <a:ext cx="5150277" cy="1622337"/>
          </a:xfrm>
          <a:prstGeom prst="rect">
            <a:avLst/>
          </a:prstGeom>
        </p:spPr>
      </p:pic>
      <p:sp>
        <p:nvSpPr>
          <p:cNvPr id="20" name="Rectangle 19">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5737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8881" y="457200"/>
            <a:ext cx="10909640" cy="1368614"/>
          </a:xfrm>
        </p:spPr>
        <p:txBody>
          <a:bodyPr vert="horz" lIns="91440" tIns="45720" rIns="91440" bIns="45720" rtlCol="0" anchor="ctr">
            <a:normAutofit/>
          </a:bodyPr>
          <a:lstStyle/>
          <a:p>
            <a:r>
              <a:rPr lang="en-US" sz="6600"/>
              <a:t>Scarcity</a:t>
            </a:r>
          </a:p>
        </p:txBody>
      </p:sp>
      <p:sp>
        <p:nvSpPr>
          <p:cNvPr id="3" name="Content Placeholder 2"/>
          <p:cNvSpPr>
            <a:spLocks noGrp="1"/>
          </p:cNvSpPr>
          <p:nvPr>
            <p:ph sz="quarter" idx="10"/>
          </p:nvPr>
        </p:nvSpPr>
        <p:spPr>
          <a:xfrm>
            <a:off x="638881" y="1922561"/>
            <a:ext cx="10909643" cy="552659"/>
          </a:xfrm>
        </p:spPr>
        <p:txBody>
          <a:bodyPr vert="horz" lIns="91440" tIns="45720" rIns="91440" bIns="45720" rtlCol="0" anchor="ctr">
            <a:normAutofit/>
          </a:bodyPr>
          <a:lstStyle/>
          <a:p>
            <a:pPr marL="0" indent="0" algn="ctr">
              <a:buNone/>
            </a:pPr>
            <a:r>
              <a:rPr lang="en-US" sz="2400"/>
              <a:t>People tend to want things that are in limited supply. </a:t>
            </a:r>
          </a:p>
        </p:txBody>
      </p:sp>
      <p:sp>
        <p:nvSpPr>
          <p:cNvPr id="1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stretch>
            <a:fillRect/>
          </a:stretch>
        </p:blipFill>
        <p:spPr>
          <a:xfrm>
            <a:off x="320040" y="2653214"/>
            <a:ext cx="5614416" cy="3584588"/>
          </a:xfrm>
          <a:prstGeom prst="rect">
            <a:avLst/>
          </a:prstGeom>
        </p:spPr>
      </p:pic>
      <p:pic>
        <p:nvPicPr>
          <p:cNvPr id="5" name="Picture 4"/>
          <p:cNvPicPr>
            <a:picLocks noChangeAspect="1"/>
          </p:cNvPicPr>
          <p:nvPr/>
        </p:nvPicPr>
        <p:blipFill>
          <a:blip r:embed="rId3"/>
          <a:stretch>
            <a:fillRect/>
          </a:stretch>
        </p:blipFill>
        <p:spPr>
          <a:xfrm>
            <a:off x="6254496" y="3050732"/>
            <a:ext cx="5614416" cy="2789552"/>
          </a:xfrm>
          <a:prstGeom prst="rect">
            <a:avLst/>
          </a:prstGeom>
        </p:spPr>
      </p:pic>
    </p:spTree>
    <p:extLst>
      <p:ext uri="{BB962C8B-B14F-4D97-AF65-F5344CB8AC3E}">
        <p14:creationId xmlns:p14="http://schemas.microsoft.com/office/powerpoint/2010/main" val="954698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FE51E-BA52-FE0E-2ABD-1B2C23BE2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DD7D06-9697-35CE-F403-36A0CDE435BB}"/>
              </a:ext>
            </a:extLst>
          </p:cNvPr>
          <p:cNvSpPr>
            <a:spLocks noGrp="1"/>
          </p:cNvSpPr>
          <p:nvPr>
            <p:ph type="title"/>
          </p:nvPr>
        </p:nvSpPr>
        <p:spPr>
          <a:xfrm>
            <a:off x="6597016" y="905011"/>
            <a:ext cx="4589328" cy="1889135"/>
          </a:xfrm>
        </p:spPr>
        <p:txBody>
          <a:bodyPr vert="horz" lIns="91440" tIns="45720" rIns="91440" bIns="45720" rtlCol="0" anchor="b">
            <a:normAutofit/>
          </a:bodyPr>
          <a:lstStyle/>
          <a:p>
            <a:pPr algn="l"/>
            <a:r>
              <a:rPr lang="en-US" sz="4800" kern="1200">
                <a:solidFill>
                  <a:schemeClr val="tx1"/>
                </a:solidFill>
                <a:latin typeface="+mj-lt"/>
                <a:ea typeface="+mj-ea"/>
                <a:cs typeface="+mj-cs"/>
              </a:rPr>
              <a:t>Weapons of Influence</a:t>
            </a:r>
          </a:p>
        </p:txBody>
      </p:sp>
      <p:pic>
        <p:nvPicPr>
          <p:cNvPr id="6" name="Picture 5">
            <a:extLst>
              <a:ext uri="{FF2B5EF4-FFF2-40B4-BE49-F238E27FC236}">
                <a16:creationId xmlns:a16="http://schemas.microsoft.com/office/drawing/2014/main" id="{7119880A-BDA2-1497-B232-33850CC34DA1}"/>
              </a:ext>
            </a:extLst>
          </p:cNvPr>
          <p:cNvPicPr>
            <a:picLocks noChangeAspect="1"/>
          </p:cNvPicPr>
          <p:nvPr/>
        </p:nvPicPr>
        <p:blipFill>
          <a:blip r:embed="rId3"/>
          <a:stretch>
            <a:fillRect/>
          </a:stretch>
        </p:blipFill>
        <p:spPr>
          <a:xfrm>
            <a:off x="720807" y="1446487"/>
            <a:ext cx="5468347" cy="3956266"/>
          </a:xfrm>
          <a:prstGeom prst="rect">
            <a:avLst/>
          </a:prstGeom>
        </p:spPr>
      </p:pic>
      <p:sp>
        <p:nvSpPr>
          <p:cNvPr id="4" name="Content Placeholder 3">
            <a:extLst>
              <a:ext uri="{FF2B5EF4-FFF2-40B4-BE49-F238E27FC236}">
                <a16:creationId xmlns:a16="http://schemas.microsoft.com/office/drawing/2014/main" id="{D84DCD54-7139-C19C-FF74-58AC0C9A3D13}"/>
              </a:ext>
            </a:extLst>
          </p:cNvPr>
          <p:cNvSpPr>
            <a:spLocks noGrp="1"/>
          </p:cNvSpPr>
          <p:nvPr>
            <p:ph sz="quarter" idx="10"/>
          </p:nvPr>
        </p:nvSpPr>
        <p:spPr>
          <a:xfrm>
            <a:off x="6597015" y="2965592"/>
            <a:ext cx="4874177" cy="2987397"/>
          </a:xfrm>
        </p:spPr>
        <p:txBody>
          <a:bodyPr vert="horz" lIns="91440" tIns="45720" rIns="91440" bIns="45720" rtlCol="0">
            <a:normAutofit/>
          </a:bodyPr>
          <a:lstStyle/>
          <a:p>
            <a:r>
              <a:rPr lang="en-US" sz="1800" dirty="0"/>
              <a:t>Reciprocity</a:t>
            </a:r>
          </a:p>
          <a:p>
            <a:r>
              <a:rPr lang="en-US" sz="1800" dirty="0"/>
              <a:t>Commitment &amp; Consistency</a:t>
            </a:r>
          </a:p>
          <a:p>
            <a:r>
              <a:rPr lang="en-US" sz="1800" dirty="0"/>
              <a:t>Social Proof</a:t>
            </a:r>
          </a:p>
          <a:p>
            <a:r>
              <a:rPr lang="en-US" sz="1800" dirty="0"/>
              <a:t>Liking</a:t>
            </a:r>
          </a:p>
          <a:p>
            <a:r>
              <a:rPr lang="en-US" sz="1800" dirty="0"/>
              <a:t>Authority</a:t>
            </a:r>
          </a:p>
          <a:p>
            <a:r>
              <a:rPr lang="en-US" sz="1800" dirty="0"/>
              <a:t>Scarcity </a:t>
            </a:r>
          </a:p>
          <a:p>
            <a:pPr marL="2286000" lvl="5"/>
            <a:endParaRPr lang="en-US" dirty="0"/>
          </a:p>
          <a:p>
            <a:pPr marL="2286000" lvl="5"/>
            <a:r>
              <a:rPr lang="en-US" sz="1400" dirty="0"/>
              <a:t>Source Dr. Robert B. Cialdini</a:t>
            </a:r>
          </a:p>
        </p:txBody>
      </p:sp>
    </p:spTree>
    <p:extLst>
      <p:ext uri="{BB962C8B-B14F-4D97-AF65-F5344CB8AC3E}">
        <p14:creationId xmlns:p14="http://schemas.microsoft.com/office/powerpoint/2010/main" val="4244537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A868B0-21D0-DE76-0710-23015B5C7A89}"/>
              </a:ext>
            </a:extLst>
          </p:cNvPr>
          <p:cNvSpPr>
            <a:spLocks noGrp="1"/>
          </p:cNvSpPr>
          <p:nvPr>
            <p:ph type="title"/>
          </p:nvPr>
        </p:nvSpPr>
        <p:spPr>
          <a:xfrm>
            <a:off x="1028700" y="1967266"/>
            <a:ext cx="2628900" cy="2547257"/>
          </a:xfrm>
          <a:noFill/>
        </p:spPr>
        <p:txBody>
          <a:bodyPr anchor="ctr">
            <a:normAutofit/>
          </a:bodyPr>
          <a:lstStyle/>
          <a:p>
            <a:pPr algn="ctr"/>
            <a:r>
              <a:rPr lang="en-US" sz="3600">
                <a:solidFill>
                  <a:srgbClr val="FFFFFF"/>
                </a:solidFill>
              </a:rPr>
              <a:t>Influence is a worthy topic but…</a:t>
            </a:r>
          </a:p>
        </p:txBody>
      </p:sp>
      <p:pic>
        <p:nvPicPr>
          <p:cNvPr id="4" name="Picture 3">
            <a:extLst>
              <a:ext uri="{FF2B5EF4-FFF2-40B4-BE49-F238E27FC236}">
                <a16:creationId xmlns:a16="http://schemas.microsoft.com/office/drawing/2014/main" id="{8E146155-7619-315E-6218-8140C72E40B2}"/>
              </a:ext>
            </a:extLst>
          </p:cNvPr>
          <p:cNvPicPr>
            <a:picLocks noChangeAspect="1"/>
          </p:cNvPicPr>
          <p:nvPr/>
        </p:nvPicPr>
        <p:blipFill>
          <a:blip r:embed="rId2"/>
          <a:stretch>
            <a:fillRect/>
          </a:stretch>
        </p:blipFill>
        <p:spPr>
          <a:xfrm>
            <a:off x="5390257" y="643466"/>
            <a:ext cx="5554817" cy="5568739"/>
          </a:xfrm>
          <a:prstGeom prst="rect">
            <a:avLst/>
          </a:prstGeom>
        </p:spPr>
      </p:pic>
    </p:spTree>
    <p:extLst>
      <p:ext uri="{BB962C8B-B14F-4D97-AF65-F5344CB8AC3E}">
        <p14:creationId xmlns:p14="http://schemas.microsoft.com/office/powerpoint/2010/main" val="64380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B31582-566D-EA9E-D7CC-3758D6E7A46B}"/>
              </a:ext>
            </a:extLst>
          </p:cNvPr>
          <p:cNvSpPr>
            <a:spLocks noGrp="1"/>
          </p:cNvSpPr>
          <p:nvPr>
            <p:ph type="title"/>
          </p:nvPr>
        </p:nvSpPr>
        <p:spPr>
          <a:xfrm>
            <a:off x="411480" y="987552"/>
            <a:ext cx="4485861" cy="1088136"/>
          </a:xfrm>
        </p:spPr>
        <p:txBody>
          <a:bodyPr anchor="b">
            <a:normAutofit/>
          </a:bodyPr>
          <a:lstStyle/>
          <a:p>
            <a:r>
              <a:rPr lang="en-US" sz="3400" dirty="0"/>
              <a:t>Lessons from Sue </a:t>
            </a:r>
          </a:p>
        </p:txBody>
      </p:sp>
      <p:sp>
        <p:nvSpPr>
          <p:cNvPr id="12" name="Rectangle 11">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D0BB1BF-BC72-81E2-94FB-69224E827031}"/>
              </a:ext>
            </a:extLst>
          </p:cNvPr>
          <p:cNvSpPr>
            <a:spLocks noGrp="1"/>
          </p:cNvSpPr>
          <p:nvPr>
            <p:ph idx="1"/>
          </p:nvPr>
        </p:nvSpPr>
        <p:spPr>
          <a:xfrm>
            <a:off x="411479" y="2688336"/>
            <a:ext cx="4498848" cy="3584448"/>
          </a:xfrm>
        </p:spPr>
        <p:txBody>
          <a:bodyPr anchor="t">
            <a:normAutofit fontScale="92500" lnSpcReduction="10000"/>
          </a:bodyPr>
          <a:lstStyle/>
          <a:p>
            <a:r>
              <a:rPr lang="en-US" sz="4000" b="1" dirty="0"/>
              <a:t>Even when you think you have the right to be.</a:t>
            </a:r>
          </a:p>
          <a:p>
            <a:endParaRPr lang="en-US" sz="4000" b="1" dirty="0"/>
          </a:p>
          <a:p>
            <a:r>
              <a:rPr lang="en-US" sz="4000" b="1" dirty="0"/>
              <a:t>Your words impact people more than you realize.</a:t>
            </a:r>
          </a:p>
        </p:txBody>
      </p:sp>
      <p:pic>
        <p:nvPicPr>
          <p:cNvPr id="5" name="Picture 4">
            <a:extLst>
              <a:ext uri="{FF2B5EF4-FFF2-40B4-BE49-F238E27FC236}">
                <a16:creationId xmlns:a16="http://schemas.microsoft.com/office/drawing/2014/main" id="{162E5385-B4F7-62DC-8EA1-09845D4419EC}"/>
              </a:ext>
            </a:extLst>
          </p:cNvPr>
          <p:cNvPicPr>
            <a:picLocks noChangeAspect="1"/>
          </p:cNvPicPr>
          <p:nvPr/>
        </p:nvPicPr>
        <p:blipFill>
          <a:blip r:embed="rId2"/>
          <a:srcRect t="377" r="1" b="1"/>
          <a:stretch>
            <a:fillRect/>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15663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D03E04E-17F9-D397-C227-84909830EB8A}"/>
              </a:ext>
            </a:extLst>
          </p:cNvPr>
          <p:cNvPicPr>
            <a:picLocks noChangeAspect="1"/>
          </p:cNvPicPr>
          <p:nvPr/>
        </p:nvPicPr>
        <p:blipFill>
          <a:blip r:embed="rId2"/>
          <a:srcRect t="417" r="1" b="19495"/>
          <a:stretch>
            <a:fillRect/>
          </a:stretch>
        </p:blipFill>
        <p:spPr>
          <a:xfrm>
            <a:off x="1"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07778EE-F679-F6B4-0782-3116E2F9214B}"/>
              </a:ext>
            </a:extLst>
          </p:cNvPr>
          <p:cNvSpPr>
            <a:spLocks noGrp="1"/>
          </p:cNvSpPr>
          <p:nvPr>
            <p:ph type="title"/>
          </p:nvPr>
        </p:nvSpPr>
        <p:spPr>
          <a:xfrm>
            <a:off x="7531610" y="365125"/>
            <a:ext cx="4253114" cy="1899912"/>
          </a:xfrm>
        </p:spPr>
        <p:txBody>
          <a:bodyPr>
            <a:normAutofit/>
          </a:bodyPr>
          <a:lstStyle/>
          <a:p>
            <a:r>
              <a:rPr lang="en-US" sz="4000" dirty="0"/>
              <a:t>Thoughts on Work Ethic From Kenneth A. Robinson </a:t>
            </a:r>
          </a:p>
        </p:txBody>
      </p:sp>
      <p:sp>
        <p:nvSpPr>
          <p:cNvPr id="3" name="Content Placeholder 2">
            <a:extLst>
              <a:ext uri="{FF2B5EF4-FFF2-40B4-BE49-F238E27FC236}">
                <a16:creationId xmlns:a16="http://schemas.microsoft.com/office/drawing/2014/main" id="{8446D781-1EEB-1A4C-73B6-FF7B91F6C1DA}"/>
              </a:ext>
            </a:extLst>
          </p:cNvPr>
          <p:cNvSpPr>
            <a:spLocks noGrp="1"/>
          </p:cNvSpPr>
          <p:nvPr>
            <p:ph idx="1"/>
          </p:nvPr>
        </p:nvSpPr>
        <p:spPr>
          <a:xfrm>
            <a:off x="7531610" y="2434201"/>
            <a:ext cx="3822189" cy="3742762"/>
          </a:xfrm>
        </p:spPr>
        <p:txBody>
          <a:bodyPr>
            <a:normAutofit/>
          </a:bodyPr>
          <a:lstStyle/>
          <a:p>
            <a:r>
              <a:rPr lang="en-US" sz="2000" dirty="0"/>
              <a:t>“Son if you hire yourself out for a job and don’t work hard, you are stealing.”</a:t>
            </a:r>
          </a:p>
          <a:p>
            <a:endParaRPr lang="en-US" sz="2000" dirty="0"/>
          </a:p>
          <a:p>
            <a:r>
              <a:rPr lang="en-US" sz="2000" dirty="0"/>
              <a:t>Working with Don.</a:t>
            </a:r>
          </a:p>
          <a:p>
            <a:endParaRPr lang="en-US" sz="2000" dirty="0"/>
          </a:p>
          <a:p>
            <a:r>
              <a:rPr lang="en-US" sz="2000" dirty="0"/>
              <a:t>“It’s not my job" shouldn’t be in your vocabulary.  </a:t>
            </a:r>
          </a:p>
        </p:txBody>
      </p:sp>
    </p:spTree>
    <p:extLst>
      <p:ext uri="{BB962C8B-B14F-4D97-AF65-F5344CB8AC3E}">
        <p14:creationId xmlns:p14="http://schemas.microsoft.com/office/powerpoint/2010/main" val="59923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9CD16-7088-C004-7C24-BD9FF1605569}"/>
              </a:ext>
            </a:extLst>
          </p:cNvPr>
          <p:cNvSpPr>
            <a:spLocks noGrp="1"/>
          </p:cNvSpPr>
          <p:nvPr>
            <p:ph type="title"/>
          </p:nvPr>
        </p:nvSpPr>
        <p:spPr>
          <a:xfrm>
            <a:off x="609600" y="277816"/>
            <a:ext cx="10972800" cy="1139825"/>
          </a:xfrm>
        </p:spPr>
        <p:txBody>
          <a:bodyPr wrap="square" anchor="ctr">
            <a:normAutofit/>
          </a:bodyPr>
          <a:lstStyle/>
          <a:p>
            <a:r>
              <a:rPr lang="en-US" dirty="0"/>
              <a:t>It will ultimately determine your life experience </a:t>
            </a:r>
          </a:p>
        </p:txBody>
      </p:sp>
      <p:sp>
        <p:nvSpPr>
          <p:cNvPr id="3" name="Content Placeholder 2">
            <a:extLst>
              <a:ext uri="{FF2B5EF4-FFF2-40B4-BE49-F238E27FC236}">
                <a16:creationId xmlns:a16="http://schemas.microsoft.com/office/drawing/2014/main" id="{CA13328B-2487-39BA-CD2A-F0DE44E48FFA}"/>
              </a:ext>
            </a:extLst>
          </p:cNvPr>
          <p:cNvSpPr>
            <a:spLocks noGrp="1"/>
          </p:cNvSpPr>
          <p:nvPr>
            <p:ph sz="half" idx="1"/>
          </p:nvPr>
        </p:nvSpPr>
        <p:spPr>
          <a:xfrm>
            <a:off x="609600" y="1600203"/>
            <a:ext cx="5384800" cy="4530725"/>
          </a:xfrm>
        </p:spPr>
        <p:txBody>
          <a:bodyPr wrap="square" anchor="t">
            <a:normAutofit/>
          </a:bodyPr>
          <a:lstStyle/>
          <a:p>
            <a:endParaRPr lang="en-US" dirty="0"/>
          </a:p>
          <a:p>
            <a:endParaRPr lang="en-US" dirty="0"/>
          </a:p>
          <a:p>
            <a:endParaRPr lang="en-US" dirty="0"/>
          </a:p>
          <a:p>
            <a:endParaRPr lang="en-US" dirty="0"/>
          </a:p>
          <a:p>
            <a:endParaRPr lang="en-US" dirty="0"/>
          </a:p>
          <a:p>
            <a:r>
              <a:rPr lang="en-US" dirty="0"/>
              <a:t>Choose your frame carefully. </a:t>
            </a:r>
          </a:p>
        </p:txBody>
      </p:sp>
      <p:pic>
        <p:nvPicPr>
          <p:cNvPr id="4" name="Picture 3">
            <a:extLst>
              <a:ext uri="{FF2B5EF4-FFF2-40B4-BE49-F238E27FC236}">
                <a16:creationId xmlns:a16="http://schemas.microsoft.com/office/drawing/2014/main" id="{E41D2580-3AFD-57D3-9420-5511CDF824AB}"/>
              </a:ext>
            </a:extLst>
          </p:cNvPr>
          <p:cNvPicPr>
            <a:picLocks noChangeAspect="1"/>
          </p:cNvPicPr>
          <p:nvPr/>
        </p:nvPicPr>
        <p:blipFill>
          <a:blip r:embed="rId2"/>
          <a:stretch>
            <a:fillRect/>
          </a:stretch>
        </p:blipFill>
        <p:spPr>
          <a:xfrm>
            <a:off x="6197600" y="2357821"/>
            <a:ext cx="5384800" cy="3015488"/>
          </a:xfrm>
          <a:prstGeom prst="rect">
            <a:avLst/>
          </a:prstGeom>
          <a:noFill/>
        </p:spPr>
      </p:pic>
    </p:spTree>
    <p:extLst>
      <p:ext uri="{BB962C8B-B14F-4D97-AF65-F5344CB8AC3E}">
        <p14:creationId xmlns:p14="http://schemas.microsoft.com/office/powerpoint/2010/main" val="199825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36733-3F7E-46FD-7F7B-7AB6538936A8}"/>
              </a:ext>
            </a:extLst>
          </p:cNvPr>
          <p:cNvSpPr>
            <a:spLocks noGrp="1"/>
          </p:cNvSpPr>
          <p:nvPr>
            <p:ph type="title"/>
          </p:nvPr>
        </p:nvSpPr>
        <p:spPr>
          <a:xfrm>
            <a:off x="599609" y="679731"/>
            <a:ext cx="4171994" cy="3736540"/>
          </a:xfrm>
        </p:spPr>
        <p:txBody>
          <a:bodyPr vert="horz" lIns="91440" tIns="45720" rIns="91440" bIns="45720" rtlCol="0" anchor="b">
            <a:normAutofit/>
          </a:bodyPr>
          <a:lstStyle/>
          <a:p>
            <a:r>
              <a:rPr lang="en-US" sz="4700" kern="1200">
                <a:solidFill>
                  <a:schemeClr val="tx1"/>
                </a:solidFill>
                <a:latin typeface="+mj-lt"/>
                <a:ea typeface="+mj-ea"/>
                <a:cs typeface="+mj-cs"/>
              </a:rPr>
              <a:t>Related to your frame…Mindset Choice</a:t>
            </a:r>
          </a:p>
        </p:txBody>
      </p:sp>
      <p:sp>
        <p:nvSpPr>
          <p:cNvPr id="3" name="Content Placeholder 2">
            <a:extLst>
              <a:ext uri="{FF2B5EF4-FFF2-40B4-BE49-F238E27FC236}">
                <a16:creationId xmlns:a16="http://schemas.microsoft.com/office/drawing/2014/main" id="{E6855703-0512-A237-DAB4-EF3435866D07}"/>
              </a:ext>
            </a:extLst>
          </p:cNvPr>
          <p:cNvSpPr>
            <a:spLocks noGrp="1"/>
          </p:cNvSpPr>
          <p:nvPr>
            <p:ph idx="1"/>
          </p:nvPr>
        </p:nvSpPr>
        <p:spPr>
          <a:xfrm>
            <a:off x="599609" y="4685288"/>
            <a:ext cx="4171994" cy="1035781"/>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Abundance vs Scarcity </a:t>
            </a:r>
          </a:p>
        </p:txBody>
      </p:sp>
      <p:grpSp>
        <p:nvGrpSpPr>
          <p:cNvPr id="37" name="Group 36">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38" name="Straight Connector 37">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FD2A7C9-4474-0B57-3A93-239E92A93C98}"/>
              </a:ext>
            </a:extLst>
          </p:cNvPr>
          <p:cNvPicPr>
            <a:picLocks noChangeAspect="1"/>
          </p:cNvPicPr>
          <p:nvPr/>
        </p:nvPicPr>
        <p:blipFill>
          <a:blip r:embed="rId3"/>
          <a:stretch>
            <a:fillRect/>
          </a:stretch>
        </p:blipFill>
        <p:spPr>
          <a:xfrm>
            <a:off x="5640572" y="893362"/>
            <a:ext cx="5608830" cy="4960700"/>
          </a:xfrm>
          <a:prstGeom prst="rect">
            <a:avLst/>
          </a:prstGeom>
        </p:spPr>
      </p:pic>
    </p:spTree>
    <p:extLst>
      <p:ext uri="{BB962C8B-B14F-4D97-AF65-F5344CB8AC3E}">
        <p14:creationId xmlns:p14="http://schemas.microsoft.com/office/powerpoint/2010/main" val="3503747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7C995C-C136-16DD-7E25-9D85F290B626}"/>
              </a:ext>
            </a:extLst>
          </p:cNvPr>
          <p:cNvSpPr>
            <a:spLocks noGrp="1"/>
          </p:cNvSpPr>
          <p:nvPr>
            <p:ph type="title"/>
          </p:nvPr>
        </p:nvSpPr>
        <p:spPr>
          <a:xfrm>
            <a:off x="640080" y="325369"/>
            <a:ext cx="4368602" cy="1956841"/>
          </a:xfrm>
        </p:spPr>
        <p:txBody>
          <a:bodyPr anchor="b">
            <a:normAutofit fontScale="90000"/>
          </a:bodyPr>
          <a:lstStyle/>
          <a:p>
            <a:r>
              <a:rPr lang="en-US" sz="4200" dirty="0"/>
              <a:t>Buffalo Bill &amp; His Advice to a College Intern: 3 Kinds of People in the World </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C311687-B1EA-A1EF-8553-AE2157EC2CA3}"/>
              </a:ext>
            </a:extLst>
          </p:cNvPr>
          <p:cNvSpPr>
            <a:spLocks noGrp="1"/>
          </p:cNvSpPr>
          <p:nvPr>
            <p:ph idx="1"/>
          </p:nvPr>
        </p:nvSpPr>
        <p:spPr>
          <a:xfrm>
            <a:off x="640080" y="2872899"/>
            <a:ext cx="4243589" cy="3320668"/>
          </a:xfrm>
        </p:spPr>
        <p:txBody>
          <a:bodyPr>
            <a:normAutofit/>
          </a:bodyPr>
          <a:lstStyle/>
          <a:p>
            <a:r>
              <a:rPr lang="en-US" sz="2200" dirty="0"/>
              <a:t>People that know.</a:t>
            </a:r>
          </a:p>
          <a:p>
            <a:r>
              <a:rPr lang="en-US" sz="2200" dirty="0"/>
              <a:t>People that don’t know.</a:t>
            </a:r>
          </a:p>
          <a:p>
            <a:r>
              <a:rPr lang="en-US" sz="2200" dirty="0"/>
              <a:t>People that don’t know they don’t know. </a:t>
            </a:r>
          </a:p>
        </p:txBody>
      </p:sp>
      <p:pic>
        <p:nvPicPr>
          <p:cNvPr id="5" name="Picture 4">
            <a:extLst>
              <a:ext uri="{FF2B5EF4-FFF2-40B4-BE49-F238E27FC236}">
                <a16:creationId xmlns:a16="http://schemas.microsoft.com/office/drawing/2014/main" id="{218DF209-9A37-6D97-CFE5-3F9BC8EB0301}"/>
              </a:ext>
            </a:extLst>
          </p:cNvPr>
          <p:cNvPicPr>
            <a:picLocks noChangeAspect="1"/>
          </p:cNvPicPr>
          <p:nvPr/>
        </p:nvPicPr>
        <p:blipFill>
          <a:blip r:embed="rId2"/>
          <a:srcRect t="21587" r="1" b="2417"/>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374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C693F6B-9B0C-075B-BD24-9F99A6D82D5E}"/>
              </a:ext>
            </a:extLst>
          </p:cNvPr>
          <p:cNvPicPr>
            <a:picLocks noChangeAspect="1"/>
          </p:cNvPicPr>
          <p:nvPr/>
        </p:nvPicPr>
        <p:blipFill>
          <a:blip r:embed="rId3"/>
          <a:stretch>
            <a:fillRect/>
          </a:stretch>
        </p:blipFill>
        <p:spPr>
          <a:xfrm>
            <a:off x="643467" y="975360"/>
            <a:ext cx="10905066" cy="4907279"/>
          </a:xfrm>
          <a:prstGeom prst="rect">
            <a:avLst/>
          </a:prstGeom>
        </p:spPr>
      </p:pic>
    </p:spTree>
    <p:extLst>
      <p:ext uri="{BB962C8B-B14F-4D97-AF65-F5344CB8AC3E}">
        <p14:creationId xmlns:p14="http://schemas.microsoft.com/office/powerpoint/2010/main" val="304940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C477752-ACCA-41C1-9B1D-D0CED1F9CB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FB29F3-CF69-6415-94AF-1C8B10E5F5C1}"/>
              </a:ext>
            </a:extLst>
          </p:cNvPr>
          <p:cNvSpPr>
            <a:spLocks noGrp="1"/>
          </p:cNvSpPr>
          <p:nvPr>
            <p:ph type="title"/>
          </p:nvPr>
        </p:nvSpPr>
        <p:spPr>
          <a:xfrm>
            <a:off x="838200" y="347664"/>
            <a:ext cx="6163624" cy="1306475"/>
          </a:xfrm>
        </p:spPr>
        <p:txBody>
          <a:bodyPr vert="horz" lIns="91440" tIns="45720" rIns="91440" bIns="45720" rtlCol="0" anchor="ctr">
            <a:normAutofit/>
          </a:bodyPr>
          <a:lstStyle/>
          <a:p>
            <a:pPr algn="ctr"/>
            <a:r>
              <a:rPr lang="en-US" sz="5200" kern="1200" dirty="0">
                <a:solidFill>
                  <a:schemeClr val="tx1"/>
                </a:solidFill>
                <a:latin typeface="+mj-lt"/>
                <a:ea typeface="+mj-ea"/>
                <a:cs typeface="+mj-cs"/>
              </a:rPr>
              <a:t>People </a:t>
            </a:r>
          </a:p>
        </p:txBody>
      </p:sp>
      <p:sp>
        <p:nvSpPr>
          <p:cNvPr id="3" name="Content Placeholder 2">
            <a:extLst>
              <a:ext uri="{FF2B5EF4-FFF2-40B4-BE49-F238E27FC236}">
                <a16:creationId xmlns:a16="http://schemas.microsoft.com/office/drawing/2014/main" id="{59EB3479-51C4-97A8-161A-EF400B91CF1E}"/>
              </a:ext>
            </a:extLst>
          </p:cNvPr>
          <p:cNvSpPr>
            <a:spLocks noGrp="1"/>
          </p:cNvSpPr>
          <p:nvPr>
            <p:ph idx="1"/>
          </p:nvPr>
        </p:nvSpPr>
        <p:spPr>
          <a:xfrm>
            <a:off x="6752917" y="363220"/>
            <a:ext cx="4159448" cy="1306475"/>
          </a:xfrm>
        </p:spPr>
        <p:txBody>
          <a:bodyPr vert="horz" lIns="91440" tIns="45720" rIns="91440" bIns="45720" rtlCol="0" anchor="ctr">
            <a:normAutofit/>
          </a:bodyPr>
          <a:lstStyle/>
          <a:p>
            <a:pPr marL="0" indent="0">
              <a:buNone/>
            </a:pPr>
            <a:r>
              <a:rPr lang="en-US" sz="4800" kern="1200" dirty="0">
                <a:solidFill>
                  <a:schemeClr val="tx1"/>
                </a:solidFill>
                <a:latin typeface="+mn-lt"/>
                <a:ea typeface="+mn-ea"/>
                <a:cs typeface="+mn-cs"/>
              </a:rPr>
              <a:t>Fire them </a:t>
            </a:r>
          </a:p>
        </p:txBody>
      </p:sp>
      <p:pic>
        <p:nvPicPr>
          <p:cNvPr id="5" name="Picture 4">
            <a:extLst>
              <a:ext uri="{FF2B5EF4-FFF2-40B4-BE49-F238E27FC236}">
                <a16:creationId xmlns:a16="http://schemas.microsoft.com/office/drawing/2014/main" id="{F8AC0423-07C9-CEFE-FB6B-26F0F76DC8BE}"/>
              </a:ext>
            </a:extLst>
          </p:cNvPr>
          <p:cNvPicPr>
            <a:picLocks noChangeAspect="1"/>
          </p:cNvPicPr>
          <p:nvPr/>
        </p:nvPicPr>
        <p:blipFill>
          <a:blip r:embed="rId3"/>
          <a:stretch>
            <a:fillRect/>
          </a:stretch>
        </p:blipFill>
        <p:spPr>
          <a:xfrm>
            <a:off x="1094132" y="1845426"/>
            <a:ext cx="10000683" cy="4450303"/>
          </a:xfrm>
          <a:prstGeom prst="rect">
            <a:avLst/>
          </a:prstGeom>
        </p:spPr>
      </p:pic>
    </p:spTree>
    <p:extLst>
      <p:ext uri="{BB962C8B-B14F-4D97-AF65-F5344CB8AC3E}">
        <p14:creationId xmlns:p14="http://schemas.microsoft.com/office/powerpoint/2010/main" val="80638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51A0227-072A-4F5F-928C-E2C3E5CCD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31B1B7-3F8D-DEC7-6830-3BA807DED614}"/>
              </a:ext>
            </a:extLst>
          </p:cNvPr>
          <p:cNvSpPr>
            <a:spLocks noGrp="1"/>
          </p:cNvSpPr>
          <p:nvPr>
            <p:ph type="title"/>
          </p:nvPr>
        </p:nvSpPr>
        <p:spPr>
          <a:xfrm>
            <a:off x="630936" y="4440365"/>
            <a:ext cx="4245864" cy="1722691"/>
          </a:xfrm>
        </p:spPr>
        <p:txBody>
          <a:bodyPr anchor="ctr">
            <a:normAutofit/>
          </a:bodyPr>
          <a:lstStyle/>
          <a:p>
            <a:r>
              <a:rPr lang="en-US" sz="4600"/>
              <a:t>Communication</a:t>
            </a:r>
          </a:p>
        </p:txBody>
      </p:sp>
      <p:pic>
        <p:nvPicPr>
          <p:cNvPr id="5" name="Picture 4">
            <a:extLst>
              <a:ext uri="{FF2B5EF4-FFF2-40B4-BE49-F238E27FC236}">
                <a16:creationId xmlns:a16="http://schemas.microsoft.com/office/drawing/2014/main" id="{8C61999D-1EB8-3501-A053-7BB0FC12864C}"/>
              </a:ext>
            </a:extLst>
          </p:cNvPr>
          <p:cNvPicPr>
            <a:picLocks noChangeAspect="1"/>
          </p:cNvPicPr>
          <p:nvPr/>
        </p:nvPicPr>
        <p:blipFill>
          <a:blip r:embed="rId2"/>
          <a:stretch>
            <a:fillRect/>
          </a:stretch>
        </p:blipFill>
        <p:spPr>
          <a:xfrm>
            <a:off x="463296" y="459835"/>
            <a:ext cx="5471160" cy="3647440"/>
          </a:xfrm>
          <a:prstGeom prst="rect">
            <a:avLst/>
          </a:prstGeom>
        </p:spPr>
      </p:pic>
      <p:pic>
        <p:nvPicPr>
          <p:cNvPr id="7" name="Picture 6">
            <a:extLst>
              <a:ext uri="{FF2B5EF4-FFF2-40B4-BE49-F238E27FC236}">
                <a16:creationId xmlns:a16="http://schemas.microsoft.com/office/drawing/2014/main" id="{328FA81E-84EE-D29E-938D-6F03A7EF5D1F}"/>
              </a:ext>
            </a:extLst>
          </p:cNvPr>
          <p:cNvPicPr>
            <a:picLocks noChangeAspect="1"/>
          </p:cNvPicPr>
          <p:nvPr/>
        </p:nvPicPr>
        <p:blipFill>
          <a:blip r:embed="rId3"/>
          <a:stretch>
            <a:fillRect/>
          </a:stretch>
        </p:blipFill>
        <p:spPr>
          <a:xfrm>
            <a:off x="6254496" y="1203002"/>
            <a:ext cx="5471160" cy="2161107"/>
          </a:xfrm>
          <a:prstGeom prst="rect">
            <a:avLst/>
          </a:prstGeom>
        </p:spPr>
      </p:pic>
      <p:sp>
        <p:nvSpPr>
          <p:cNvPr id="25" name="sketchy line">
            <a:extLst>
              <a:ext uri="{FF2B5EF4-FFF2-40B4-BE49-F238E27FC236}">
                <a16:creationId xmlns:a16="http://schemas.microsoft.com/office/drawing/2014/main" id="{35D99776-4B38-47DF-A302-11AD9AF87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37304" y="5292566"/>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190D119-5C8E-7AE6-89F4-098A3707CCB8}"/>
              </a:ext>
            </a:extLst>
          </p:cNvPr>
          <p:cNvSpPr>
            <a:spLocks noGrp="1"/>
          </p:cNvSpPr>
          <p:nvPr>
            <p:ph idx="1"/>
          </p:nvPr>
        </p:nvSpPr>
        <p:spPr>
          <a:xfrm>
            <a:off x="5333999" y="4440365"/>
            <a:ext cx="6214871" cy="1722691"/>
          </a:xfrm>
        </p:spPr>
        <p:txBody>
          <a:bodyPr anchor="ctr">
            <a:normAutofit/>
          </a:bodyPr>
          <a:lstStyle/>
          <a:p>
            <a:r>
              <a:rPr lang="en-US" sz="2200"/>
              <a:t>Do what you say even in small things. </a:t>
            </a:r>
          </a:p>
          <a:p>
            <a:endParaRPr lang="en-US" sz="2200"/>
          </a:p>
          <a:p>
            <a:pPr marL="0" indent="0">
              <a:buNone/>
            </a:pPr>
            <a:endParaRPr lang="en-US" sz="2200"/>
          </a:p>
        </p:txBody>
      </p:sp>
    </p:spTree>
    <p:extLst>
      <p:ext uri="{BB962C8B-B14F-4D97-AF65-F5344CB8AC3E}">
        <p14:creationId xmlns:p14="http://schemas.microsoft.com/office/powerpoint/2010/main" val="2128429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c 15">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67B839-1177-B99B-139F-DBF5E1E123B9}"/>
              </a:ext>
            </a:extLst>
          </p:cNvPr>
          <p:cNvSpPr>
            <a:spLocks noGrp="1"/>
          </p:cNvSpPr>
          <p:nvPr>
            <p:ph type="title"/>
          </p:nvPr>
        </p:nvSpPr>
        <p:spPr>
          <a:xfrm>
            <a:off x="892818" y="1370171"/>
            <a:ext cx="5085580" cy="2387600"/>
          </a:xfrm>
        </p:spPr>
        <p:txBody>
          <a:bodyPr vert="horz" lIns="91440" tIns="45720" rIns="91440" bIns="45720" rtlCol="0" anchor="b">
            <a:normAutofit/>
          </a:bodyPr>
          <a:lstStyle/>
          <a:p>
            <a:r>
              <a:rPr lang="en-US" sz="5600">
                <a:solidFill>
                  <a:schemeClr val="bg1"/>
                </a:solidFill>
              </a:rPr>
              <a:t>Communication </a:t>
            </a:r>
          </a:p>
        </p:txBody>
      </p:sp>
      <p:sp>
        <p:nvSpPr>
          <p:cNvPr id="3" name="Content Placeholder 2">
            <a:extLst>
              <a:ext uri="{FF2B5EF4-FFF2-40B4-BE49-F238E27FC236}">
                <a16:creationId xmlns:a16="http://schemas.microsoft.com/office/drawing/2014/main" id="{181D064D-E754-EB44-3508-E7F2168D1CAE}"/>
              </a:ext>
            </a:extLst>
          </p:cNvPr>
          <p:cNvSpPr>
            <a:spLocks noGrp="1"/>
          </p:cNvSpPr>
          <p:nvPr>
            <p:ph idx="1"/>
          </p:nvPr>
        </p:nvSpPr>
        <p:spPr>
          <a:xfrm>
            <a:off x="892818" y="3849845"/>
            <a:ext cx="5085580" cy="1881751"/>
          </a:xfrm>
        </p:spPr>
        <p:txBody>
          <a:bodyPr vert="horz" lIns="91440" tIns="45720" rIns="91440" bIns="45720" rtlCol="0">
            <a:normAutofit lnSpcReduction="10000"/>
          </a:bodyPr>
          <a:lstStyle/>
          <a:p>
            <a:pPr marL="0" indent="0">
              <a:buNone/>
            </a:pPr>
            <a:r>
              <a:rPr lang="en-US" sz="2400" dirty="0">
                <a:solidFill>
                  <a:schemeClr val="bg1"/>
                </a:solidFill>
              </a:rPr>
              <a:t>Your body says more than you realize learn to send friend signals.</a:t>
            </a:r>
          </a:p>
          <a:p>
            <a:pPr marL="0" indent="0">
              <a:buNone/>
            </a:pPr>
            <a:endParaRPr lang="en-US" sz="2400" dirty="0">
              <a:solidFill>
                <a:schemeClr val="bg1"/>
              </a:solidFill>
            </a:endParaRPr>
          </a:p>
          <a:p>
            <a:pPr marL="0" indent="0">
              <a:buNone/>
            </a:pPr>
            <a:r>
              <a:rPr lang="en-US" sz="2400" dirty="0">
                <a:solidFill>
                  <a:schemeClr val="bg1"/>
                </a:solidFill>
              </a:rPr>
              <a:t>60-80 percent of communication is nonverbal </a:t>
            </a:r>
          </a:p>
        </p:txBody>
      </p:sp>
      <p:sp>
        <p:nvSpPr>
          <p:cNvPr id="18" name="Oval 17">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Wood human figure">
            <a:extLst>
              <a:ext uri="{FF2B5EF4-FFF2-40B4-BE49-F238E27FC236}">
                <a16:creationId xmlns:a16="http://schemas.microsoft.com/office/drawing/2014/main" id="{2B4DDF69-EA42-75D1-2256-0BCD279D6E42}"/>
              </a:ext>
            </a:extLst>
          </p:cNvPr>
          <p:cNvPicPr>
            <a:picLocks noChangeAspect="1"/>
          </p:cNvPicPr>
          <p:nvPr/>
        </p:nvPicPr>
        <p:blipFill>
          <a:blip r:embed="rId2"/>
          <a:srcRect r="33251" b="2"/>
          <a:stretch>
            <a:fillRect/>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0" name="Rectangle 19">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558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Arc 1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DCE1F9-2590-5927-36D5-BBAD075AE0D5}"/>
              </a:ext>
            </a:extLst>
          </p:cNvPr>
          <p:cNvSpPr>
            <a:spLocks noGrp="1"/>
          </p:cNvSpPr>
          <p:nvPr>
            <p:ph type="title"/>
          </p:nvPr>
        </p:nvSpPr>
        <p:spPr>
          <a:xfrm>
            <a:off x="5894962" y="479493"/>
            <a:ext cx="5458838" cy="1325563"/>
          </a:xfrm>
        </p:spPr>
        <p:txBody>
          <a:bodyPr>
            <a:normAutofit/>
          </a:bodyPr>
          <a:lstStyle/>
          <a:p>
            <a:r>
              <a:rPr lang="en-US" dirty="0"/>
              <a:t>The Differentiator </a:t>
            </a:r>
          </a:p>
        </p:txBody>
      </p:sp>
      <p:sp>
        <p:nvSpPr>
          <p:cNvPr id="17" name="Freeform: Shape 16">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DA4ECACD-5394-4A80-D1FE-36A12938FA05}"/>
              </a:ext>
            </a:extLst>
          </p:cNvPr>
          <p:cNvPicPr>
            <a:picLocks noChangeAspect="1"/>
          </p:cNvPicPr>
          <p:nvPr/>
        </p:nvPicPr>
        <p:blipFill>
          <a:blip r:embed="rId2"/>
          <a:stretch>
            <a:fillRect/>
          </a:stretch>
        </p:blipFill>
        <p:spPr>
          <a:xfrm>
            <a:off x="703182" y="704691"/>
            <a:ext cx="4777381" cy="527887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84432E26-55E3-A9EE-1F00-8F009C2CCC59}"/>
              </a:ext>
            </a:extLst>
          </p:cNvPr>
          <p:cNvSpPr>
            <a:spLocks noGrp="1"/>
          </p:cNvSpPr>
          <p:nvPr>
            <p:ph idx="1"/>
          </p:nvPr>
        </p:nvSpPr>
        <p:spPr>
          <a:xfrm>
            <a:off x="5894962" y="1984443"/>
            <a:ext cx="5458838" cy="4192520"/>
          </a:xfrm>
        </p:spPr>
        <p:txBody>
          <a:bodyPr>
            <a:normAutofit/>
          </a:bodyPr>
          <a:lstStyle/>
          <a:p>
            <a:r>
              <a:rPr lang="en-US" sz="2000" dirty="0"/>
              <a:t>He is the most successful and most decorated Olympian of all time with a total of 28 medals. Phelps also holds the all-time records for Olympic gold medals.</a:t>
            </a:r>
          </a:p>
          <a:p>
            <a:endParaRPr lang="en-US" sz="2000" dirty="0"/>
          </a:p>
          <a:p>
            <a:endParaRPr lang="en-US" sz="2000" dirty="0"/>
          </a:p>
          <a:p>
            <a:endParaRPr lang="en-US" sz="2000" dirty="0"/>
          </a:p>
          <a:p>
            <a:r>
              <a:rPr lang="en-US" sz="2000" dirty="0"/>
              <a:t>“There were a lot of days I didn’t want to get out of bed.  If you look at the greats in any walk of life, the greats do things when they don’t always want to, and that’s the separation.” Michael Phelps </a:t>
            </a:r>
          </a:p>
          <a:p>
            <a:endParaRPr lang="en-US" sz="2000" dirty="0"/>
          </a:p>
          <a:p>
            <a:endParaRPr lang="en-US" sz="2000" dirty="0"/>
          </a:p>
          <a:p>
            <a:endParaRPr lang="en-US" sz="2000" dirty="0"/>
          </a:p>
        </p:txBody>
      </p:sp>
    </p:spTree>
    <p:extLst>
      <p:ext uri="{BB962C8B-B14F-4D97-AF65-F5344CB8AC3E}">
        <p14:creationId xmlns:p14="http://schemas.microsoft.com/office/powerpoint/2010/main" val="27720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EABAFB-2E5B-4613-48CD-47D63A3804DE}"/>
              </a:ext>
            </a:extLst>
          </p:cNvPr>
          <p:cNvSpPr>
            <a:spLocks noGrp="1"/>
          </p:cNvSpPr>
          <p:nvPr>
            <p:ph type="title"/>
          </p:nvPr>
        </p:nvSpPr>
        <p:spPr>
          <a:xfrm>
            <a:off x="838201" y="345810"/>
            <a:ext cx="5120561" cy="1325563"/>
          </a:xfrm>
        </p:spPr>
        <p:txBody>
          <a:bodyPr>
            <a:normAutofit/>
          </a:bodyPr>
          <a:lstStyle/>
          <a:p>
            <a:r>
              <a:rPr lang="en-US"/>
              <a:t>Take the Long View </a:t>
            </a:r>
          </a:p>
        </p:txBody>
      </p:sp>
      <p:sp>
        <p:nvSpPr>
          <p:cNvPr id="18" name="Content Placeholder 17">
            <a:extLst>
              <a:ext uri="{FF2B5EF4-FFF2-40B4-BE49-F238E27FC236}">
                <a16:creationId xmlns:a16="http://schemas.microsoft.com/office/drawing/2014/main" id="{78278284-B65B-205E-01CF-518EC6B5E932}"/>
              </a:ext>
            </a:extLst>
          </p:cNvPr>
          <p:cNvSpPr>
            <a:spLocks noGrp="1"/>
          </p:cNvSpPr>
          <p:nvPr>
            <p:ph idx="1"/>
          </p:nvPr>
        </p:nvSpPr>
        <p:spPr>
          <a:xfrm>
            <a:off x="838201" y="1825625"/>
            <a:ext cx="5092194" cy="4351338"/>
          </a:xfrm>
        </p:spPr>
        <p:txBody>
          <a:bodyPr>
            <a:normAutofit/>
          </a:bodyPr>
          <a:lstStyle/>
          <a:p>
            <a:r>
              <a:rPr lang="en-US" dirty="0"/>
              <a:t>Where do you want to be 10-20-30 years from now?</a:t>
            </a:r>
          </a:p>
          <a:p>
            <a:endParaRPr lang="en-US" dirty="0"/>
          </a:p>
          <a:p>
            <a:r>
              <a:rPr lang="en-US" dirty="0"/>
              <a:t>Make decisions starting today to get to that destination. </a:t>
            </a:r>
          </a:p>
          <a:p>
            <a:endParaRPr lang="en-US" dirty="0"/>
          </a:p>
          <a:p>
            <a:r>
              <a:rPr lang="en-US" dirty="0"/>
              <a:t>Daily decisions over the long term make the difference. </a:t>
            </a:r>
          </a:p>
        </p:txBody>
      </p:sp>
      <p:sp>
        <p:nvSpPr>
          <p:cNvPr id="36" name="Oval 3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390F0EE7-9FF2-94CA-00D2-CDE061B6A562}"/>
              </a:ext>
            </a:extLst>
          </p:cNvPr>
          <p:cNvPicPr>
            <a:picLocks noChangeAspect="1"/>
          </p:cNvPicPr>
          <p:nvPr/>
        </p:nvPicPr>
        <p:blipFill>
          <a:blip r:embed="rId3"/>
          <a:srcRect r="1053" b="4"/>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8" name="Arc 3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E1744036-5E8B-8334-4734-AF823C74ED5F}"/>
              </a:ext>
            </a:extLst>
          </p:cNvPr>
          <p:cNvPicPr>
            <a:picLocks noChangeAspect="1"/>
          </p:cNvPicPr>
          <p:nvPr/>
        </p:nvPicPr>
        <p:blipFill>
          <a:blip r:embed="rId4">
            <a:extLst>
              <a:ext uri="{28A0092B-C50C-407E-A947-70E740481C1C}">
                <a14:useLocalDpi xmlns:a14="http://schemas.microsoft.com/office/drawing/2010/main" val="0"/>
              </a:ext>
            </a:extLst>
          </a:blip>
          <a:srcRect t="6592" r="-3" b="-3"/>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12804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anim calcmode="lin" valueType="num">
                                      <p:cBhvr additive="base">
                                        <p:cTn id="11"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8">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anim calcmode="lin" valueType="num">
                                      <p:cBhvr additive="base">
                                        <p:cTn id="15" dur="5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8B99DF5-AB08-5BA5-6154-E065F97D59CA}"/>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The Commitment – Continual Growth</a:t>
            </a:r>
          </a:p>
        </p:txBody>
      </p:sp>
      <p:pic>
        <p:nvPicPr>
          <p:cNvPr id="5" name="Content Placeholder 4">
            <a:extLst>
              <a:ext uri="{FF2B5EF4-FFF2-40B4-BE49-F238E27FC236}">
                <a16:creationId xmlns:a16="http://schemas.microsoft.com/office/drawing/2014/main" id="{CBBC777D-9EC4-522D-7536-CDB6F7A0649A}"/>
              </a:ext>
            </a:extLst>
          </p:cNvPr>
          <p:cNvPicPr>
            <a:picLocks noGrp="1" noChangeAspect="1"/>
          </p:cNvPicPr>
          <p:nvPr>
            <p:ph idx="1"/>
          </p:nvPr>
        </p:nvPicPr>
        <p:blipFill>
          <a:blip r:embed="rId2"/>
          <a:stretch>
            <a:fillRect/>
          </a:stretch>
        </p:blipFill>
        <p:spPr>
          <a:xfrm>
            <a:off x="4624108" y="467208"/>
            <a:ext cx="6982388" cy="5923584"/>
          </a:xfrm>
          <a:prstGeom prst="rect">
            <a:avLst/>
          </a:prstGeom>
        </p:spPr>
      </p:pic>
    </p:spTree>
    <p:extLst>
      <p:ext uri="{BB962C8B-B14F-4D97-AF65-F5344CB8AC3E}">
        <p14:creationId xmlns:p14="http://schemas.microsoft.com/office/powerpoint/2010/main" val="35139317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E2BC84-46C8-A63B-F3B6-74E7DFACD82A}"/>
              </a:ext>
            </a:extLst>
          </p:cNvPr>
          <p:cNvSpPr>
            <a:spLocks noGrp="1"/>
          </p:cNvSpPr>
          <p:nvPr>
            <p:ph type="title"/>
          </p:nvPr>
        </p:nvSpPr>
        <p:spPr>
          <a:xfrm>
            <a:off x="6094105" y="802955"/>
            <a:ext cx="4977976" cy="1454051"/>
          </a:xfrm>
        </p:spPr>
        <p:txBody>
          <a:bodyPr>
            <a:normAutofit/>
          </a:bodyPr>
          <a:lstStyle/>
          <a:p>
            <a:r>
              <a:rPr lang="en-US" sz="3600">
                <a:solidFill>
                  <a:schemeClr val="tx2"/>
                </a:solidFill>
              </a:rPr>
              <a:t>Practical Suggestions </a:t>
            </a:r>
          </a:p>
        </p:txBody>
      </p:sp>
      <p:pic>
        <p:nvPicPr>
          <p:cNvPr id="30" name="Graphic 29" descr="Avocado">
            <a:extLst>
              <a:ext uri="{FF2B5EF4-FFF2-40B4-BE49-F238E27FC236}">
                <a16:creationId xmlns:a16="http://schemas.microsoft.com/office/drawing/2014/main" id="{8015F6FD-F1DD-DDCC-AF4F-4074327598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AFC3E655-7A15-908A-FBD1-9B145C4A5335}"/>
              </a:ext>
            </a:extLst>
          </p:cNvPr>
          <p:cNvSpPr>
            <a:spLocks noGrp="1"/>
          </p:cNvSpPr>
          <p:nvPr>
            <p:ph idx="1"/>
          </p:nvPr>
        </p:nvSpPr>
        <p:spPr>
          <a:xfrm>
            <a:off x="6090574" y="2421682"/>
            <a:ext cx="4977578" cy="3639289"/>
          </a:xfrm>
        </p:spPr>
        <p:txBody>
          <a:bodyPr anchor="ctr">
            <a:normAutofit/>
          </a:bodyPr>
          <a:lstStyle/>
          <a:p>
            <a:r>
              <a:rPr lang="en-US" sz="1800">
                <a:solidFill>
                  <a:schemeClr val="tx2"/>
                </a:solidFill>
              </a:rPr>
              <a:t>Focus on your health now. </a:t>
            </a:r>
          </a:p>
          <a:p>
            <a:pPr lvl="1"/>
            <a:r>
              <a:rPr lang="en-US" sz="1800">
                <a:solidFill>
                  <a:schemeClr val="tx2"/>
                </a:solidFill>
              </a:rPr>
              <a:t>Movement</a:t>
            </a:r>
          </a:p>
          <a:p>
            <a:pPr lvl="1"/>
            <a:r>
              <a:rPr lang="en-US" sz="1800">
                <a:solidFill>
                  <a:schemeClr val="tx2"/>
                </a:solidFill>
              </a:rPr>
              <a:t>Food</a:t>
            </a:r>
          </a:p>
          <a:p>
            <a:pPr lvl="1"/>
            <a:r>
              <a:rPr lang="en-US" sz="1800">
                <a:solidFill>
                  <a:schemeClr val="tx2"/>
                </a:solidFill>
              </a:rPr>
              <a:t>Functional Health</a:t>
            </a:r>
          </a:p>
          <a:p>
            <a:endParaRPr lang="en-US" sz="1800">
              <a:solidFill>
                <a:schemeClr val="tx2"/>
              </a:solidFill>
            </a:endParaRPr>
          </a:p>
          <a:p>
            <a:r>
              <a:rPr lang="en-US" sz="1800">
                <a:solidFill>
                  <a:schemeClr val="tx2"/>
                </a:solidFill>
              </a:rPr>
              <a:t>Rituals (find what works for you for me it’s the morning).</a:t>
            </a:r>
          </a:p>
          <a:p>
            <a:endParaRPr lang="en-US" sz="1800">
              <a:solidFill>
                <a:schemeClr val="tx2"/>
              </a:solidFill>
            </a:endParaRPr>
          </a:p>
          <a:p>
            <a:endParaRPr lang="en-US" sz="1800">
              <a:solidFill>
                <a:schemeClr val="tx2"/>
              </a:solidFill>
            </a:endParaRPr>
          </a:p>
          <a:p>
            <a:endParaRPr lang="en-US" sz="1800">
              <a:solidFill>
                <a:schemeClr val="tx2"/>
              </a:solidFill>
            </a:endParaRPr>
          </a:p>
        </p:txBody>
      </p:sp>
      <p:grpSp>
        <p:nvGrpSpPr>
          <p:cNvPr id="31" name="Group 30">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9987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092" y="626076"/>
            <a:ext cx="9597296" cy="1610497"/>
          </a:xfrm>
        </p:spPr>
        <p:txBody>
          <a:bodyPr>
            <a:normAutofit/>
          </a:bodyPr>
          <a:lstStyle/>
          <a:p>
            <a:r>
              <a:rPr lang="en-US" dirty="0"/>
              <a:t>“A little better or not quite as good.”</a:t>
            </a:r>
            <a:br>
              <a:rPr lang="en-US" dirty="0"/>
            </a:br>
            <a:r>
              <a:rPr lang="en-US" dirty="0"/>
              <a:t>Go be Gage</a:t>
            </a:r>
          </a:p>
        </p:txBody>
      </p:sp>
      <p:pic>
        <p:nvPicPr>
          <p:cNvPr id="10" name="Publix employee ties old man's shoes, photo goes viral -">
            <a:hlinkClick r:id="" action="ppaction://media"/>
          </p:cNvPr>
          <p:cNvPicPr>
            <a:picLocks noGrp="1" noChangeAspect="1"/>
          </p:cNvPicPr>
          <p:nvPr>
            <p:ph sz="quarter" idx="10"/>
            <a:videoFile r:link="rId2"/>
            <p:extLst>
              <p:ext uri="{DAA4B4D4-6D71-4841-9C94-3DE7FCFB9230}">
                <p14:media xmlns:p14="http://schemas.microsoft.com/office/powerpoint/2010/main" r:embed="rId1"/>
              </p:ext>
            </p:extLst>
          </p:nvPr>
        </p:nvPicPr>
        <p:blipFill>
          <a:blip r:embed="rId4"/>
          <a:stretch>
            <a:fillRect/>
          </a:stretch>
        </p:blipFill>
        <p:spPr>
          <a:xfrm>
            <a:off x="3049771" y="3094078"/>
            <a:ext cx="6092458" cy="2623880"/>
          </a:xfrm>
        </p:spPr>
      </p:pic>
    </p:spTree>
    <p:extLst>
      <p:ext uri="{BB962C8B-B14F-4D97-AF65-F5344CB8AC3E}">
        <p14:creationId xmlns:p14="http://schemas.microsoft.com/office/powerpoint/2010/main" val="120488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0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D868099-6145-4BC0-A5EA-74BEF1776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402C9F-5831-4E9D-8303-B853FB861B4B}"/>
              </a:ext>
            </a:extLst>
          </p:cNvPr>
          <p:cNvSpPr>
            <a:spLocks noGrp="1"/>
          </p:cNvSpPr>
          <p:nvPr>
            <p:ph type="title"/>
          </p:nvPr>
        </p:nvSpPr>
        <p:spPr>
          <a:xfrm>
            <a:off x="8471424" y="1110882"/>
            <a:ext cx="3053039" cy="1060817"/>
          </a:xfrm>
        </p:spPr>
        <p:txBody>
          <a:bodyPr anchor="b">
            <a:normAutofit/>
          </a:bodyPr>
          <a:lstStyle/>
          <a:p>
            <a:r>
              <a:rPr lang="en-US" sz="2800" b="1"/>
              <a:t>Questions or Comments</a:t>
            </a:r>
          </a:p>
        </p:txBody>
      </p:sp>
      <p:pic>
        <p:nvPicPr>
          <p:cNvPr id="4" name="Picture 3">
            <a:extLst>
              <a:ext uri="{FF2B5EF4-FFF2-40B4-BE49-F238E27FC236}">
                <a16:creationId xmlns:a16="http://schemas.microsoft.com/office/drawing/2014/main" id="{D1A74E20-D18D-A558-B32F-1ACC492469C5}"/>
              </a:ext>
            </a:extLst>
          </p:cNvPr>
          <p:cNvPicPr>
            <a:picLocks noChangeAspect="1"/>
          </p:cNvPicPr>
          <p:nvPr/>
        </p:nvPicPr>
        <p:blipFill>
          <a:blip r:embed="rId3"/>
          <a:stretch>
            <a:fillRect/>
          </a:stretch>
        </p:blipFill>
        <p:spPr>
          <a:xfrm>
            <a:off x="925451" y="640080"/>
            <a:ext cx="6318027" cy="5577840"/>
          </a:xfrm>
          <a:prstGeom prst="rect">
            <a:avLst/>
          </a:prstGeom>
        </p:spPr>
      </p:pic>
      <p:sp>
        <p:nvSpPr>
          <p:cNvPr id="3" name="Content Placeholder 2">
            <a:extLst>
              <a:ext uri="{FF2B5EF4-FFF2-40B4-BE49-F238E27FC236}">
                <a16:creationId xmlns:a16="http://schemas.microsoft.com/office/drawing/2014/main" id="{E1212101-AD2E-48E8-A21F-1024EFE1DF0E}"/>
              </a:ext>
            </a:extLst>
          </p:cNvPr>
          <p:cNvSpPr>
            <a:spLocks noGrp="1"/>
          </p:cNvSpPr>
          <p:nvPr>
            <p:ph idx="1"/>
          </p:nvPr>
        </p:nvSpPr>
        <p:spPr>
          <a:xfrm>
            <a:off x="8471423" y="2286000"/>
            <a:ext cx="3053039" cy="3931920"/>
          </a:xfrm>
        </p:spPr>
        <p:txBody>
          <a:bodyPr>
            <a:normAutofit/>
          </a:bodyPr>
          <a:lstStyle/>
          <a:p>
            <a:pPr marL="0" indent="0">
              <a:buNone/>
            </a:pPr>
            <a:r>
              <a:rPr lang="en-US" sz="1600"/>
              <a:t>		</a:t>
            </a:r>
          </a:p>
          <a:p>
            <a:pPr marL="0" indent="0">
              <a:buNone/>
            </a:pPr>
            <a:r>
              <a:rPr lang="en-US" sz="1600" b="1" u="sng"/>
              <a:t>Contact Information</a:t>
            </a:r>
          </a:p>
          <a:p>
            <a:pPr marL="0" indent="0">
              <a:buNone/>
            </a:pPr>
            <a:r>
              <a:rPr lang="en-US" sz="1600" b="1"/>
              <a:t>Kevin Robinson</a:t>
            </a:r>
          </a:p>
          <a:p>
            <a:pPr marL="0" indent="0">
              <a:buNone/>
            </a:pPr>
            <a:r>
              <a:rPr lang="en-US" sz="1600" b="1"/>
              <a:t>Vice President for Institutional Compliance &amp; Security</a:t>
            </a:r>
          </a:p>
          <a:p>
            <a:pPr marL="0" indent="0">
              <a:buNone/>
            </a:pPr>
            <a:r>
              <a:rPr lang="en-US" sz="1600" b="1"/>
              <a:t>Phone (Office) 334-844-4389</a:t>
            </a:r>
          </a:p>
          <a:p>
            <a:pPr marL="0" indent="0">
              <a:buNone/>
            </a:pPr>
            <a:r>
              <a:rPr lang="en-US" sz="1600" b="1"/>
              <a:t>Phone (Cell) 334-744-1250</a:t>
            </a:r>
          </a:p>
          <a:p>
            <a:pPr marL="0" indent="0">
              <a:buNone/>
            </a:pPr>
            <a:r>
              <a:rPr lang="en-US" sz="1600" b="1"/>
              <a:t>Email: robinmk@auburn.edu</a:t>
            </a:r>
          </a:p>
        </p:txBody>
      </p:sp>
      <p:sp>
        <p:nvSpPr>
          <p:cNvPr id="16" name="Freeform 6">
            <a:extLst>
              <a:ext uri="{FF2B5EF4-FFF2-40B4-BE49-F238E27FC236}">
                <a16:creationId xmlns:a16="http://schemas.microsoft.com/office/drawing/2014/main" id="{CC1026F7-DECB-49B4-A565-518BBA445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US"/>
          </a:p>
        </p:txBody>
      </p:sp>
    </p:spTree>
    <p:extLst>
      <p:ext uri="{BB962C8B-B14F-4D97-AF65-F5344CB8AC3E}">
        <p14:creationId xmlns:p14="http://schemas.microsoft.com/office/powerpoint/2010/main" val="291256774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74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86303C-9334-2FDC-35C9-39E513252313}"/>
              </a:ext>
            </a:extLst>
          </p:cNvPr>
          <p:cNvPicPr>
            <a:picLocks noChangeAspect="1"/>
          </p:cNvPicPr>
          <p:nvPr/>
        </p:nvPicPr>
        <p:blipFill>
          <a:blip r:embed="rId3"/>
          <a:stretch>
            <a:fillRect/>
          </a:stretch>
        </p:blipFill>
        <p:spPr>
          <a:xfrm>
            <a:off x="2885011" y="643467"/>
            <a:ext cx="6421977" cy="5571065"/>
          </a:xfrm>
          <a:prstGeom prst="rect">
            <a:avLst/>
          </a:prstGeom>
        </p:spPr>
      </p:pic>
    </p:spTree>
    <p:extLst>
      <p:ext uri="{BB962C8B-B14F-4D97-AF65-F5344CB8AC3E}">
        <p14:creationId xmlns:p14="http://schemas.microsoft.com/office/powerpoint/2010/main" val="643904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1FFADB0-08B4-A75A-75F5-B83D8668924A}"/>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Today’s Goal</a:t>
            </a:r>
          </a:p>
        </p:txBody>
      </p:sp>
      <p:graphicFrame>
        <p:nvGraphicFramePr>
          <p:cNvPr id="5" name="Content Placeholder 2">
            <a:extLst>
              <a:ext uri="{FF2B5EF4-FFF2-40B4-BE49-F238E27FC236}">
                <a16:creationId xmlns:a16="http://schemas.microsoft.com/office/drawing/2014/main" id="{87AADE2D-7B96-05C9-7CC6-98B8234F4D5E}"/>
              </a:ext>
            </a:extLst>
          </p:cNvPr>
          <p:cNvGraphicFramePr>
            <a:graphicFrameLocks noGrp="1"/>
          </p:cNvGraphicFramePr>
          <p:nvPr>
            <p:ph idx="1"/>
            <p:extLst>
              <p:ext uri="{D42A27DB-BD31-4B8C-83A1-F6EECF244321}">
                <p14:modId xmlns:p14="http://schemas.microsoft.com/office/powerpoint/2010/main" val="176058565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7010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C3F069-227E-E2F2-D4E5-FB65EC351A60}"/>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4200"/>
              <a:t>Most Common Thing Remembered From the Average Conference Talk</a:t>
            </a:r>
          </a:p>
        </p:txBody>
      </p:sp>
      <p:sp>
        <p:nvSpPr>
          <p:cNvPr id="16"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5273CF8-DC86-FD10-9FA0-C8FD749B9D66}"/>
              </a:ext>
            </a:extLst>
          </p:cNvPr>
          <p:cNvPicPr>
            <a:picLocks noChangeAspect="1"/>
          </p:cNvPicPr>
          <p:nvPr/>
        </p:nvPicPr>
        <p:blipFill>
          <a:blip r:embed="rId2"/>
          <a:srcRect r="-1" b="30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7521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14D1CC-C0BE-A63A-346C-3C85246BEADE}"/>
              </a:ext>
            </a:extLst>
          </p:cNvPr>
          <p:cNvSpPr>
            <a:spLocks noGrp="1"/>
          </p:cNvSpPr>
          <p:nvPr>
            <p:ph type="title"/>
          </p:nvPr>
        </p:nvSpPr>
        <p:spPr>
          <a:xfrm>
            <a:off x="599609" y="679731"/>
            <a:ext cx="4171994" cy="3736540"/>
          </a:xfrm>
        </p:spPr>
        <p:txBody>
          <a:bodyPr vert="horz" lIns="91440" tIns="45720" rIns="91440" bIns="45720" rtlCol="0" anchor="b">
            <a:normAutofit/>
          </a:bodyPr>
          <a:lstStyle/>
          <a:p>
            <a:r>
              <a:rPr lang="en-US" sz="6000" kern="1200">
                <a:solidFill>
                  <a:schemeClr val="tx1"/>
                </a:solidFill>
                <a:latin typeface="+mj-lt"/>
                <a:ea typeface="+mj-ea"/>
                <a:cs typeface="+mj-cs"/>
              </a:rPr>
              <a:t>A favor I have to ask…</a:t>
            </a:r>
          </a:p>
        </p:txBody>
      </p:sp>
      <p:sp>
        <p:nvSpPr>
          <p:cNvPr id="3" name="Content Placeholder 2">
            <a:extLst>
              <a:ext uri="{FF2B5EF4-FFF2-40B4-BE49-F238E27FC236}">
                <a16:creationId xmlns:a16="http://schemas.microsoft.com/office/drawing/2014/main" id="{725E00A2-FFA3-7E09-5202-9C246EA1A2B5}"/>
              </a:ext>
            </a:extLst>
          </p:cNvPr>
          <p:cNvSpPr>
            <a:spLocks noGrp="1"/>
          </p:cNvSpPr>
          <p:nvPr>
            <p:ph idx="1"/>
          </p:nvPr>
        </p:nvSpPr>
        <p:spPr>
          <a:xfrm>
            <a:off x="599609" y="4685288"/>
            <a:ext cx="4171994" cy="1035781"/>
          </a:xfrm>
        </p:spPr>
        <p:txBody>
          <a:bodyPr vert="horz" lIns="91440" tIns="45720" rIns="91440" bIns="45720" rtlCol="0">
            <a:normAutofit/>
          </a:bodyPr>
          <a:lstStyle/>
          <a:p>
            <a:pPr marL="0" indent="0">
              <a:buNone/>
            </a:pPr>
            <a:r>
              <a:rPr lang="en-US" sz="2200" b="1" i="1" kern="1200">
                <a:solidFill>
                  <a:schemeClr val="tx1"/>
                </a:solidFill>
                <a:latin typeface="+mn-lt"/>
                <a:ea typeface="+mn-ea"/>
                <a:cs typeface="+mn-cs"/>
              </a:rPr>
              <a:t>Find one thing in this talk and apply it in some way to be a little better at life.</a:t>
            </a:r>
          </a:p>
        </p:txBody>
      </p:sp>
      <p:grpSp>
        <p:nvGrpSpPr>
          <p:cNvPr id="27" name="Group 26">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28" name="Straight Connector 27">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9EB4E92-04B7-D222-F6FD-202E80C0435A}"/>
              </a:ext>
            </a:extLst>
          </p:cNvPr>
          <p:cNvPicPr>
            <a:picLocks noChangeAspect="1"/>
          </p:cNvPicPr>
          <p:nvPr/>
        </p:nvPicPr>
        <p:blipFill>
          <a:blip r:embed="rId2"/>
          <a:srcRect l="9860" r="18571"/>
          <a:stretch>
            <a:fillRect/>
          </a:stretch>
        </p:blipFill>
        <p:spPr>
          <a:xfrm>
            <a:off x="5640572" y="569312"/>
            <a:ext cx="5608830" cy="5608799"/>
          </a:xfrm>
          <a:prstGeom prst="rect">
            <a:avLst/>
          </a:prstGeom>
        </p:spPr>
      </p:pic>
    </p:spTree>
    <p:extLst>
      <p:ext uri="{BB962C8B-B14F-4D97-AF65-F5344CB8AC3E}">
        <p14:creationId xmlns:p14="http://schemas.microsoft.com/office/powerpoint/2010/main" val="61361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5640311-9AC9-4285-FBAE-6B081ACF1245}"/>
              </a:ext>
            </a:extLst>
          </p:cNvPr>
          <p:cNvSpPr>
            <a:spLocks noGrp="1"/>
          </p:cNvSpPr>
          <p:nvPr>
            <p:ph type="title"/>
          </p:nvPr>
        </p:nvSpPr>
        <p:spPr>
          <a:xfrm>
            <a:off x="838200" y="609600"/>
            <a:ext cx="3739341" cy="1330839"/>
          </a:xfrm>
        </p:spPr>
        <p:txBody>
          <a:bodyPr>
            <a:normAutofit/>
          </a:bodyPr>
          <a:lstStyle/>
          <a:p>
            <a:r>
              <a:rPr lang="en-US" sz="3700"/>
              <a:t>Reminder on Higher Education </a:t>
            </a:r>
          </a:p>
        </p:txBody>
      </p:sp>
      <p:sp>
        <p:nvSpPr>
          <p:cNvPr id="7" name="Content Placeholder 6">
            <a:extLst>
              <a:ext uri="{FF2B5EF4-FFF2-40B4-BE49-F238E27FC236}">
                <a16:creationId xmlns:a16="http://schemas.microsoft.com/office/drawing/2014/main" id="{82975040-E07C-68BC-A30D-22BEA67098D2}"/>
              </a:ext>
            </a:extLst>
          </p:cNvPr>
          <p:cNvSpPr>
            <a:spLocks noGrp="1"/>
          </p:cNvSpPr>
          <p:nvPr>
            <p:ph idx="1"/>
          </p:nvPr>
        </p:nvSpPr>
        <p:spPr>
          <a:xfrm>
            <a:off x="862366" y="2194102"/>
            <a:ext cx="3427001" cy="3908586"/>
          </a:xfrm>
        </p:spPr>
        <p:txBody>
          <a:bodyPr>
            <a:normAutofit/>
          </a:bodyPr>
          <a:lstStyle/>
          <a:p>
            <a:r>
              <a:rPr lang="en-US" sz="2000" dirty="0"/>
              <a:t>Changing lives through education</a:t>
            </a:r>
          </a:p>
          <a:p>
            <a:r>
              <a:rPr lang="en-US" sz="2000" dirty="0"/>
              <a:t>Transforming society through research</a:t>
            </a:r>
          </a:p>
          <a:p>
            <a:r>
              <a:rPr lang="en-US" sz="2000" dirty="0"/>
              <a:t>Reaching out to those who need help</a:t>
            </a:r>
          </a:p>
        </p:txBody>
      </p:sp>
      <p:pic>
        <p:nvPicPr>
          <p:cNvPr id="9" name="Picture 8">
            <a:extLst>
              <a:ext uri="{FF2B5EF4-FFF2-40B4-BE49-F238E27FC236}">
                <a16:creationId xmlns:a16="http://schemas.microsoft.com/office/drawing/2014/main" id="{B1AC985B-1590-5726-00C0-56D47BB0B8C5}"/>
              </a:ext>
            </a:extLst>
          </p:cNvPr>
          <p:cNvPicPr>
            <a:picLocks noChangeAspect="1"/>
          </p:cNvPicPr>
          <p:nvPr/>
        </p:nvPicPr>
        <p:blipFill>
          <a:blip r:embed="rId3"/>
          <a:stretch>
            <a:fillRect/>
          </a:stretch>
        </p:blipFill>
        <p:spPr>
          <a:xfrm>
            <a:off x="5445457" y="1602022"/>
            <a:ext cx="6155141" cy="3677696"/>
          </a:xfrm>
          <a:prstGeom prst="rect">
            <a:avLst/>
          </a:prstGeom>
        </p:spPr>
      </p:pic>
    </p:spTree>
    <p:extLst>
      <p:ext uri="{BB962C8B-B14F-4D97-AF65-F5344CB8AC3E}">
        <p14:creationId xmlns:p14="http://schemas.microsoft.com/office/powerpoint/2010/main" val="206898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4181" y="685800"/>
            <a:ext cx="6562905" cy="1485900"/>
          </a:xfrm>
        </p:spPr>
        <p:txBody>
          <a:bodyPr vert="horz" lIns="91440" tIns="45720" rIns="91440" bIns="45720" rtlCol="0" anchor="t">
            <a:normAutofit/>
          </a:bodyPr>
          <a:lstStyle/>
          <a:p>
            <a:pPr algn="l"/>
            <a:r>
              <a:rPr lang="en-US" dirty="0"/>
              <a:t>Is your organization better because of you?</a:t>
            </a:r>
          </a:p>
        </p:txBody>
      </p:sp>
      <p:pic>
        <p:nvPicPr>
          <p:cNvPr id="6" name="Content Placeholder 5"/>
          <p:cNvPicPr>
            <a:picLocks noGrp="1" noChangeAspect="1"/>
          </p:cNvPicPr>
          <p:nvPr>
            <p:ph sz="quarter" idx="10"/>
          </p:nvPr>
        </p:nvPicPr>
        <p:blipFill>
          <a:blip r:embed="rId2"/>
          <a:stretch>
            <a:fillRect/>
          </a:stretch>
        </p:blipFill>
        <p:spPr>
          <a:xfrm>
            <a:off x="1452904" y="645106"/>
            <a:ext cx="2755067" cy="5247747"/>
          </a:xfrm>
          <a:prstGeom prst="rect">
            <a:avLst/>
          </a:prstGeom>
        </p:spPr>
      </p:pic>
      <p:sp>
        <p:nvSpPr>
          <p:cNvPr id="5" name="Content Placeholder 4"/>
          <p:cNvSpPr>
            <a:spLocks noGrp="1"/>
          </p:cNvSpPr>
          <p:nvPr>
            <p:ph sz="quarter" idx="11"/>
          </p:nvPr>
        </p:nvSpPr>
        <p:spPr>
          <a:xfrm>
            <a:off x="4954181" y="3132438"/>
            <a:ext cx="6562905" cy="2734962"/>
          </a:xfrm>
        </p:spPr>
        <p:txBody>
          <a:bodyPr vert="horz" lIns="91440" tIns="45720" rIns="91440" bIns="45720" rtlCol="0">
            <a:normAutofit/>
          </a:bodyPr>
          <a:lstStyle/>
          <a:p>
            <a:pPr>
              <a:buFont typeface="Franklin Gothic Book" panose="020B0503020102020204" pitchFamily="34" charset="0"/>
              <a:buNone/>
            </a:pPr>
            <a:r>
              <a:rPr lang="en-US" dirty="0"/>
              <a:t>“Publix will be a little better place, or not quite as good because of you.” </a:t>
            </a:r>
          </a:p>
          <a:p>
            <a:pPr>
              <a:buFont typeface="Franklin Gothic Book" panose="020B0503020102020204" pitchFamily="34" charset="0"/>
              <a:buNone/>
            </a:pPr>
            <a:r>
              <a:rPr lang="en-US" dirty="0"/>
              <a:t>   George Jenkins, Founder Publix Grocery</a:t>
            </a:r>
          </a:p>
          <a:p>
            <a:pPr>
              <a:buFont typeface="Franklin Gothic Book" panose="020B0503020102020204" pitchFamily="34" charset="0"/>
              <a:buNone/>
            </a:pPr>
            <a:endParaRPr lang="en-US" dirty="0"/>
          </a:p>
        </p:txBody>
      </p:sp>
    </p:spTree>
    <p:extLst>
      <p:ext uri="{BB962C8B-B14F-4D97-AF65-F5344CB8AC3E}">
        <p14:creationId xmlns:p14="http://schemas.microsoft.com/office/powerpoint/2010/main" val="94752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3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2A89CD13-A47A-284A-B428-25EB4A74459E}"/>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1692</TotalTime>
  <Words>1150</Words>
  <Application>Microsoft Office PowerPoint</Application>
  <PresentationFormat>Widescreen</PresentationFormat>
  <Paragraphs>178</Paragraphs>
  <Slides>38</Slides>
  <Notes>16</Notes>
  <HiddenSlides>0</HiddenSlides>
  <MMClips>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38</vt:i4>
      </vt:variant>
    </vt:vector>
  </HeadingPairs>
  <TitlesOfParts>
    <vt:vector size="53" baseType="lpstr">
      <vt:lpstr>.AppleSystemUIFont</vt:lpstr>
      <vt:lpstr>Aptos</vt:lpstr>
      <vt:lpstr>Aptos Display</vt:lpstr>
      <vt:lpstr>Arial</vt:lpstr>
      <vt:lpstr>Avenir Light</vt:lpstr>
      <vt:lpstr>Avenir Next LT Pro</vt:lpstr>
      <vt:lpstr>Avenir Next LT Pro Demi</vt:lpstr>
      <vt:lpstr>Calibri</vt:lpstr>
      <vt:lpstr>Franklin Gothic Book</vt:lpstr>
      <vt:lpstr>System Font Regular</vt:lpstr>
      <vt:lpstr>Verdana</vt:lpstr>
      <vt:lpstr>Wingdings</vt:lpstr>
      <vt:lpstr>3_AU_2023</vt:lpstr>
      <vt:lpstr>1_Office Theme</vt:lpstr>
      <vt:lpstr>Crop</vt:lpstr>
      <vt:lpstr>The long view</vt:lpstr>
      <vt:lpstr>By the Numbers</vt:lpstr>
      <vt:lpstr>PowerPoint Presentation</vt:lpstr>
      <vt:lpstr>PowerPoint Presentation</vt:lpstr>
      <vt:lpstr>Today’s Goal</vt:lpstr>
      <vt:lpstr>Most Common Thing Remembered From the Average Conference Talk</vt:lpstr>
      <vt:lpstr>A favor I have to ask…</vt:lpstr>
      <vt:lpstr>Reminder on Higher Education </vt:lpstr>
      <vt:lpstr>Is your organization better because of you?</vt:lpstr>
      <vt:lpstr>Leadership</vt:lpstr>
      <vt:lpstr>Weapons of Influence</vt:lpstr>
      <vt:lpstr>Influence Principle: Reciprocity</vt:lpstr>
      <vt:lpstr>Reciprocity Points</vt:lpstr>
      <vt:lpstr>Commitment &amp; Consistency</vt:lpstr>
      <vt:lpstr>Social Proof</vt:lpstr>
      <vt:lpstr>Influence Principle: Liking</vt:lpstr>
      <vt:lpstr>The Like Switch</vt:lpstr>
      <vt:lpstr>Friend Signals as seen in the animal kingdom</vt:lpstr>
      <vt:lpstr>Listening</vt:lpstr>
      <vt:lpstr>Great Listening</vt:lpstr>
      <vt:lpstr>Influence Principle: Authority</vt:lpstr>
      <vt:lpstr>Scarcity</vt:lpstr>
      <vt:lpstr>Weapons of Influence</vt:lpstr>
      <vt:lpstr>Influence is a worthy topic but…</vt:lpstr>
      <vt:lpstr>Lessons from Sue </vt:lpstr>
      <vt:lpstr>Thoughts on Work Ethic From Kenneth A. Robinson </vt:lpstr>
      <vt:lpstr>It will ultimately determine your life experience </vt:lpstr>
      <vt:lpstr>Related to your frame…Mindset Choice</vt:lpstr>
      <vt:lpstr>Buffalo Bill &amp; His Advice to a College Intern: 3 Kinds of People in the World </vt:lpstr>
      <vt:lpstr>People </vt:lpstr>
      <vt:lpstr>Communication</vt:lpstr>
      <vt:lpstr>Communication </vt:lpstr>
      <vt:lpstr>The Differentiator </vt:lpstr>
      <vt:lpstr>Take the Long View </vt:lpstr>
      <vt:lpstr>The Commitment – Continual Growth</vt:lpstr>
      <vt:lpstr>Practical Suggestions </vt:lpstr>
      <vt:lpstr>“A little better or not quite as good.” Go be Gage</vt:lpstr>
      <vt:lpstr>Questions or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Robinson</dc:creator>
  <cp:lastModifiedBy>Kevin Robinson</cp:lastModifiedBy>
  <cp:revision>2</cp:revision>
  <dcterms:created xsi:type="dcterms:W3CDTF">2026-06-11T19:57:32Z</dcterms:created>
  <dcterms:modified xsi:type="dcterms:W3CDTF">2026-06-22T13:31:33Z</dcterms:modified>
</cp:coreProperties>
</file>