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5.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5"/>
    <p:sldMasterId id="2147483703" r:id="rId6"/>
    <p:sldMasterId id="2147483650" r:id="rId7"/>
    <p:sldMasterId id="2147483713" r:id="rId8"/>
  </p:sldMasterIdLst>
  <p:notesMasterIdLst>
    <p:notesMasterId r:id="rId78"/>
  </p:notesMasterIdLst>
  <p:handoutMasterIdLst>
    <p:handoutMasterId r:id="rId79"/>
  </p:handoutMasterIdLst>
  <p:sldIdLst>
    <p:sldId id="2147475379" r:id="rId9"/>
    <p:sldId id="2147475110" r:id="rId10"/>
    <p:sldId id="2147475184" r:id="rId11"/>
    <p:sldId id="2147475373" r:id="rId12"/>
    <p:sldId id="2147475123" r:id="rId13"/>
    <p:sldId id="2147474864" r:id="rId14"/>
    <p:sldId id="2147475130" r:id="rId15"/>
    <p:sldId id="2147475382" r:id="rId16"/>
    <p:sldId id="2147474804" r:id="rId17"/>
    <p:sldId id="2147475359" r:id="rId18"/>
    <p:sldId id="2147475377" r:id="rId19"/>
    <p:sldId id="2147475118" r:id="rId20"/>
    <p:sldId id="2147475357" r:id="rId21"/>
    <p:sldId id="2147475380" r:id="rId22"/>
    <p:sldId id="2147475381" r:id="rId23"/>
    <p:sldId id="2147475128" r:id="rId24"/>
    <p:sldId id="2147474822" r:id="rId25"/>
    <p:sldId id="2147475361" r:id="rId26"/>
    <p:sldId id="2147474882" r:id="rId27"/>
    <p:sldId id="2147475149" r:id="rId28"/>
    <p:sldId id="2147474883" r:id="rId29"/>
    <p:sldId id="2147475372" r:id="rId30"/>
    <p:sldId id="2147474884" r:id="rId31"/>
    <p:sldId id="2147475116" r:id="rId32"/>
    <p:sldId id="2147474914" r:id="rId33"/>
    <p:sldId id="2147474808" r:id="rId34"/>
    <p:sldId id="2147475383" r:id="rId35"/>
    <p:sldId id="2147475384" r:id="rId36"/>
    <p:sldId id="2147475134" r:id="rId37"/>
    <p:sldId id="2147475363" r:id="rId38"/>
    <p:sldId id="2147474911" r:id="rId39"/>
    <p:sldId id="2147475169" r:id="rId40"/>
    <p:sldId id="2147474875" r:id="rId41"/>
    <p:sldId id="2147475135" r:id="rId42"/>
    <p:sldId id="2147475366" r:id="rId43"/>
    <p:sldId id="2147475364" r:id="rId44"/>
    <p:sldId id="2147475367" r:id="rId45"/>
    <p:sldId id="2147475365" r:id="rId46"/>
    <p:sldId id="2147475155" r:id="rId47"/>
    <p:sldId id="2147475368" r:id="rId48"/>
    <p:sldId id="2147475369" r:id="rId49"/>
    <p:sldId id="2147475376" r:id="rId50"/>
    <p:sldId id="2147475370" r:id="rId51"/>
    <p:sldId id="2147475182" r:id="rId52"/>
    <p:sldId id="2147482039" r:id="rId53"/>
    <p:sldId id="2147482035" r:id="rId54"/>
    <p:sldId id="2147482021" r:id="rId55"/>
    <p:sldId id="2147475386" r:id="rId56"/>
    <p:sldId id="2147482033" r:id="rId57"/>
    <p:sldId id="2147482036" r:id="rId58"/>
    <p:sldId id="2147475385" r:id="rId59"/>
    <p:sldId id="2147482009" r:id="rId60"/>
    <p:sldId id="2147482034" r:id="rId61"/>
    <p:sldId id="2147482013" r:id="rId62"/>
    <p:sldId id="2147482011" r:id="rId63"/>
    <p:sldId id="2147475388" r:id="rId64"/>
    <p:sldId id="2147482008" r:id="rId65"/>
    <p:sldId id="2147482037" r:id="rId66"/>
    <p:sldId id="2147482031" r:id="rId67"/>
    <p:sldId id="2147482030" r:id="rId68"/>
    <p:sldId id="2147482038" r:id="rId69"/>
    <p:sldId id="2147482026" r:id="rId70"/>
    <p:sldId id="2147482015" r:id="rId71"/>
    <p:sldId id="2147482010" r:id="rId72"/>
    <p:sldId id="2147482032" r:id="rId73"/>
    <p:sldId id="2147474859" r:id="rId74"/>
    <p:sldId id="2147475143" r:id="rId75"/>
    <p:sldId id="2147474857" r:id="rId76"/>
    <p:sldId id="2147474803" r:id="rId77"/>
  </p:sldIdLst>
  <p:sldSz cx="9601200" cy="7315200"/>
  <p:notesSz cx="7004050" cy="9199563"/>
  <p:custDataLst>
    <p:tags r:id="rId8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4608" userDrawn="1">
          <p15:clr>
            <a:srgbClr val="A4A3A4"/>
          </p15:clr>
        </p15:guide>
        <p15:guide id="5" pos="30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0C3C1D-33A6-F106-FE85-8AC5905806B8}" name="Kukulka, Jocelyn" initials="KJ" userId="S::Jocelyn.Kukulka@texascapitalbank.com::919cd54c-e7bf-40f5-a2d0-017e25d67526" providerId="AD"/>
  <p188:author id="{908FC355-731B-9F0C-A1B8-255AFA407ED4}" name="Madere, Brandi" initials="MB" userId="S::brandi.madere@texascapitalbank.com::705690c6-1fa4-4869-b132-2b934586fa60" providerId="AD"/>
  <p188:author id="{D13B5762-B5B6-7034-9CAB-3CCEF26FA51E}" name="Scurlock, Matt" initials="SM" userId="S::Matt.Scurlock@texascapitalbank.com::b486e18f-ceb6-4aa1-b354-f201d127307c" providerId="AD"/>
  <p188:author id="{192D46B1-6D20-3B39-2999-99243846FB56}" name="Madere, Brandi" initials="BM" userId="S::Brandi.Madere@texascapitalbank.com::705690c6-1fa4-4869-b132-2b934586fa60" providerId="AD"/>
  <p188:author id="{B36CD3B2-694D-35D5-20C3-5077358FF42B}" name="Massanelli, Daniel" initials="MD" userId="S::Daniel.Massanelli@texascapitalbank.com::42faf17f-1719-46df-b75c-32ad8e9c812d" providerId="AD"/>
  <p188:author id="{A9BD6FB8-8B2F-72C0-8529-8E1B1F4ECFB6}" name="Tadeo, Al" initials="TA" userId="S::al.tadeo@texascapitalbank.com::81fea627-f867-42ea-8d3d-04b0d06d082e" providerId="AD"/>
  <p188:author id="{180658BC-5C8B-8917-256A-F5B1C1707C66}" name="Perotti, Gardiner" initials="PG" userId="S::Gardiner.Perotti@texascapitalbank.com::f1d5657d-5c25-4466-98ee-ad202625ebc0" providerId="AD"/>
  <p188:author id="{B00663F4-8B7F-FF90-8D5A-9FA56254C9B0}" name="Fontenot Jr., Joel" initials="FJJ" userId="S::Joel.Fontenot@texascapitalbank.com::01fd4d26-2ffe-4766-ba60-eb82f1cd19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33"/>
    <a:srgbClr val="0070C0"/>
    <a:srgbClr val="002060"/>
    <a:srgbClr val="FFCDCD"/>
    <a:srgbClr val="008E40"/>
    <a:srgbClr val="CC0000"/>
    <a:srgbClr val="9BADCA"/>
    <a:srgbClr val="000000"/>
    <a:srgbClr val="FF0066"/>
    <a:srgbClr val="B4B4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7" autoAdjust="0"/>
    <p:restoredTop sz="81981" autoAdjust="0"/>
  </p:normalViewPr>
  <p:slideViewPr>
    <p:cSldViewPr snapToGrid="0">
      <p:cViewPr varScale="1">
        <p:scale>
          <a:sx n="48" d="100"/>
          <a:sy n="48" d="100"/>
        </p:scale>
        <p:origin x="1672" y="48"/>
      </p:cViewPr>
      <p:guideLst>
        <p:guide orient="horz" pos="4608"/>
        <p:guide pos="3024"/>
      </p:guideLst>
    </p:cSldViewPr>
  </p:slideViewPr>
  <p:notesTextViewPr>
    <p:cViewPr>
      <p:scale>
        <a:sx n="1" d="1"/>
        <a:sy n="1" d="1"/>
      </p:scale>
      <p:origin x="0" y="0"/>
    </p:cViewPr>
  </p:notesTextViewPr>
  <p:sorterViewPr>
    <p:cViewPr varScale="1">
      <p:scale>
        <a:sx n="1" d="1"/>
        <a:sy n="1" d="1"/>
      </p:scale>
      <p:origin x="0" y="-571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tableStyles" Target="tableStyles.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handoutMaster" Target="handoutMasters/handoutMaster1.xml"/><Relationship Id="rId5" Type="http://schemas.openxmlformats.org/officeDocument/2006/relationships/slideMaster" Target="slideMasters/slide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4.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tags" Target="tags/tag1.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3.xml"/><Relationship Id="rId71"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61" Type="http://schemas.openxmlformats.org/officeDocument/2006/relationships/slide" Target="slides/slide53.xml"/><Relationship Id="rId8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MKYFS01.tcbna.net\Group\$%20Private%20Wealth%20Advisors\Private\Investments\2.%20CE%20-%20Communications%20&amp;%20Economy\Chart%20Library\Individual%20Charts\62%20-%20S&amp;P%20500%20Bull%20Markets%20Since%201966\Bull%20Markets%20since%201966.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rdpcifs1\Group\$%20Private%20Wealth%20Advisors\Private\Investments\1.%20IS%20-%20Investment%20Strategy\Research\Ethan%20Projects\CIO\Birth%20rate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968542393040303E-2"/>
          <c:y val="6.2280590523682386E-2"/>
          <c:w val="0.93878218216585774"/>
          <c:h val="0.83523806387928912"/>
        </c:manualLayout>
      </c:layout>
      <c:barChart>
        <c:barDir val="col"/>
        <c:grouping val="clustered"/>
        <c:varyColors val="0"/>
        <c:dLbls>
          <c:showLegendKey val="0"/>
          <c:showVal val="0"/>
          <c:showCatName val="0"/>
          <c:showSerName val="0"/>
          <c:showPercent val="0"/>
          <c:showBubbleSize val="0"/>
        </c:dLbls>
        <c:gapWidth val="150"/>
        <c:overlap val="100"/>
        <c:axId val="518344592"/>
        <c:axId val="522342624"/>
        <c:extLst>
          <c:ext xmlns:c15="http://schemas.microsoft.com/office/drawing/2012/chart" uri="{02D57815-91ED-43cb-92C2-25804820EDAC}">
            <c15:filteredBarSeries>
              <c15:ser>
                <c:idx val="1"/>
                <c:order val="1"/>
                <c:tx>
                  <c:v>Recession</c:v>
                </c:tx>
                <c:spPr>
                  <a:solidFill>
                    <a:schemeClr val="accent2"/>
                  </a:solidFill>
                  <a:ln w="174625">
                    <a:solidFill>
                      <a:srgbClr val="FED6CE"/>
                    </a:solidFill>
                  </a:ln>
                  <a:effectLst/>
                </c:spPr>
                <c:invertIfNegative val="0"/>
                <c:val>
                  <c:numRef>
                    <c:extLst>
                      <c:ext uri="{02D57815-91ED-43cb-92C2-25804820EDAC}">
                        <c15:formulaRef>
                          <c15:sqref>'FRED Graph'!$C$12:$C$51</c15:sqref>
                        </c15:formulaRef>
                      </c:ext>
                    </c:extLst>
                    <c:numCache>
                      <c:formatCode>General</c:formatCode>
                      <c:ptCount val="40"/>
                      <c:pt idx="25">
                        <c:v>1</c:v>
                      </c:pt>
                    </c:numCache>
                  </c:numRef>
                </c:val>
                <c:extLst>
                  <c:ext xmlns:c16="http://schemas.microsoft.com/office/drawing/2014/chart" uri="{C3380CC4-5D6E-409C-BE32-E72D297353CC}">
                    <c16:uniqueId val="{00000002-7363-48FF-9809-32058B9B9AD4}"/>
                  </c:ext>
                </c:extLst>
              </c15:ser>
            </c15:filteredBarSeries>
          </c:ext>
        </c:extLst>
      </c:barChart>
      <c:lineChart>
        <c:grouping val="standard"/>
        <c:varyColors val="0"/>
        <c:ser>
          <c:idx val="0"/>
          <c:order val="0"/>
          <c:tx>
            <c:v>Nominal GDP Percent Change</c:v>
          </c:tx>
          <c:spPr>
            <a:ln w="28575" cap="rnd">
              <a:solidFill>
                <a:srgbClr val="000033"/>
              </a:solidFill>
              <a:round/>
            </a:ln>
            <a:effectLst/>
          </c:spPr>
          <c:marker>
            <c:symbol val="none"/>
          </c:marker>
          <c:cat>
            <c:numRef>
              <c:f>'FRED Graph'!$A$12:$A$59</c:f>
              <c:numCache>
                <c:formatCode>yyyy\-mm\-dd</c:formatCode>
                <c:ptCount val="48"/>
                <c:pt idx="0">
                  <c:v>41640</c:v>
                </c:pt>
                <c:pt idx="1">
                  <c:v>41730</c:v>
                </c:pt>
                <c:pt idx="2">
                  <c:v>41821</c:v>
                </c:pt>
                <c:pt idx="3">
                  <c:v>41913</c:v>
                </c:pt>
                <c:pt idx="4">
                  <c:v>42005</c:v>
                </c:pt>
                <c:pt idx="5">
                  <c:v>42095</c:v>
                </c:pt>
                <c:pt idx="6">
                  <c:v>42186</c:v>
                </c:pt>
                <c:pt idx="7">
                  <c:v>42278</c:v>
                </c:pt>
                <c:pt idx="8">
                  <c:v>42370</c:v>
                </c:pt>
                <c:pt idx="9">
                  <c:v>42461</c:v>
                </c:pt>
                <c:pt idx="10">
                  <c:v>42552</c:v>
                </c:pt>
                <c:pt idx="11">
                  <c:v>42644</c:v>
                </c:pt>
                <c:pt idx="12">
                  <c:v>42736</c:v>
                </c:pt>
                <c:pt idx="13">
                  <c:v>42826</c:v>
                </c:pt>
                <c:pt idx="14">
                  <c:v>42917</c:v>
                </c:pt>
                <c:pt idx="15">
                  <c:v>43009</c:v>
                </c:pt>
                <c:pt idx="16">
                  <c:v>43101</c:v>
                </c:pt>
                <c:pt idx="17">
                  <c:v>43191</c:v>
                </c:pt>
                <c:pt idx="18">
                  <c:v>43282</c:v>
                </c:pt>
                <c:pt idx="19">
                  <c:v>43374</c:v>
                </c:pt>
                <c:pt idx="20">
                  <c:v>43466</c:v>
                </c:pt>
                <c:pt idx="21">
                  <c:v>43556</c:v>
                </c:pt>
                <c:pt idx="22">
                  <c:v>43647</c:v>
                </c:pt>
                <c:pt idx="23">
                  <c:v>43739</c:v>
                </c:pt>
                <c:pt idx="24">
                  <c:v>43831</c:v>
                </c:pt>
                <c:pt idx="25">
                  <c:v>43922</c:v>
                </c:pt>
                <c:pt idx="26">
                  <c:v>44013</c:v>
                </c:pt>
                <c:pt idx="27">
                  <c:v>44105</c:v>
                </c:pt>
                <c:pt idx="28">
                  <c:v>44197</c:v>
                </c:pt>
                <c:pt idx="29">
                  <c:v>44287</c:v>
                </c:pt>
                <c:pt idx="30">
                  <c:v>44378</c:v>
                </c:pt>
                <c:pt idx="31">
                  <c:v>44470</c:v>
                </c:pt>
                <c:pt idx="32">
                  <c:v>44562</c:v>
                </c:pt>
                <c:pt idx="33">
                  <c:v>44652</c:v>
                </c:pt>
                <c:pt idx="34">
                  <c:v>44743</c:v>
                </c:pt>
                <c:pt idx="35">
                  <c:v>44835</c:v>
                </c:pt>
                <c:pt idx="36">
                  <c:v>44927</c:v>
                </c:pt>
                <c:pt idx="37">
                  <c:v>45017</c:v>
                </c:pt>
                <c:pt idx="38">
                  <c:v>45108</c:v>
                </c:pt>
                <c:pt idx="39">
                  <c:v>45200</c:v>
                </c:pt>
                <c:pt idx="40">
                  <c:v>45292</c:v>
                </c:pt>
                <c:pt idx="41">
                  <c:v>45383</c:v>
                </c:pt>
                <c:pt idx="42">
                  <c:v>45474</c:v>
                </c:pt>
                <c:pt idx="43">
                  <c:v>45566</c:v>
                </c:pt>
                <c:pt idx="44">
                  <c:v>45658</c:v>
                </c:pt>
                <c:pt idx="45">
                  <c:v>45748</c:v>
                </c:pt>
                <c:pt idx="46">
                  <c:v>45839</c:v>
                </c:pt>
                <c:pt idx="47">
                  <c:v>45931</c:v>
                </c:pt>
              </c:numCache>
            </c:numRef>
          </c:cat>
          <c:val>
            <c:numRef>
              <c:f>'FRED Graph'!$B$12:$B$59</c:f>
              <c:numCache>
                <c:formatCode>0.0</c:formatCode>
                <c:ptCount val="48"/>
                <c:pt idx="0">
                  <c:v>3.3270000000000001E-2</c:v>
                </c:pt>
                <c:pt idx="1">
                  <c:v>1.8651899999999999</c:v>
                </c:pt>
                <c:pt idx="2">
                  <c:v>1.63096</c:v>
                </c:pt>
                <c:pt idx="3">
                  <c:v>0.60575999999999997</c:v>
                </c:pt>
                <c:pt idx="4">
                  <c:v>0.84552000000000005</c:v>
                </c:pt>
                <c:pt idx="5">
                  <c:v>1.19719</c:v>
                </c:pt>
                <c:pt idx="6">
                  <c:v>0.66654000000000002</c:v>
                </c:pt>
                <c:pt idx="7">
                  <c:v>0.18210999999999999</c:v>
                </c:pt>
                <c:pt idx="8">
                  <c:v>0.49252000000000001</c:v>
                </c:pt>
                <c:pt idx="9">
                  <c:v>1.00275</c:v>
                </c:pt>
                <c:pt idx="10">
                  <c:v>0.96697</c:v>
                </c:pt>
                <c:pt idx="11">
                  <c:v>1.0413600000000001</c:v>
                </c:pt>
                <c:pt idx="12">
                  <c:v>0.99900999999999995</c:v>
                </c:pt>
                <c:pt idx="13">
                  <c:v>0.82240000000000002</c:v>
                </c:pt>
                <c:pt idx="14">
                  <c:v>1.30643</c:v>
                </c:pt>
                <c:pt idx="15">
                  <c:v>1.74935</c:v>
                </c:pt>
                <c:pt idx="16">
                  <c:v>1.4546300000000001</c:v>
                </c:pt>
                <c:pt idx="17">
                  <c:v>1.2414000000000001</c:v>
                </c:pt>
                <c:pt idx="18">
                  <c:v>1.0583499999999999</c:v>
                </c:pt>
                <c:pt idx="19">
                  <c:v>0.57281000000000004</c:v>
                </c:pt>
                <c:pt idx="20">
                  <c:v>0.92615999999999998</c:v>
                </c:pt>
                <c:pt idx="21">
                  <c:v>1.3563099999999999</c:v>
                </c:pt>
                <c:pt idx="22">
                  <c:v>1.4918899999999999</c:v>
                </c:pt>
                <c:pt idx="23">
                  <c:v>0.99482000000000004</c:v>
                </c:pt>
                <c:pt idx="24">
                  <c:v>-0.93720999999999999</c:v>
                </c:pt>
                <c:pt idx="25">
                  <c:v>-8.2485300000000006</c:v>
                </c:pt>
                <c:pt idx="26">
                  <c:v>8.7738600000000009</c:v>
                </c:pt>
                <c:pt idx="27">
                  <c:v>1.7718400000000001</c:v>
                </c:pt>
                <c:pt idx="28">
                  <c:v>2.66452</c:v>
                </c:pt>
                <c:pt idx="29">
                  <c:v>3.1428500000000001</c:v>
                </c:pt>
                <c:pt idx="30">
                  <c:v>2.3669500000000001</c:v>
                </c:pt>
                <c:pt idx="31">
                  <c:v>3.5743100000000001</c:v>
                </c:pt>
                <c:pt idx="32">
                  <c:v>1.76959</c:v>
                </c:pt>
                <c:pt idx="33">
                  <c:v>2.3410199999999999</c:v>
                </c:pt>
                <c:pt idx="34">
                  <c:v>1.8066500000000001</c:v>
                </c:pt>
                <c:pt idx="35">
                  <c:v>1.7595400000000001</c:v>
                </c:pt>
                <c:pt idx="36">
                  <c:v>1.60873</c:v>
                </c:pt>
                <c:pt idx="37">
                  <c:v>1.0655699999999999</c:v>
                </c:pt>
                <c:pt idx="38">
                  <c:v>1.87181</c:v>
                </c:pt>
                <c:pt idx="39">
                  <c:v>1.1773199999999999</c:v>
                </c:pt>
                <c:pt idx="40">
                  <c:v>1.1559600000000001</c:v>
                </c:pt>
                <c:pt idx="41">
                  <c:v>1.3717299999999999</c:v>
                </c:pt>
                <c:pt idx="42">
                  <c:v>1.2344599999999999</c:v>
                </c:pt>
                <c:pt idx="43">
                  <c:v>1.0623499999999999</c:v>
                </c:pt>
                <c:pt idx="44">
                  <c:v>0.72733999999999999</c:v>
                </c:pt>
                <c:pt idx="45">
                  <c:v>1.47665</c:v>
                </c:pt>
                <c:pt idx="46">
                  <c:v>2.00847</c:v>
                </c:pt>
                <c:pt idx="47">
                  <c:v>1.10765</c:v>
                </c:pt>
              </c:numCache>
            </c:numRef>
          </c:val>
          <c:smooth val="0"/>
          <c:extLst>
            <c:ext xmlns:c16="http://schemas.microsoft.com/office/drawing/2014/chart" uri="{C3380CC4-5D6E-409C-BE32-E72D297353CC}">
              <c16:uniqueId val="{00000000-7363-48FF-9809-32058B9B9AD4}"/>
            </c:ext>
          </c:extLst>
        </c:ser>
        <c:ser>
          <c:idx val="2"/>
          <c:order val="2"/>
          <c:tx>
            <c:v>Average Nominal GDP Percent Change 2014-2019</c:v>
          </c:tx>
          <c:spPr>
            <a:ln w="28575" cap="rnd">
              <a:solidFill>
                <a:srgbClr val="9BADCA"/>
              </a:solidFill>
              <a:prstDash val="dash"/>
              <a:round/>
            </a:ln>
            <a:effectLst/>
          </c:spPr>
          <c:marker>
            <c:symbol val="none"/>
          </c:marker>
          <c:cat>
            <c:numRef>
              <c:f>'FRED Graph'!$A$12:$A$59</c:f>
              <c:numCache>
                <c:formatCode>yyyy\-mm\-dd</c:formatCode>
                <c:ptCount val="48"/>
                <c:pt idx="0">
                  <c:v>41640</c:v>
                </c:pt>
                <c:pt idx="1">
                  <c:v>41730</c:v>
                </c:pt>
                <c:pt idx="2">
                  <c:v>41821</c:v>
                </c:pt>
                <c:pt idx="3">
                  <c:v>41913</c:v>
                </c:pt>
                <c:pt idx="4">
                  <c:v>42005</c:v>
                </c:pt>
                <c:pt idx="5">
                  <c:v>42095</c:v>
                </c:pt>
                <c:pt idx="6">
                  <c:v>42186</c:v>
                </c:pt>
                <c:pt idx="7">
                  <c:v>42278</c:v>
                </c:pt>
                <c:pt idx="8">
                  <c:v>42370</c:v>
                </c:pt>
                <c:pt idx="9">
                  <c:v>42461</c:v>
                </c:pt>
                <c:pt idx="10">
                  <c:v>42552</c:v>
                </c:pt>
                <c:pt idx="11">
                  <c:v>42644</c:v>
                </c:pt>
                <c:pt idx="12">
                  <c:v>42736</c:v>
                </c:pt>
                <c:pt idx="13">
                  <c:v>42826</c:v>
                </c:pt>
                <c:pt idx="14">
                  <c:v>42917</c:v>
                </c:pt>
                <c:pt idx="15">
                  <c:v>43009</c:v>
                </c:pt>
                <c:pt idx="16">
                  <c:v>43101</c:v>
                </c:pt>
                <c:pt idx="17">
                  <c:v>43191</c:v>
                </c:pt>
                <c:pt idx="18">
                  <c:v>43282</c:v>
                </c:pt>
                <c:pt idx="19">
                  <c:v>43374</c:v>
                </c:pt>
                <c:pt idx="20">
                  <c:v>43466</c:v>
                </c:pt>
                <c:pt idx="21">
                  <c:v>43556</c:v>
                </c:pt>
                <c:pt idx="22">
                  <c:v>43647</c:v>
                </c:pt>
                <c:pt idx="23">
                  <c:v>43739</c:v>
                </c:pt>
                <c:pt idx="24">
                  <c:v>43831</c:v>
                </c:pt>
                <c:pt idx="25">
                  <c:v>43922</c:v>
                </c:pt>
                <c:pt idx="26">
                  <c:v>44013</c:v>
                </c:pt>
                <c:pt idx="27">
                  <c:v>44105</c:v>
                </c:pt>
                <c:pt idx="28">
                  <c:v>44197</c:v>
                </c:pt>
                <c:pt idx="29">
                  <c:v>44287</c:v>
                </c:pt>
                <c:pt idx="30">
                  <c:v>44378</c:v>
                </c:pt>
                <c:pt idx="31">
                  <c:v>44470</c:v>
                </c:pt>
                <c:pt idx="32">
                  <c:v>44562</c:v>
                </c:pt>
                <c:pt idx="33">
                  <c:v>44652</c:v>
                </c:pt>
                <c:pt idx="34">
                  <c:v>44743</c:v>
                </c:pt>
                <c:pt idx="35">
                  <c:v>44835</c:v>
                </c:pt>
                <c:pt idx="36">
                  <c:v>44927</c:v>
                </c:pt>
                <c:pt idx="37">
                  <c:v>45017</c:v>
                </c:pt>
                <c:pt idx="38">
                  <c:v>45108</c:v>
                </c:pt>
                <c:pt idx="39">
                  <c:v>45200</c:v>
                </c:pt>
                <c:pt idx="40">
                  <c:v>45292</c:v>
                </c:pt>
                <c:pt idx="41">
                  <c:v>45383</c:v>
                </c:pt>
                <c:pt idx="42">
                  <c:v>45474</c:v>
                </c:pt>
                <c:pt idx="43">
                  <c:v>45566</c:v>
                </c:pt>
                <c:pt idx="44">
                  <c:v>45658</c:v>
                </c:pt>
                <c:pt idx="45">
                  <c:v>45748</c:v>
                </c:pt>
                <c:pt idx="46">
                  <c:v>45839</c:v>
                </c:pt>
                <c:pt idx="47">
                  <c:v>45931</c:v>
                </c:pt>
              </c:numCache>
            </c:numRef>
          </c:cat>
          <c:val>
            <c:numRef>
              <c:f>'FRED Graph'!$D$12:$D$59</c:f>
              <c:numCache>
                <c:formatCode>#,##0.00</c:formatCode>
                <c:ptCount val="48"/>
                <c:pt idx="0">
                  <c:v>1.274106875</c:v>
                </c:pt>
                <c:pt idx="1">
                  <c:v>1.274106875</c:v>
                </c:pt>
                <c:pt idx="2">
                  <c:v>1.274106875</c:v>
                </c:pt>
                <c:pt idx="3">
                  <c:v>1.274106875</c:v>
                </c:pt>
                <c:pt idx="4">
                  <c:v>1.274106875</c:v>
                </c:pt>
                <c:pt idx="5">
                  <c:v>1.274106875</c:v>
                </c:pt>
                <c:pt idx="6">
                  <c:v>1.274106875</c:v>
                </c:pt>
                <c:pt idx="7">
                  <c:v>1.274106875</c:v>
                </c:pt>
                <c:pt idx="8">
                  <c:v>1.274106875</c:v>
                </c:pt>
                <c:pt idx="9">
                  <c:v>1.274106875</c:v>
                </c:pt>
                <c:pt idx="10">
                  <c:v>1.274106875</c:v>
                </c:pt>
                <c:pt idx="11">
                  <c:v>1.274106875</c:v>
                </c:pt>
                <c:pt idx="12">
                  <c:v>1.274106875</c:v>
                </c:pt>
                <c:pt idx="13">
                  <c:v>1.274106875</c:v>
                </c:pt>
                <c:pt idx="14">
                  <c:v>1.274106875</c:v>
                </c:pt>
                <c:pt idx="15">
                  <c:v>1.274106875</c:v>
                </c:pt>
                <c:pt idx="16">
                  <c:v>1.274106875</c:v>
                </c:pt>
                <c:pt idx="17">
                  <c:v>1.274106875</c:v>
                </c:pt>
                <c:pt idx="18">
                  <c:v>1.274106875</c:v>
                </c:pt>
                <c:pt idx="19">
                  <c:v>1.274106875</c:v>
                </c:pt>
                <c:pt idx="20">
                  <c:v>1.274106875</c:v>
                </c:pt>
                <c:pt idx="21">
                  <c:v>1.274106875</c:v>
                </c:pt>
                <c:pt idx="22">
                  <c:v>1.274106875</c:v>
                </c:pt>
                <c:pt idx="23">
                  <c:v>1.274106875</c:v>
                </c:pt>
                <c:pt idx="24">
                  <c:v>1.274106875</c:v>
                </c:pt>
                <c:pt idx="25">
                  <c:v>1.274106875</c:v>
                </c:pt>
                <c:pt idx="26">
                  <c:v>1.274106875</c:v>
                </c:pt>
                <c:pt idx="27">
                  <c:v>1.274106875</c:v>
                </c:pt>
                <c:pt idx="28">
                  <c:v>1.274106875</c:v>
                </c:pt>
                <c:pt idx="29">
                  <c:v>1.274106875</c:v>
                </c:pt>
                <c:pt idx="30">
                  <c:v>1.274106875</c:v>
                </c:pt>
                <c:pt idx="31">
                  <c:v>1.274106875</c:v>
                </c:pt>
                <c:pt idx="32">
                  <c:v>1.274106875</c:v>
                </c:pt>
                <c:pt idx="33">
                  <c:v>1.274106875</c:v>
                </c:pt>
                <c:pt idx="34">
                  <c:v>1.274106875</c:v>
                </c:pt>
                <c:pt idx="35">
                  <c:v>1.274106875</c:v>
                </c:pt>
                <c:pt idx="36">
                  <c:v>1.274106875</c:v>
                </c:pt>
                <c:pt idx="37">
                  <c:v>1.274106875</c:v>
                </c:pt>
                <c:pt idx="38">
                  <c:v>1.274106875</c:v>
                </c:pt>
                <c:pt idx="39">
                  <c:v>1.274106875</c:v>
                </c:pt>
                <c:pt idx="40">
                  <c:v>1.274106875</c:v>
                </c:pt>
                <c:pt idx="41">
                  <c:v>1.274106875</c:v>
                </c:pt>
                <c:pt idx="42">
                  <c:v>1.274106875</c:v>
                </c:pt>
                <c:pt idx="43">
                  <c:v>1.274106875</c:v>
                </c:pt>
                <c:pt idx="44">
                  <c:v>1.274106875</c:v>
                </c:pt>
                <c:pt idx="45">
                  <c:v>1.274106875</c:v>
                </c:pt>
                <c:pt idx="46">
                  <c:v>1.274106875</c:v>
                </c:pt>
                <c:pt idx="47">
                  <c:v>1.274106875</c:v>
                </c:pt>
              </c:numCache>
            </c:numRef>
          </c:val>
          <c:smooth val="0"/>
          <c:extLst>
            <c:ext xmlns:c16="http://schemas.microsoft.com/office/drawing/2014/chart" uri="{C3380CC4-5D6E-409C-BE32-E72D297353CC}">
              <c16:uniqueId val="{00000001-7363-48FF-9809-32058B9B9AD4}"/>
            </c:ext>
          </c:extLst>
        </c:ser>
        <c:dLbls>
          <c:showLegendKey val="0"/>
          <c:showVal val="0"/>
          <c:showCatName val="0"/>
          <c:showSerName val="0"/>
          <c:showPercent val="0"/>
          <c:showBubbleSize val="0"/>
        </c:dLbls>
        <c:marker val="1"/>
        <c:smooth val="0"/>
        <c:axId val="435688256"/>
        <c:axId val="426454672"/>
      </c:lineChart>
      <c:dateAx>
        <c:axId val="435688256"/>
        <c:scaling>
          <c:orientation val="minMax"/>
          <c:max val="45839"/>
          <c:min val="41640"/>
        </c:scaling>
        <c:delete val="0"/>
        <c:axPos val="b"/>
        <c:numFmt formatCode="yy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6454672"/>
        <c:crosses val="autoZero"/>
        <c:auto val="1"/>
        <c:lblOffset val="100"/>
        <c:baseTimeUnit val="months"/>
        <c:majorUnit val="1"/>
        <c:majorTimeUnit val="years"/>
      </c:dateAx>
      <c:valAx>
        <c:axId val="426454672"/>
        <c:scaling>
          <c:orientation val="minMax"/>
        </c:scaling>
        <c:delete val="0"/>
        <c:axPos val="l"/>
        <c:majorGridlines>
          <c:spPr>
            <a:ln w="9525" cap="flat" cmpd="sng" algn="ctr">
              <a:solidFill>
                <a:schemeClr val="tx1">
                  <a:lumMod val="15000"/>
                  <a:lumOff val="85000"/>
                </a:schemeClr>
              </a:solidFill>
              <a:round/>
            </a:ln>
            <a:effectLst/>
          </c:spPr>
        </c:majorGridlines>
        <c:numFmt formatCode="0&quot;%&quot;"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5688256"/>
        <c:crosses val="autoZero"/>
        <c:crossBetween val="between"/>
        <c:majorUnit val="2"/>
      </c:valAx>
      <c:valAx>
        <c:axId val="522342624"/>
        <c:scaling>
          <c:orientation val="minMax"/>
          <c:max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8344592"/>
        <c:crosses val="max"/>
        <c:crossBetween val="between"/>
      </c:valAx>
      <c:catAx>
        <c:axId val="518344592"/>
        <c:scaling>
          <c:orientation val="minMax"/>
        </c:scaling>
        <c:delete val="1"/>
        <c:axPos val="b"/>
        <c:majorTickMark val="out"/>
        <c:minorTickMark val="none"/>
        <c:tickLblPos val="nextTo"/>
        <c:crossAx val="52234262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596180169215335E-2"/>
          <c:y val="0.10794057570717738"/>
          <c:w val="0.91696238312416189"/>
          <c:h val="0.6940626700895679"/>
        </c:manualLayout>
      </c:layout>
      <c:lineChart>
        <c:grouping val="standard"/>
        <c:varyColors val="0"/>
        <c:ser>
          <c:idx val="0"/>
          <c:order val="0"/>
          <c:tx>
            <c:strRef>
              <c:f>'Dataset 2'!$B$3</c:f>
              <c:strCache>
                <c:ptCount val="1"/>
                <c:pt idx="0">
                  <c:v>1917-1920</c:v>
                </c:pt>
              </c:strCache>
            </c:strRef>
          </c:tx>
          <c:spPr>
            <a:ln w="28575" cap="rnd">
              <a:solidFill>
                <a:schemeClr val="accent1"/>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2'!$B$4:$B$67</c:f>
              <c:numCache>
                <c:formatCode>0.00</c:formatCode>
                <c:ptCount val="64"/>
                <c:pt idx="0">
                  <c:v>20.370370000000001</c:v>
                </c:pt>
                <c:pt idx="1">
                  <c:v>18.518519999999999</c:v>
                </c:pt>
                <c:pt idx="2">
                  <c:v>19.26606</c:v>
                </c:pt>
                <c:pt idx="3">
                  <c:v>19.81982</c:v>
                </c:pt>
                <c:pt idx="4">
                  <c:v>19.46903</c:v>
                </c:pt>
                <c:pt idx="5">
                  <c:v>17.391300000000001</c:v>
                </c:pt>
                <c:pt idx="6">
                  <c:v>18.103449999999999</c:v>
                </c:pt>
                <c:pt idx="7">
                  <c:v>19.65812</c:v>
                </c:pt>
                <c:pt idx="8">
                  <c:v>17.5</c:v>
                </c:pt>
                <c:pt idx="9">
                  <c:v>16.66667</c:v>
                </c:pt>
                <c:pt idx="10">
                  <c:v>12.698410000000001</c:v>
                </c:pt>
                <c:pt idx="11">
                  <c:v>13.28125</c:v>
                </c:pt>
                <c:pt idx="12">
                  <c:v>13.076919999999999</c:v>
                </c:pt>
                <c:pt idx="13">
                  <c:v>17.96875</c:v>
                </c:pt>
                <c:pt idx="14">
                  <c:v>18.461539999999999</c:v>
                </c:pt>
                <c:pt idx="15">
                  <c:v>18.045110000000001</c:v>
                </c:pt>
                <c:pt idx="16">
                  <c:v>18.518519999999999</c:v>
                </c:pt>
                <c:pt idx="17">
                  <c:v>20.740739999999999</c:v>
                </c:pt>
                <c:pt idx="18">
                  <c:v>20.43796</c:v>
                </c:pt>
                <c:pt idx="19">
                  <c:v>17.857140000000001</c:v>
                </c:pt>
                <c:pt idx="20">
                  <c:v>14.89362</c:v>
                </c:pt>
                <c:pt idx="21">
                  <c:v>17.142859999999999</c:v>
                </c:pt>
                <c:pt idx="22">
                  <c:v>17.605630000000001</c:v>
                </c:pt>
                <c:pt idx="23">
                  <c:v>16.55172</c:v>
                </c:pt>
                <c:pt idx="24">
                  <c:v>14.96599</c:v>
                </c:pt>
                <c:pt idx="25">
                  <c:v>15.23179</c:v>
                </c:pt>
                <c:pt idx="26">
                  <c:v>14.93506</c:v>
                </c:pt>
                <c:pt idx="27">
                  <c:v>13.3758</c:v>
                </c:pt>
                <c:pt idx="28">
                  <c:v>13.125</c:v>
                </c:pt>
                <c:pt idx="29">
                  <c:v>13.496930000000001</c:v>
                </c:pt>
                <c:pt idx="30">
                  <c:v>14.545450000000001</c:v>
                </c:pt>
                <c:pt idx="31">
                  <c:v>16.9697</c:v>
                </c:pt>
                <c:pt idx="32">
                  <c:v>20.370370000000001</c:v>
                </c:pt>
                <c:pt idx="33">
                  <c:v>20.121949999999998</c:v>
                </c:pt>
                <c:pt idx="34">
                  <c:v>21.556889999999999</c:v>
                </c:pt>
                <c:pt idx="35">
                  <c:v>21.89349</c:v>
                </c:pt>
                <c:pt idx="36">
                  <c:v>23.66864</c:v>
                </c:pt>
              </c:numCache>
            </c:numRef>
          </c:val>
          <c:smooth val="0"/>
          <c:extLst>
            <c:ext xmlns:c16="http://schemas.microsoft.com/office/drawing/2014/chart" uri="{C3380CC4-5D6E-409C-BE32-E72D297353CC}">
              <c16:uniqueId val="{00000000-DE6B-473B-AEC2-DE323DD0EB93}"/>
            </c:ext>
          </c:extLst>
        </c:ser>
        <c:ser>
          <c:idx val="2"/>
          <c:order val="2"/>
          <c:tx>
            <c:strRef>
              <c:f>'Dataset 2'!$C$3</c:f>
              <c:strCache>
                <c:ptCount val="1"/>
                <c:pt idx="0">
                  <c:v>1923-1925</c:v>
                </c:pt>
              </c:strCache>
            </c:strRef>
          </c:tx>
          <c:spPr>
            <a:ln w="28575" cap="rnd">
              <a:solidFill>
                <a:schemeClr val="accent3"/>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2'!$C$4:$C$67</c:f>
              <c:numCache>
                <c:formatCode>0.00</c:formatCode>
                <c:ptCount val="64"/>
                <c:pt idx="0">
                  <c:v>3.6144599999999998</c:v>
                </c:pt>
                <c:pt idx="1">
                  <c:v>3.5928100000000001</c:v>
                </c:pt>
                <c:pt idx="2">
                  <c:v>2.9761899999999999</c:v>
                </c:pt>
                <c:pt idx="3">
                  <c:v>2.36686</c:v>
                </c:pt>
                <c:pt idx="4">
                  <c:v>2.9761899999999999</c:v>
                </c:pt>
                <c:pt idx="5">
                  <c:v>2.3809499999999999</c:v>
                </c:pt>
                <c:pt idx="6">
                  <c:v>1.7857099999999999</c:v>
                </c:pt>
                <c:pt idx="7">
                  <c:v>0.59172000000000002</c:v>
                </c:pt>
                <c:pt idx="8">
                  <c:v>0.59172000000000002</c:v>
                </c:pt>
                <c:pt idx="9">
                  <c:v>0</c:v>
                </c:pt>
                <c:pt idx="10">
                  <c:v>-0.58140000000000003</c:v>
                </c:pt>
                <c:pt idx="11">
                  <c:v>-0.58479999999999999</c:v>
                </c:pt>
                <c:pt idx="12">
                  <c:v>-0.58140000000000003</c:v>
                </c:pt>
                <c:pt idx="13">
                  <c:v>-0.57803000000000004</c:v>
                </c:pt>
                <c:pt idx="14">
                  <c:v>-0.57803000000000004</c:v>
                </c:pt>
                <c:pt idx="15">
                  <c:v>0</c:v>
                </c:pt>
                <c:pt idx="16">
                  <c:v>0</c:v>
                </c:pt>
                <c:pt idx="17">
                  <c:v>0</c:v>
                </c:pt>
                <c:pt idx="18">
                  <c:v>1.1695899999999999</c:v>
                </c:pt>
                <c:pt idx="19">
                  <c:v>1.1764699999999999</c:v>
                </c:pt>
                <c:pt idx="20">
                  <c:v>1.76471</c:v>
                </c:pt>
                <c:pt idx="21">
                  <c:v>2.9411800000000001</c:v>
                </c:pt>
                <c:pt idx="22">
                  <c:v>3.5087700000000002</c:v>
                </c:pt>
                <c:pt idx="23">
                  <c:v>4.1176500000000003</c:v>
                </c:pt>
                <c:pt idx="24">
                  <c:v>3.5087700000000002</c:v>
                </c:pt>
                <c:pt idx="25">
                  <c:v>2.9069799999999999</c:v>
                </c:pt>
                <c:pt idx="26">
                  <c:v>4.65116</c:v>
                </c:pt>
              </c:numCache>
            </c:numRef>
          </c:val>
          <c:smooth val="0"/>
          <c:extLst>
            <c:ext xmlns:c16="http://schemas.microsoft.com/office/drawing/2014/chart" uri="{C3380CC4-5D6E-409C-BE32-E72D297353CC}">
              <c16:uniqueId val="{00000001-DE6B-473B-AEC2-DE323DD0EB93}"/>
            </c:ext>
          </c:extLst>
        </c:ser>
        <c:ser>
          <c:idx val="3"/>
          <c:order val="3"/>
          <c:tx>
            <c:strRef>
              <c:f>'Dataset 2'!$D$3</c:f>
              <c:strCache>
                <c:ptCount val="1"/>
                <c:pt idx="0">
                  <c:v>1934-1937</c:v>
                </c:pt>
              </c:strCache>
            </c:strRef>
          </c:tx>
          <c:spPr>
            <a:ln w="28575" cap="rnd">
              <a:solidFill>
                <a:schemeClr val="accent4"/>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2'!$D$4:$D$67</c:f>
              <c:numCache>
                <c:formatCode>0.00</c:formatCode>
                <c:ptCount val="64"/>
                <c:pt idx="0">
                  <c:v>5.5555599999999998</c:v>
                </c:pt>
                <c:pt idx="1">
                  <c:v>5.5555500000000002</c:v>
                </c:pt>
                <c:pt idx="2">
                  <c:v>5.5555399999999997</c:v>
                </c:pt>
                <c:pt idx="3">
                  <c:v>5.5118099999999997</c:v>
                </c:pt>
                <c:pt idx="4">
                  <c:v>2.2900800000000001</c:v>
                </c:pt>
                <c:pt idx="5">
                  <c:v>1.51515</c:v>
                </c:pt>
                <c:pt idx="6">
                  <c:v>3.0303</c:v>
                </c:pt>
                <c:pt idx="7">
                  <c:v>2.2727300000000001</c:v>
                </c:pt>
                <c:pt idx="8">
                  <c:v>2.2727300000000001</c:v>
                </c:pt>
                <c:pt idx="9">
                  <c:v>1.51515</c:v>
                </c:pt>
                <c:pt idx="10">
                  <c:v>3.0303</c:v>
                </c:pt>
                <c:pt idx="11">
                  <c:v>3.00752</c:v>
                </c:pt>
                <c:pt idx="12">
                  <c:v>3.00752</c:v>
                </c:pt>
                <c:pt idx="13">
                  <c:v>3.7593999999999999</c:v>
                </c:pt>
                <c:pt idx="14">
                  <c:v>3.7593999999999999</c:v>
                </c:pt>
                <c:pt idx="15">
                  <c:v>2.23881</c:v>
                </c:pt>
                <c:pt idx="16">
                  <c:v>2.23881</c:v>
                </c:pt>
                <c:pt idx="17">
                  <c:v>2.23881</c:v>
                </c:pt>
                <c:pt idx="18">
                  <c:v>0.73529</c:v>
                </c:pt>
                <c:pt idx="19">
                  <c:v>1.4814799999999999</c:v>
                </c:pt>
                <c:pt idx="20">
                  <c:v>2.2222200000000001</c:v>
                </c:pt>
                <c:pt idx="21">
                  <c:v>2.9850699999999999</c:v>
                </c:pt>
                <c:pt idx="22">
                  <c:v>1.4705900000000001</c:v>
                </c:pt>
                <c:pt idx="23">
                  <c:v>0.72992999999999997</c:v>
                </c:pt>
                <c:pt idx="24">
                  <c:v>0</c:v>
                </c:pt>
                <c:pt idx="25">
                  <c:v>-0.72463999999999995</c:v>
                </c:pt>
                <c:pt idx="26">
                  <c:v>-0.72463999999999995</c:v>
                </c:pt>
                <c:pt idx="27">
                  <c:v>0.72992999999999997</c:v>
                </c:pt>
                <c:pt idx="28">
                  <c:v>1.4598500000000001</c:v>
                </c:pt>
                <c:pt idx="29">
                  <c:v>2.1897799999999998</c:v>
                </c:pt>
                <c:pt idx="30">
                  <c:v>2.1897799999999998</c:v>
                </c:pt>
                <c:pt idx="31">
                  <c:v>2.1897799999999998</c:v>
                </c:pt>
                <c:pt idx="32">
                  <c:v>1.4492799999999999</c:v>
                </c:pt>
                <c:pt idx="33">
                  <c:v>1.4492799999999999</c:v>
                </c:pt>
                <c:pt idx="34">
                  <c:v>2.1739099999999998</c:v>
                </c:pt>
                <c:pt idx="35">
                  <c:v>2.1739099999999998</c:v>
                </c:pt>
                <c:pt idx="36">
                  <c:v>3.6496400000000002</c:v>
                </c:pt>
                <c:pt idx="37">
                  <c:v>4.3795599999999997</c:v>
                </c:pt>
                <c:pt idx="38">
                  <c:v>5.1094900000000001</c:v>
                </c:pt>
              </c:numCache>
            </c:numRef>
          </c:val>
          <c:smooth val="0"/>
          <c:extLst>
            <c:ext xmlns:c16="http://schemas.microsoft.com/office/drawing/2014/chart" uri="{C3380CC4-5D6E-409C-BE32-E72D297353CC}">
              <c16:uniqueId val="{00000002-DE6B-473B-AEC2-DE323DD0EB93}"/>
            </c:ext>
          </c:extLst>
        </c:ser>
        <c:ser>
          <c:idx val="4"/>
          <c:order val="4"/>
          <c:tx>
            <c:strRef>
              <c:f>'Dataset 2'!$E$3</c:f>
              <c:strCache>
                <c:ptCount val="1"/>
                <c:pt idx="0">
                  <c:v>1942-1947</c:v>
                </c:pt>
              </c:strCache>
            </c:strRef>
          </c:tx>
          <c:spPr>
            <a:ln w="28575" cap="rnd">
              <a:solidFill>
                <a:schemeClr val="accent5"/>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2'!$E$4:$E$67</c:f>
              <c:numCache>
                <c:formatCode>0.00</c:formatCode>
                <c:ptCount val="64"/>
                <c:pt idx="0">
                  <c:v>13.19444</c:v>
                </c:pt>
                <c:pt idx="1">
                  <c:v>10.88435</c:v>
                </c:pt>
                <c:pt idx="2">
                  <c:v>11.564629999999999</c:v>
                </c:pt>
                <c:pt idx="3">
                  <c:v>10.73826</c:v>
                </c:pt>
                <c:pt idx="4">
                  <c:v>9.2715200000000006</c:v>
                </c:pt>
                <c:pt idx="5">
                  <c:v>9.1503300000000003</c:v>
                </c:pt>
                <c:pt idx="6">
                  <c:v>9.0909099999999992</c:v>
                </c:pt>
                <c:pt idx="7">
                  <c:v>9.0322600000000008</c:v>
                </c:pt>
                <c:pt idx="8">
                  <c:v>7.6433099999999996</c:v>
                </c:pt>
                <c:pt idx="9">
                  <c:v>6.9620300000000004</c:v>
                </c:pt>
                <c:pt idx="10">
                  <c:v>7.5</c:v>
                </c:pt>
                <c:pt idx="11">
                  <c:v>8.0745299999999993</c:v>
                </c:pt>
                <c:pt idx="12">
                  <c:v>7.3619599999999998</c:v>
                </c:pt>
                <c:pt idx="13">
                  <c:v>7.3619599999999998</c:v>
                </c:pt>
                <c:pt idx="14">
                  <c:v>6.0975599999999996</c:v>
                </c:pt>
                <c:pt idx="15">
                  <c:v>4.8484800000000003</c:v>
                </c:pt>
                <c:pt idx="16">
                  <c:v>5.4545500000000002</c:v>
                </c:pt>
                <c:pt idx="17">
                  <c:v>4.1916200000000003</c:v>
                </c:pt>
                <c:pt idx="18">
                  <c:v>3.5714299999999999</c:v>
                </c:pt>
                <c:pt idx="19">
                  <c:v>2.95858</c:v>
                </c:pt>
                <c:pt idx="20">
                  <c:v>2.95858</c:v>
                </c:pt>
                <c:pt idx="21">
                  <c:v>2.95858</c:v>
                </c:pt>
                <c:pt idx="22">
                  <c:v>1.16279</c:v>
                </c:pt>
                <c:pt idx="23">
                  <c:v>0.57471000000000005</c:v>
                </c:pt>
                <c:pt idx="24">
                  <c:v>0</c:v>
                </c:pt>
                <c:pt idx="25">
                  <c:v>0.57142999999999999</c:v>
                </c:pt>
                <c:pt idx="26">
                  <c:v>1.72414</c:v>
                </c:pt>
                <c:pt idx="27">
                  <c:v>2.3121399999999999</c:v>
                </c:pt>
                <c:pt idx="28">
                  <c:v>1.72414</c:v>
                </c:pt>
                <c:pt idx="29">
                  <c:v>1.72414</c:v>
                </c:pt>
                <c:pt idx="30">
                  <c:v>1.72414</c:v>
                </c:pt>
                <c:pt idx="31">
                  <c:v>2.2988499999999998</c:v>
                </c:pt>
                <c:pt idx="32">
                  <c:v>2.2988499999999998</c:v>
                </c:pt>
                <c:pt idx="33">
                  <c:v>2.2988499999999998</c:v>
                </c:pt>
                <c:pt idx="34">
                  <c:v>2.2988499999999998</c:v>
                </c:pt>
                <c:pt idx="35">
                  <c:v>1.7142900000000001</c:v>
                </c:pt>
                <c:pt idx="36">
                  <c:v>2.2857099999999999</c:v>
                </c:pt>
                <c:pt idx="37">
                  <c:v>2.84091</c:v>
                </c:pt>
                <c:pt idx="38">
                  <c:v>2.25989</c:v>
                </c:pt>
                <c:pt idx="39">
                  <c:v>2.25989</c:v>
                </c:pt>
                <c:pt idx="40">
                  <c:v>2.25989</c:v>
                </c:pt>
                <c:pt idx="41">
                  <c:v>2.25989</c:v>
                </c:pt>
                <c:pt idx="42">
                  <c:v>2.25989</c:v>
                </c:pt>
                <c:pt idx="43">
                  <c:v>2.2471899999999998</c:v>
                </c:pt>
                <c:pt idx="44">
                  <c:v>2.2471899999999998</c:v>
                </c:pt>
                <c:pt idx="45">
                  <c:v>1.6853899999999999</c:v>
                </c:pt>
                <c:pt idx="46">
                  <c:v>2.8089900000000001</c:v>
                </c:pt>
                <c:pt idx="47">
                  <c:v>3.37079</c:v>
                </c:pt>
                <c:pt idx="48">
                  <c:v>3.3519600000000001</c:v>
                </c:pt>
                <c:pt idx="49">
                  <c:v>3.3149199999999999</c:v>
                </c:pt>
                <c:pt idx="50">
                  <c:v>9.3922699999999999</c:v>
                </c:pt>
                <c:pt idx="51">
                  <c:v>11.602209999999999</c:v>
                </c:pt>
                <c:pt idx="52">
                  <c:v>12.707179999999999</c:v>
                </c:pt>
                <c:pt idx="53">
                  <c:v>14.91713</c:v>
                </c:pt>
                <c:pt idx="54">
                  <c:v>17.679559999999999</c:v>
                </c:pt>
                <c:pt idx="55">
                  <c:v>18.131869999999999</c:v>
                </c:pt>
                <c:pt idx="56">
                  <c:v>18.131869999999999</c:v>
                </c:pt>
                <c:pt idx="57">
                  <c:v>18.78453</c:v>
                </c:pt>
                <c:pt idx="58">
                  <c:v>19.672129999999999</c:v>
                </c:pt>
              </c:numCache>
            </c:numRef>
          </c:val>
          <c:smooth val="0"/>
          <c:extLst>
            <c:ext xmlns:c16="http://schemas.microsoft.com/office/drawing/2014/chart" uri="{C3380CC4-5D6E-409C-BE32-E72D297353CC}">
              <c16:uniqueId val="{00000003-DE6B-473B-AEC2-DE323DD0EB93}"/>
            </c:ext>
          </c:extLst>
        </c:ser>
        <c:ser>
          <c:idx val="5"/>
          <c:order val="5"/>
          <c:tx>
            <c:strRef>
              <c:f>'Dataset 2'!$F$3</c:f>
              <c:strCache>
                <c:ptCount val="1"/>
                <c:pt idx="0">
                  <c:v>1966-1969</c:v>
                </c:pt>
              </c:strCache>
            </c:strRef>
          </c:tx>
          <c:spPr>
            <a:ln w="28575" cap="rnd">
              <a:solidFill>
                <a:schemeClr val="accent6"/>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2'!$F$4:$F$67</c:f>
              <c:numCache>
                <c:formatCode>0.00</c:formatCode>
                <c:ptCount val="64"/>
                <c:pt idx="0">
                  <c:v>3.7854899999999998</c:v>
                </c:pt>
                <c:pt idx="1">
                  <c:v>3.45912</c:v>
                </c:pt>
                <c:pt idx="2">
                  <c:v>3.45912</c:v>
                </c:pt>
                <c:pt idx="3">
                  <c:v>2.8125</c:v>
                </c:pt>
                <c:pt idx="4">
                  <c:v>2.8037399999999999</c:v>
                </c:pt>
                <c:pt idx="5">
                  <c:v>2.4767800000000002</c:v>
                </c:pt>
                <c:pt idx="6">
                  <c:v>2.7863799999999999</c:v>
                </c:pt>
                <c:pt idx="7">
                  <c:v>2.7777799999999999</c:v>
                </c:pt>
                <c:pt idx="8">
                  <c:v>2.7692299999999999</c:v>
                </c:pt>
                <c:pt idx="9">
                  <c:v>2.4464800000000002</c:v>
                </c:pt>
                <c:pt idx="10">
                  <c:v>2.7522899999999999</c:v>
                </c:pt>
                <c:pt idx="11">
                  <c:v>2.43161</c:v>
                </c:pt>
                <c:pt idx="12">
                  <c:v>2.73556</c:v>
                </c:pt>
                <c:pt idx="13">
                  <c:v>3.0395099999999999</c:v>
                </c:pt>
                <c:pt idx="14">
                  <c:v>3.6474199999999999</c:v>
                </c:pt>
                <c:pt idx="15">
                  <c:v>3.9513699999999998</c:v>
                </c:pt>
                <c:pt idx="16">
                  <c:v>3.9393899999999999</c:v>
                </c:pt>
                <c:pt idx="17">
                  <c:v>3.9274900000000001</c:v>
                </c:pt>
                <c:pt idx="18">
                  <c:v>3.9156599999999999</c:v>
                </c:pt>
                <c:pt idx="19">
                  <c:v>4.2042000000000002</c:v>
                </c:pt>
                <c:pt idx="20">
                  <c:v>4.4910199999999998</c:v>
                </c:pt>
                <c:pt idx="21">
                  <c:v>4.4776100000000003</c:v>
                </c:pt>
                <c:pt idx="22">
                  <c:v>4.4642900000000001</c:v>
                </c:pt>
                <c:pt idx="23">
                  <c:v>4.74777</c:v>
                </c:pt>
                <c:pt idx="24">
                  <c:v>4.7337300000000004</c:v>
                </c:pt>
                <c:pt idx="25">
                  <c:v>4.71976</c:v>
                </c:pt>
                <c:pt idx="26">
                  <c:v>4.3988300000000002</c:v>
                </c:pt>
                <c:pt idx="27">
                  <c:v>4.6783599999999996</c:v>
                </c:pt>
                <c:pt idx="28">
                  <c:v>5.2478100000000003</c:v>
                </c:pt>
                <c:pt idx="29">
                  <c:v>5.5232599999999996</c:v>
                </c:pt>
                <c:pt idx="30">
                  <c:v>5.50725</c:v>
                </c:pt>
                <c:pt idx="31">
                  <c:v>5.4755000000000003</c:v>
                </c:pt>
                <c:pt idx="32">
                  <c:v>5.4441300000000004</c:v>
                </c:pt>
                <c:pt idx="33">
                  <c:v>5.7142900000000001</c:v>
                </c:pt>
                <c:pt idx="34">
                  <c:v>5.69801</c:v>
                </c:pt>
                <c:pt idx="35">
                  <c:v>5.6657200000000003</c:v>
                </c:pt>
                <c:pt idx="36">
                  <c:v>5.9321999999999999</c:v>
                </c:pt>
                <c:pt idx="37">
                  <c:v>6.1971800000000004</c:v>
                </c:pt>
              </c:numCache>
            </c:numRef>
          </c:val>
          <c:smooth val="0"/>
          <c:extLst>
            <c:ext xmlns:c16="http://schemas.microsoft.com/office/drawing/2014/chart" uri="{C3380CC4-5D6E-409C-BE32-E72D297353CC}">
              <c16:uniqueId val="{00000004-DE6B-473B-AEC2-DE323DD0EB93}"/>
            </c:ext>
          </c:extLst>
        </c:ser>
        <c:ser>
          <c:idx val="6"/>
          <c:order val="6"/>
          <c:tx>
            <c:strRef>
              <c:f>'Dataset 2'!$G$3</c:f>
              <c:strCache>
                <c:ptCount val="1"/>
                <c:pt idx="0">
                  <c:v>1974-1980</c:v>
                </c:pt>
              </c:strCache>
            </c:strRef>
          </c:tx>
          <c:spPr>
            <a:ln w="28575" cap="rnd">
              <a:solidFill>
                <a:schemeClr val="accent1">
                  <a:lumMod val="6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2'!$G$4:$G$67</c:f>
              <c:numCache>
                <c:formatCode>0.00</c:formatCode>
                <c:ptCount val="64"/>
                <c:pt idx="0">
                  <c:v>12.33766</c:v>
                </c:pt>
                <c:pt idx="1">
                  <c:v>11.802580000000001</c:v>
                </c:pt>
                <c:pt idx="2">
                  <c:v>11.228809999999999</c:v>
                </c:pt>
                <c:pt idx="3">
                  <c:v>10.251049999999999</c:v>
                </c:pt>
                <c:pt idx="4">
                  <c:v>10.20833</c:v>
                </c:pt>
                <c:pt idx="5">
                  <c:v>9.4650200000000009</c:v>
                </c:pt>
                <c:pt idx="6">
                  <c:v>9.3877600000000001</c:v>
                </c:pt>
                <c:pt idx="7">
                  <c:v>9.7165999999999997</c:v>
                </c:pt>
                <c:pt idx="8">
                  <c:v>8.6</c:v>
                </c:pt>
                <c:pt idx="9">
                  <c:v>7.9051400000000003</c:v>
                </c:pt>
                <c:pt idx="10">
                  <c:v>7.4363999999999999</c:v>
                </c:pt>
                <c:pt idx="11">
                  <c:v>7.3786399999999999</c:v>
                </c:pt>
                <c:pt idx="12">
                  <c:v>6.93642</c:v>
                </c:pt>
                <c:pt idx="13">
                  <c:v>6.7178500000000003</c:v>
                </c:pt>
                <c:pt idx="14">
                  <c:v>6.2857099999999999</c:v>
                </c:pt>
                <c:pt idx="15">
                  <c:v>6.0721100000000003</c:v>
                </c:pt>
                <c:pt idx="16">
                  <c:v>6.04915</c:v>
                </c:pt>
                <c:pt idx="17">
                  <c:v>6.2030099999999999</c:v>
                </c:pt>
                <c:pt idx="18">
                  <c:v>5.9701500000000003</c:v>
                </c:pt>
                <c:pt idx="19">
                  <c:v>5.3505500000000001</c:v>
                </c:pt>
                <c:pt idx="20">
                  <c:v>5.7090199999999998</c:v>
                </c:pt>
                <c:pt idx="21">
                  <c:v>5.49451</c:v>
                </c:pt>
                <c:pt idx="22">
                  <c:v>5.46448</c:v>
                </c:pt>
                <c:pt idx="23">
                  <c:v>4.88246</c:v>
                </c:pt>
                <c:pt idx="24">
                  <c:v>4.8648600000000002</c:v>
                </c:pt>
                <c:pt idx="25">
                  <c:v>5.2158300000000004</c:v>
                </c:pt>
                <c:pt idx="26">
                  <c:v>5.9139799999999996</c:v>
                </c:pt>
                <c:pt idx="27">
                  <c:v>6.4400700000000004</c:v>
                </c:pt>
                <c:pt idx="28">
                  <c:v>6.9518700000000004</c:v>
                </c:pt>
                <c:pt idx="29">
                  <c:v>6.7256600000000004</c:v>
                </c:pt>
                <c:pt idx="30">
                  <c:v>6.8662000000000001</c:v>
                </c:pt>
                <c:pt idx="31">
                  <c:v>6.83012</c:v>
                </c:pt>
                <c:pt idx="32">
                  <c:v>6.6202100000000002</c:v>
                </c:pt>
                <c:pt idx="33">
                  <c:v>6.5972200000000001</c:v>
                </c:pt>
                <c:pt idx="34">
                  <c:v>6.3903299999999996</c:v>
                </c:pt>
                <c:pt idx="35">
                  <c:v>6.7241400000000002</c:v>
                </c:pt>
                <c:pt idx="36">
                  <c:v>6.7010300000000003</c:v>
                </c:pt>
                <c:pt idx="37">
                  <c:v>6.8376099999999997</c:v>
                </c:pt>
                <c:pt idx="38">
                  <c:v>6.4297800000000001</c:v>
                </c:pt>
                <c:pt idx="39">
                  <c:v>6.5546199999999999</c:v>
                </c:pt>
                <c:pt idx="40">
                  <c:v>6.5</c:v>
                </c:pt>
                <c:pt idx="41">
                  <c:v>6.9651699999999996</c:v>
                </c:pt>
                <c:pt idx="42">
                  <c:v>7.4135099999999996</c:v>
                </c:pt>
                <c:pt idx="43">
                  <c:v>7.7049200000000004</c:v>
                </c:pt>
                <c:pt idx="44">
                  <c:v>7.84314</c:v>
                </c:pt>
                <c:pt idx="45">
                  <c:v>8.3061900000000009</c:v>
                </c:pt>
                <c:pt idx="46">
                  <c:v>8.9285700000000006</c:v>
                </c:pt>
                <c:pt idx="47">
                  <c:v>8.8853000000000009</c:v>
                </c:pt>
                <c:pt idx="48">
                  <c:v>9.0177099999999992</c:v>
                </c:pt>
                <c:pt idx="49">
                  <c:v>9.2799999999999994</c:v>
                </c:pt>
                <c:pt idx="50">
                  <c:v>9.8569200000000006</c:v>
                </c:pt>
                <c:pt idx="51">
                  <c:v>10.09464</c:v>
                </c:pt>
                <c:pt idx="52">
                  <c:v>10.48513</c:v>
                </c:pt>
                <c:pt idx="53">
                  <c:v>10.85271</c:v>
                </c:pt>
                <c:pt idx="54">
                  <c:v>10.889570000000001</c:v>
                </c:pt>
                <c:pt idx="55">
                  <c:v>11.26332</c:v>
                </c:pt>
                <c:pt idx="56">
                  <c:v>11.81818</c:v>
                </c:pt>
                <c:pt idx="57">
                  <c:v>12.18045</c:v>
                </c:pt>
                <c:pt idx="58">
                  <c:v>12.071540000000001</c:v>
                </c:pt>
                <c:pt idx="59">
                  <c:v>12.611280000000001</c:v>
                </c:pt>
                <c:pt idx="60">
                  <c:v>13.293939999999999</c:v>
                </c:pt>
                <c:pt idx="61">
                  <c:v>13.909219999999999</c:v>
                </c:pt>
                <c:pt idx="62">
                  <c:v>14.18234</c:v>
                </c:pt>
                <c:pt idx="63">
                  <c:v>14.756449999999999</c:v>
                </c:pt>
              </c:numCache>
            </c:numRef>
          </c:val>
          <c:smooth val="0"/>
          <c:extLst>
            <c:ext xmlns:c16="http://schemas.microsoft.com/office/drawing/2014/chart" uri="{C3380CC4-5D6E-409C-BE32-E72D297353CC}">
              <c16:uniqueId val="{00000005-DE6B-473B-AEC2-DE323DD0EB93}"/>
            </c:ext>
          </c:extLst>
        </c:ser>
        <c:ser>
          <c:idx val="7"/>
          <c:order val="7"/>
          <c:tx>
            <c:strRef>
              <c:f>'Dataset 2'!$H$3</c:f>
              <c:strCache>
                <c:ptCount val="1"/>
                <c:pt idx="0">
                  <c:v>1987-1989</c:v>
                </c:pt>
              </c:strCache>
            </c:strRef>
          </c:tx>
          <c:spPr>
            <a:ln w="28575" cap="rnd">
              <a:solidFill>
                <a:schemeClr val="accent2">
                  <a:lumMod val="6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2'!$H$4:$H$67</c:f>
              <c:numCache>
                <c:formatCode>0.00</c:formatCode>
                <c:ptCount val="64"/>
                <c:pt idx="0">
                  <c:v>4.5330899999999996</c:v>
                </c:pt>
                <c:pt idx="1">
                  <c:v>4.5289900000000003</c:v>
                </c:pt>
                <c:pt idx="2">
                  <c:v>4.4343899999999996</c:v>
                </c:pt>
                <c:pt idx="3">
                  <c:v>4.0467599999999999</c:v>
                </c:pt>
                <c:pt idx="4">
                  <c:v>3.94265</c:v>
                </c:pt>
                <c:pt idx="5">
                  <c:v>3.9250699999999998</c:v>
                </c:pt>
                <c:pt idx="6">
                  <c:v>3.9041700000000001</c:v>
                </c:pt>
                <c:pt idx="7">
                  <c:v>3.8903599999999998</c:v>
                </c:pt>
                <c:pt idx="8">
                  <c:v>3.9647600000000001</c:v>
                </c:pt>
                <c:pt idx="9">
                  <c:v>4.1300499999999998</c:v>
                </c:pt>
                <c:pt idx="10">
                  <c:v>4.0209799999999998</c:v>
                </c:pt>
                <c:pt idx="11">
                  <c:v>4.1739100000000002</c:v>
                </c:pt>
                <c:pt idx="12">
                  <c:v>4.2497800000000003</c:v>
                </c:pt>
                <c:pt idx="13">
                  <c:v>4.2461000000000002</c:v>
                </c:pt>
                <c:pt idx="14">
                  <c:v>4.4194100000000001</c:v>
                </c:pt>
                <c:pt idx="15">
                  <c:v>4.6672399999999996</c:v>
                </c:pt>
                <c:pt idx="16">
                  <c:v>4.8275899999999998</c:v>
                </c:pt>
                <c:pt idx="17">
                  <c:v>4.9785399999999997</c:v>
                </c:pt>
                <c:pt idx="18">
                  <c:v>5.1238299999999999</c:v>
                </c:pt>
                <c:pt idx="19">
                  <c:v>5.3616999999999999</c:v>
                </c:pt>
              </c:numCache>
            </c:numRef>
          </c:val>
          <c:smooth val="0"/>
          <c:extLst>
            <c:ext xmlns:c16="http://schemas.microsoft.com/office/drawing/2014/chart" uri="{C3380CC4-5D6E-409C-BE32-E72D297353CC}">
              <c16:uniqueId val="{00000006-DE6B-473B-AEC2-DE323DD0EB93}"/>
            </c:ext>
          </c:extLst>
        </c:ser>
        <c:ser>
          <c:idx val="8"/>
          <c:order val="8"/>
          <c:tx>
            <c:strRef>
              <c:f>'Dataset 2'!$I$3</c:f>
              <c:strCache>
                <c:ptCount val="1"/>
                <c:pt idx="0">
                  <c:v>1989-1990</c:v>
                </c:pt>
              </c:strCache>
            </c:strRef>
          </c:tx>
          <c:spPr>
            <a:ln w="28575" cap="rnd">
              <a:solidFill>
                <a:schemeClr val="accent3">
                  <a:lumMod val="6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2'!$I$4:$I$67</c:f>
              <c:numCache>
                <c:formatCode>0.00</c:formatCode>
                <c:ptCount val="64"/>
                <c:pt idx="0">
                  <c:v>5.3616999999999999</c:v>
                </c:pt>
                <c:pt idx="1">
                  <c:v>5.1694899999999997</c:v>
                </c:pt>
                <c:pt idx="2">
                  <c:v>4.9789000000000003</c:v>
                </c:pt>
                <c:pt idx="3">
                  <c:v>4.7058799999999996</c:v>
                </c:pt>
                <c:pt idx="4">
                  <c:v>4.3405699999999996</c:v>
                </c:pt>
                <c:pt idx="5">
                  <c:v>4.4925100000000002</c:v>
                </c:pt>
                <c:pt idx="6">
                  <c:v>4.65503</c:v>
                </c:pt>
                <c:pt idx="7">
                  <c:v>4.6473000000000004</c:v>
                </c:pt>
                <c:pt idx="8">
                  <c:v>5.2023099999999998</c:v>
                </c:pt>
                <c:pt idx="9">
                  <c:v>5.2631600000000001</c:v>
                </c:pt>
                <c:pt idx="10">
                  <c:v>5.2330300000000003</c:v>
                </c:pt>
                <c:pt idx="11">
                  <c:v>4.7116199999999999</c:v>
                </c:pt>
                <c:pt idx="12">
                  <c:v>4.3618699999999997</c:v>
                </c:pt>
                <c:pt idx="13">
                  <c:v>4.6736500000000003</c:v>
                </c:pt>
                <c:pt idx="14">
                  <c:v>4.82315</c:v>
                </c:pt>
                <c:pt idx="15">
                  <c:v>5.6179800000000002</c:v>
                </c:pt>
                <c:pt idx="16">
                  <c:v>6.16</c:v>
                </c:pt>
                <c:pt idx="17">
                  <c:v>6.2898100000000001</c:v>
                </c:pt>
              </c:numCache>
            </c:numRef>
          </c:val>
          <c:smooth val="0"/>
          <c:extLst>
            <c:ext xmlns:c16="http://schemas.microsoft.com/office/drawing/2014/chart" uri="{C3380CC4-5D6E-409C-BE32-E72D297353CC}">
              <c16:uniqueId val="{00000007-DE6B-473B-AEC2-DE323DD0EB93}"/>
            </c:ext>
          </c:extLst>
        </c:ser>
        <c:ser>
          <c:idx val="9"/>
          <c:order val="9"/>
          <c:tx>
            <c:strRef>
              <c:f>'Dataset 2'!$J$3</c:f>
              <c:strCache>
                <c:ptCount val="1"/>
                <c:pt idx="0">
                  <c:v>2000-2003</c:v>
                </c:pt>
              </c:strCache>
            </c:strRef>
          </c:tx>
          <c:spPr>
            <a:ln w="28575" cap="rnd">
              <a:solidFill>
                <a:schemeClr val="accent4">
                  <a:lumMod val="6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2'!$J$4:$J$67</c:f>
              <c:numCache>
                <c:formatCode>0.00</c:formatCode>
                <c:ptCount val="64"/>
                <c:pt idx="0">
                  <c:v>3.7575799999999999</c:v>
                </c:pt>
                <c:pt idx="1">
                  <c:v>3.0685899999999999</c:v>
                </c:pt>
                <c:pt idx="2">
                  <c:v>3.18893</c:v>
                </c:pt>
                <c:pt idx="3">
                  <c:v>3.7304499999999998</c:v>
                </c:pt>
                <c:pt idx="4">
                  <c:v>3.6592699999999998</c:v>
                </c:pt>
                <c:pt idx="5">
                  <c:v>3.41113</c:v>
                </c:pt>
                <c:pt idx="6">
                  <c:v>3.45444</c:v>
                </c:pt>
                <c:pt idx="7">
                  <c:v>3.44828</c:v>
                </c:pt>
                <c:pt idx="8">
                  <c:v>3.4462299999999999</c:v>
                </c:pt>
                <c:pt idx="9">
                  <c:v>3.3868100000000001</c:v>
                </c:pt>
                <c:pt idx="10">
                  <c:v>3.7322299999999999</c:v>
                </c:pt>
                <c:pt idx="11">
                  <c:v>3.5335700000000001</c:v>
                </c:pt>
                <c:pt idx="12">
                  <c:v>2.92056</c:v>
                </c:pt>
                <c:pt idx="13">
                  <c:v>3.26912</c:v>
                </c:pt>
                <c:pt idx="14">
                  <c:v>3.6151599999999999</c:v>
                </c:pt>
                <c:pt idx="15">
                  <c:v>3.2482600000000001</c:v>
                </c:pt>
                <c:pt idx="16">
                  <c:v>2.71991</c:v>
                </c:pt>
                <c:pt idx="17">
                  <c:v>2.71991</c:v>
                </c:pt>
                <c:pt idx="18">
                  <c:v>2.6482399999999999</c:v>
                </c:pt>
                <c:pt idx="19">
                  <c:v>2.1264400000000001</c:v>
                </c:pt>
                <c:pt idx="20">
                  <c:v>1.8954599999999999</c:v>
                </c:pt>
                <c:pt idx="21">
                  <c:v>1.55172</c:v>
                </c:pt>
                <c:pt idx="22">
                  <c:v>1.1422000000000001</c:v>
                </c:pt>
                <c:pt idx="23">
                  <c:v>1.1376599999999999</c:v>
                </c:pt>
                <c:pt idx="24">
                  <c:v>1.4756</c:v>
                </c:pt>
                <c:pt idx="25">
                  <c:v>1.63934</c:v>
                </c:pt>
                <c:pt idx="26">
                  <c:v>1.18177</c:v>
                </c:pt>
                <c:pt idx="27">
                  <c:v>1.06742</c:v>
                </c:pt>
                <c:pt idx="28">
                  <c:v>1.46479</c:v>
                </c:pt>
                <c:pt idx="29">
                  <c:v>1.8028200000000001</c:v>
                </c:pt>
                <c:pt idx="30">
                  <c:v>1.5143</c:v>
                </c:pt>
                <c:pt idx="31">
                  <c:v>2.02589</c:v>
                </c:pt>
                <c:pt idx="32">
                  <c:v>2.19842</c:v>
                </c:pt>
                <c:pt idx="33">
                  <c:v>2.3769100000000001</c:v>
                </c:pt>
                <c:pt idx="34">
                  <c:v>2.5973999999999999</c:v>
                </c:pt>
                <c:pt idx="35">
                  <c:v>2.98088</c:v>
                </c:pt>
                <c:pt idx="36">
                  <c:v>3.02013</c:v>
                </c:pt>
              </c:numCache>
            </c:numRef>
          </c:val>
          <c:smooth val="0"/>
          <c:extLst>
            <c:ext xmlns:c16="http://schemas.microsoft.com/office/drawing/2014/chart" uri="{C3380CC4-5D6E-409C-BE32-E72D297353CC}">
              <c16:uniqueId val="{00000008-DE6B-473B-AEC2-DE323DD0EB93}"/>
            </c:ext>
          </c:extLst>
        </c:ser>
        <c:ser>
          <c:idx val="10"/>
          <c:order val="10"/>
          <c:tx>
            <c:strRef>
              <c:f>'Dataset 2'!$K$3</c:f>
              <c:strCache>
                <c:ptCount val="1"/>
                <c:pt idx="0">
                  <c:v>2003-2005</c:v>
                </c:pt>
              </c:strCache>
            </c:strRef>
          </c:tx>
          <c:spPr>
            <a:ln w="28575" cap="rnd">
              <a:solidFill>
                <a:schemeClr val="accent5">
                  <a:lumMod val="6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2'!$K$4:$K$67</c:f>
              <c:numCache>
                <c:formatCode>0.00</c:formatCode>
                <c:ptCount val="64"/>
                <c:pt idx="0">
                  <c:v>3.02013</c:v>
                </c:pt>
                <c:pt idx="1">
                  <c:v>2.2246899999999998</c:v>
                </c:pt>
                <c:pt idx="2">
                  <c:v>2.0578400000000001</c:v>
                </c:pt>
                <c:pt idx="3">
                  <c:v>2.1122800000000002</c:v>
                </c:pt>
                <c:pt idx="4">
                  <c:v>2.1099399999999999</c:v>
                </c:pt>
                <c:pt idx="5">
                  <c:v>2.1582699999999999</c:v>
                </c:pt>
                <c:pt idx="6">
                  <c:v>2.3204400000000001</c:v>
                </c:pt>
                <c:pt idx="7">
                  <c:v>2.0408200000000001</c:v>
                </c:pt>
                <c:pt idx="8">
                  <c:v>1.7650300000000001</c:v>
                </c:pt>
                <c:pt idx="9">
                  <c:v>1.8794900000000001</c:v>
                </c:pt>
                <c:pt idx="10">
                  <c:v>1.92625</c:v>
                </c:pt>
                <c:pt idx="11">
                  <c:v>1.69306</c:v>
                </c:pt>
                <c:pt idx="12">
                  <c:v>1.7372399999999999</c:v>
                </c:pt>
                <c:pt idx="13">
                  <c:v>2.2850899999999998</c:v>
                </c:pt>
                <c:pt idx="14">
                  <c:v>3.0517699999999999</c:v>
                </c:pt>
                <c:pt idx="15">
                  <c:v>3.2661899999999999</c:v>
                </c:pt>
                <c:pt idx="16">
                  <c:v>2.9907599999999999</c:v>
                </c:pt>
                <c:pt idx="17">
                  <c:v>2.6543899999999998</c:v>
                </c:pt>
                <c:pt idx="18">
                  <c:v>2.5377999999999998</c:v>
                </c:pt>
                <c:pt idx="19">
                  <c:v>3.18919</c:v>
                </c:pt>
                <c:pt idx="20">
                  <c:v>3.5230399999999999</c:v>
                </c:pt>
                <c:pt idx="21">
                  <c:v>3.25556</c:v>
                </c:pt>
                <c:pt idx="22">
                  <c:v>2.96976</c:v>
                </c:pt>
                <c:pt idx="23">
                  <c:v>3.00752</c:v>
                </c:pt>
                <c:pt idx="24">
                  <c:v>3.1483500000000002</c:v>
                </c:pt>
                <c:pt idx="25">
                  <c:v>3.51064</c:v>
                </c:pt>
                <c:pt idx="26">
                  <c:v>2.8027500000000001</c:v>
                </c:pt>
                <c:pt idx="27">
                  <c:v>2.5303100000000001</c:v>
                </c:pt>
                <c:pt idx="28">
                  <c:v>3.1678999999999999</c:v>
                </c:pt>
                <c:pt idx="29">
                  <c:v>3.6411600000000002</c:v>
                </c:pt>
                <c:pt idx="30">
                  <c:v>4.68668</c:v>
                </c:pt>
              </c:numCache>
            </c:numRef>
          </c:val>
          <c:smooth val="0"/>
          <c:extLst>
            <c:ext xmlns:c16="http://schemas.microsoft.com/office/drawing/2014/chart" uri="{C3380CC4-5D6E-409C-BE32-E72D297353CC}">
              <c16:uniqueId val="{00000009-DE6B-473B-AEC2-DE323DD0EB93}"/>
            </c:ext>
          </c:extLst>
        </c:ser>
        <c:ser>
          <c:idx val="11"/>
          <c:order val="11"/>
          <c:tx>
            <c:strRef>
              <c:f>'Dataset 2'!$L$3</c:f>
              <c:strCache>
                <c:ptCount val="1"/>
                <c:pt idx="0">
                  <c:v>2005-2008</c:v>
                </c:pt>
              </c:strCache>
            </c:strRef>
          </c:tx>
          <c:spPr>
            <a:ln w="28575" cap="rnd">
              <a:solidFill>
                <a:schemeClr val="accent6">
                  <a:lumMod val="6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2'!$L$4:$L$67</c:f>
              <c:numCache>
                <c:formatCode>0.00</c:formatCode>
                <c:ptCount val="64"/>
                <c:pt idx="0">
                  <c:v>4.68668</c:v>
                </c:pt>
                <c:pt idx="1">
                  <c:v>4.3478300000000001</c:v>
                </c:pt>
                <c:pt idx="2">
                  <c:v>3.4554999999999998</c:v>
                </c:pt>
                <c:pt idx="3">
                  <c:v>3.4156599999999999</c:v>
                </c:pt>
                <c:pt idx="4">
                  <c:v>3.9853200000000002</c:v>
                </c:pt>
                <c:pt idx="5">
                  <c:v>3.5975000000000001</c:v>
                </c:pt>
                <c:pt idx="6">
                  <c:v>3.3626499999999999</c:v>
                </c:pt>
                <c:pt idx="7">
                  <c:v>3.5457299999999998</c:v>
                </c:pt>
                <c:pt idx="8">
                  <c:v>4.1666699999999999</c:v>
                </c:pt>
                <c:pt idx="9">
                  <c:v>4.3187699999999998</c:v>
                </c:pt>
                <c:pt idx="10">
                  <c:v>4.14534</c:v>
                </c:pt>
                <c:pt idx="11">
                  <c:v>3.81874</c:v>
                </c:pt>
                <c:pt idx="12">
                  <c:v>2.06237</c:v>
                </c:pt>
                <c:pt idx="13">
                  <c:v>1.30522</c:v>
                </c:pt>
                <c:pt idx="14">
                  <c:v>1.9736800000000001</c:v>
                </c:pt>
                <c:pt idx="15">
                  <c:v>2.5406499999999999</c:v>
                </c:pt>
                <c:pt idx="16">
                  <c:v>2.0756399999999999</c:v>
                </c:pt>
                <c:pt idx="17">
                  <c:v>2.4152</c:v>
                </c:pt>
                <c:pt idx="18">
                  <c:v>2.7787799999999998</c:v>
                </c:pt>
                <c:pt idx="19">
                  <c:v>2.5737000000000001</c:v>
                </c:pt>
                <c:pt idx="20">
                  <c:v>2.6908599999999998</c:v>
                </c:pt>
                <c:pt idx="21">
                  <c:v>2.6870400000000001</c:v>
                </c:pt>
                <c:pt idx="22">
                  <c:v>2.3582299999999998</c:v>
                </c:pt>
                <c:pt idx="23">
                  <c:v>1.9700800000000001</c:v>
                </c:pt>
                <c:pt idx="24">
                  <c:v>2.7550500000000002</c:v>
                </c:pt>
                <c:pt idx="25">
                  <c:v>3.5361699999999998</c:v>
                </c:pt>
                <c:pt idx="26">
                  <c:v>4.3061999999999996</c:v>
                </c:pt>
                <c:pt idx="27">
                  <c:v>4.08127</c:v>
                </c:pt>
                <c:pt idx="28">
                  <c:v>4.2802899999999999</c:v>
                </c:pt>
                <c:pt idx="29">
                  <c:v>4.0265599999999999</c:v>
                </c:pt>
                <c:pt idx="30">
                  <c:v>3.9814600000000002</c:v>
                </c:pt>
                <c:pt idx="31">
                  <c:v>3.93689</c:v>
                </c:pt>
                <c:pt idx="32">
                  <c:v>4.1755399999999998</c:v>
                </c:pt>
                <c:pt idx="33">
                  <c:v>5.0217900000000002</c:v>
                </c:pt>
                <c:pt idx="34">
                  <c:v>5.6001200000000004</c:v>
                </c:pt>
              </c:numCache>
            </c:numRef>
          </c:val>
          <c:smooth val="0"/>
          <c:extLst>
            <c:ext xmlns:c16="http://schemas.microsoft.com/office/drawing/2014/chart" uri="{C3380CC4-5D6E-409C-BE32-E72D297353CC}">
              <c16:uniqueId val="{0000000A-DE6B-473B-AEC2-DE323DD0EB93}"/>
            </c:ext>
          </c:extLst>
        </c:ser>
        <c:ser>
          <c:idx val="12"/>
          <c:order val="12"/>
          <c:tx>
            <c:strRef>
              <c:f>'Dataset 2'!$M$3</c:f>
              <c:strCache>
                <c:ptCount val="1"/>
                <c:pt idx="0">
                  <c:v>2009-2011</c:v>
                </c:pt>
              </c:strCache>
            </c:strRef>
          </c:tx>
          <c:spPr>
            <a:ln w="28575" cap="rnd">
              <a:solidFill>
                <a:schemeClr val="accent1">
                  <a:lumMod val="80000"/>
                  <a:lumOff val="2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2'!$M$4:$M$67</c:f>
              <c:numCache>
                <c:formatCode>0.00</c:formatCode>
                <c:ptCount val="64"/>
                <c:pt idx="0">
                  <c:v>2.72133</c:v>
                </c:pt>
                <c:pt idx="1">
                  <c:v>2.6257100000000002</c:v>
                </c:pt>
                <c:pt idx="2">
                  <c:v>2.1433300000000002</c:v>
                </c:pt>
                <c:pt idx="3">
                  <c:v>2.3139599999999998</c:v>
                </c:pt>
                <c:pt idx="4">
                  <c:v>2.23645</c:v>
                </c:pt>
                <c:pt idx="5">
                  <c:v>2.0209899999999998</c:v>
                </c:pt>
                <c:pt idx="6">
                  <c:v>1.05335</c:v>
                </c:pt>
                <c:pt idx="7">
                  <c:v>1.23519</c:v>
                </c:pt>
                <c:pt idx="8">
                  <c:v>1.1480999999999999</c:v>
                </c:pt>
                <c:pt idx="9">
                  <c:v>1.14368</c:v>
                </c:pt>
                <c:pt idx="10">
                  <c:v>1.1721900000000001</c:v>
                </c:pt>
                <c:pt idx="11">
                  <c:v>1.14316</c:v>
                </c:pt>
                <c:pt idx="12">
                  <c:v>1.4957199999999999</c:v>
                </c:pt>
                <c:pt idx="13">
                  <c:v>1.63185</c:v>
                </c:pt>
                <c:pt idx="14">
                  <c:v>2.10758</c:v>
                </c:pt>
                <c:pt idx="15">
                  <c:v>2.6816</c:v>
                </c:pt>
                <c:pt idx="16">
                  <c:v>3.1636299999999999</c:v>
                </c:pt>
                <c:pt idx="17">
                  <c:v>3.5686499999999999</c:v>
                </c:pt>
                <c:pt idx="18">
                  <c:v>3.5588299999999999</c:v>
                </c:pt>
                <c:pt idx="19">
                  <c:v>3.6287199999999999</c:v>
                </c:pt>
                <c:pt idx="20">
                  <c:v>3.77121</c:v>
                </c:pt>
                <c:pt idx="21">
                  <c:v>3.86836</c:v>
                </c:pt>
              </c:numCache>
            </c:numRef>
          </c:val>
          <c:smooth val="0"/>
          <c:extLst>
            <c:ext xmlns:c16="http://schemas.microsoft.com/office/drawing/2014/chart" uri="{C3380CC4-5D6E-409C-BE32-E72D297353CC}">
              <c16:uniqueId val="{0000000B-DE6B-473B-AEC2-DE323DD0EB93}"/>
            </c:ext>
          </c:extLst>
        </c:ser>
        <c:ser>
          <c:idx val="13"/>
          <c:order val="13"/>
          <c:tx>
            <c:strRef>
              <c:f>'Dataset 2'!$N$3</c:f>
              <c:strCache>
                <c:ptCount val="1"/>
                <c:pt idx="0">
                  <c:v>2011-2014</c:v>
                </c:pt>
              </c:strCache>
            </c:strRef>
          </c:tx>
          <c:spPr>
            <a:ln w="28575" cap="rnd">
              <a:solidFill>
                <a:schemeClr val="accent2">
                  <a:lumMod val="80000"/>
                  <a:lumOff val="2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2'!$N$4:$N$67</c:f>
              <c:numCache>
                <c:formatCode>0.00</c:formatCode>
                <c:ptCount val="64"/>
                <c:pt idx="0">
                  <c:v>3.86836</c:v>
                </c:pt>
                <c:pt idx="1">
                  <c:v>3.5251999999999999</c:v>
                </c:pt>
                <c:pt idx="2">
                  <c:v>3.39438</c:v>
                </c:pt>
                <c:pt idx="3">
                  <c:v>2.9624199999999998</c:v>
                </c:pt>
                <c:pt idx="4">
                  <c:v>2.9252199999999999</c:v>
                </c:pt>
                <c:pt idx="5">
                  <c:v>2.8711000000000002</c:v>
                </c:pt>
                <c:pt idx="6">
                  <c:v>2.6514000000000002</c:v>
                </c:pt>
                <c:pt idx="7">
                  <c:v>2.30274</c:v>
                </c:pt>
                <c:pt idx="8">
                  <c:v>1.70425</c:v>
                </c:pt>
                <c:pt idx="9">
                  <c:v>1.6639900000000001</c:v>
                </c:pt>
                <c:pt idx="10">
                  <c:v>1.40845</c:v>
                </c:pt>
                <c:pt idx="11">
                  <c:v>1.69238</c:v>
                </c:pt>
                <c:pt idx="12">
                  <c:v>1.9912799999999999</c:v>
                </c:pt>
                <c:pt idx="13">
                  <c:v>2.1623399999999999</c:v>
                </c:pt>
                <c:pt idx="14">
                  <c:v>1.76413</c:v>
                </c:pt>
                <c:pt idx="15">
                  <c:v>1.74102</c:v>
                </c:pt>
                <c:pt idx="16">
                  <c:v>1.5948599999999999</c:v>
                </c:pt>
                <c:pt idx="17">
                  <c:v>1.9779199999999999</c:v>
                </c:pt>
                <c:pt idx="18">
                  <c:v>1.4739</c:v>
                </c:pt>
                <c:pt idx="19">
                  <c:v>1.0630900000000001</c:v>
                </c:pt>
                <c:pt idx="20">
                  <c:v>1.3619699999999999</c:v>
                </c:pt>
                <c:pt idx="21">
                  <c:v>1.7544200000000001</c:v>
                </c:pt>
                <c:pt idx="22">
                  <c:v>1.96068</c:v>
                </c:pt>
                <c:pt idx="23">
                  <c:v>1.51837</c:v>
                </c:pt>
                <c:pt idx="24">
                  <c:v>1.18493</c:v>
                </c:pt>
                <c:pt idx="25">
                  <c:v>0.96360999999999997</c:v>
                </c:pt>
                <c:pt idx="26">
                  <c:v>1.2370699999999999</c:v>
                </c:pt>
                <c:pt idx="27">
                  <c:v>1.5017400000000001</c:v>
                </c:pt>
                <c:pt idx="28">
                  <c:v>1.5789500000000001</c:v>
                </c:pt>
                <c:pt idx="29">
                  <c:v>1.12635</c:v>
                </c:pt>
                <c:pt idx="30">
                  <c:v>1.5122</c:v>
                </c:pt>
                <c:pt idx="31">
                  <c:v>1.95286</c:v>
                </c:pt>
                <c:pt idx="32">
                  <c:v>2.1271100000000001</c:v>
                </c:pt>
              </c:numCache>
            </c:numRef>
          </c:val>
          <c:smooth val="0"/>
          <c:extLst>
            <c:ext xmlns:c16="http://schemas.microsoft.com/office/drawing/2014/chart" uri="{C3380CC4-5D6E-409C-BE32-E72D297353CC}">
              <c16:uniqueId val="{0000000C-DE6B-473B-AEC2-DE323DD0EB93}"/>
            </c:ext>
          </c:extLst>
        </c:ser>
        <c:ser>
          <c:idx val="14"/>
          <c:order val="14"/>
          <c:tx>
            <c:strRef>
              <c:f>'Dataset 2'!$O$3</c:f>
              <c:strCache>
                <c:ptCount val="1"/>
                <c:pt idx="0">
                  <c:v>2014-2017</c:v>
                </c:pt>
              </c:strCache>
            </c:strRef>
          </c:tx>
          <c:spPr>
            <a:ln w="28575" cap="rnd">
              <a:solidFill>
                <a:schemeClr val="accent3">
                  <a:lumMod val="80000"/>
                  <a:lumOff val="2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2'!$O$4:$O$67</c:f>
              <c:numCache>
                <c:formatCode>0.00</c:formatCode>
                <c:ptCount val="64"/>
                <c:pt idx="0">
                  <c:v>2.1271100000000001</c:v>
                </c:pt>
                <c:pt idx="1">
                  <c:v>2.0723400000000001</c:v>
                </c:pt>
                <c:pt idx="2">
                  <c:v>1.9923299999999999</c:v>
                </c:pt>
                <c:pt idx="3">
                  <c:v>1.6996100000000001</c:v>
                </c:pt>
                <c:pt idx="4">
                  <c:v>1.6579200000000001</c:v>
                </c:pt>
                <c:pt idx="5">
                  <c:v>1.6643399999999999</c:v>
                </c:pt>
                <c:pt idx="6">
                  <c:v>1.32236</c:v>
                </c:pt>
                <c:pt idx="7">
                  <c:v>0.75649</c:v>
                </c:pt>
                <c:pt idx="8">
                  <c:v>-8.9349999999999999E-2</c:v>
                </c:pt>
                <c:pt idx="9">
                  <c:v>-2.513E-2</c:v>
                </c:pt>
                <c:pt idx="10">
                  <c:v>-7.3639999999999997E-2</c:v>
                </c:pt>
                <c:pt idx="11">
                  <c:v>-0.19952</c:v>
                </c:pt>
                <c:pt idx="12">
                  <c:v>-3.993E-2</c:v>
                </c:pt>
                <c:pt idx="13">
                  <c:v>0.12377000000000001</c:v>
                </c:pt>
                <c:pt idx="14">
                  <c:v>0.16957</c:v>
                </c:pt>
                <c:pt idx="15">
                  <c:v>0.19508</c:v>
                </c:pt>
                <c:pt idx="16">
                  <c:v>-3.6130000000000002E-2</c:v>
                </c:pt>
                <c:pt idx="17">
                  <c:v>0.17057</c:v>
                </c:pt>
                <c:pt idx="18">
                  <c:v>0.50180000000000002</c:v>
                </c:pt>
                <c:pt idx="19">
                  <c:v>0.72951999999999995</c:v>
                </c:pt>
                <c:pt idx="20">
                  <c:v>1.3730899999999999</c:v>
                </c:pt>
                <c:pt idx="21">
                  <c:v>1.0178</c:v>
                </c:pt>
                <c:pt idx="22">
                  <c:v>0.85253999999999996</c:v>
                </c:pt>
                <c:pt idx="23">
                  <c:v>1.1251100000000001</c:v>
                </c:pt>
                <c:pt idx="24">
                  <c:v>1.01932</c:v>
                </c:pt>
                <c:pt idx="25">
                  <c:v>0.99733000000000005</c:v>
                </c:pt>
                <c:pt idx="26">
                  <c:v>0.82713999999999999</c:v>
                </c:pt>
                <c:pt idx="27">
                  <c:v>1.06287</c:v>
                </c:pt>
                <c:pt idx="28">
                  <c:v>1.4637800000000001</c:v>
                </c:pt>
                <c:pt idx="29">
                  <c:v>1.6359900000000001</c:v>
                </c:pt>
                <c:pt idx="30">
                  <c:v>1.6925399999999999</c:v>
                </c:pt>
                <c:pt idx="31">
                  <c:v>2.0746199999999999</c:v>
                </c:pt>
                <c:pt idx="32">
                  <c:v>2.5000399999999998</c:v>
                </c:pt>
                <c:pt idx="33">
                  <c:v>2.7379600000000002</c:v>
                </c:pt>
              </c:numCache>
            </c:numRef>
          </c:val>
          <c:smooth val="0"/>
          <c:extLst>
            <c:ext xmlns:c16="http://schemas.microsoft.com/office/drawing/2014/chart" uri="{C3380CC4-5D6E-409C-BE32-E72D297353CC}">
              <c16:uniqueId val="{0000000D-DE6B-473B-AEC2-DE323DD0EB93}"/>
            </c:ext>
          </c:extLst>
        </c:ser>
        <c:ser>
          <c:idx val="15"/>
          <c:order val="15"/>
          <c:tx>
            <c:strRef>
              <c:f>'Dataset 2'!$P$3</c:f>
              <c:strCache>
                <c:ptCount val="1"/>
                <c:pt idx="0">
                  <c:v>2017-2018</c:v>
                </c:pt>
              </c:strCache>
            </c:strRef>
          </c:tx>
          <c:spPr>
            <a:ln w="28575" cap="rnd">
              <a:solidFill>
                <a:schemeClr val="accent4">
                  <a:lumMod val="80000"/>
                  <a:lumOff val="2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2'!$P$4:$P$67</c:f>
              <c:numCache>
                <c:formatCode>0.00</c:formatCode>
                <c:ptCount val="64"/>
                <c:pt idx="0">
                  <c:v>2.7379600000000002</c:v>
                </c:pt>
                <c:pt idx="1">
                  <c:v>2.3806099999999999</c:v>
                </c:pt>
                <c:pt idx="2">
                  <c:v>2.1996899999999999</c:v>
                </c:pt>
                <c:pt idx="3">
                  <c:v>1.8748800000000001</c:v>
                </c:pt>
                <c:pt idx="4">
                  <c:v>1.6334900000000001</c:v>
                </c:pt>
                <c:pt idx="5">
                  <c:v>1.7279800000000001</c:v>
                </c:pt>
                <c:pt idx="6">
                  <c:v>1.9389700000000001</c:v>
                </c:pt>
                <c:pt idx="7">
                  <c:v>2.2329599999999998</c:v>
                </c:pt>
                <c:pt idx="8">
                  <c:v>2.0411299999999999</c:v>
                </c:pt>
                <c:pt idx="9">
                  <c:v>2.2025800000000002</c:v>
                </c:pt>
                <c:pt idx="10">
                  <c:v>2.1090800000000001</c:v>
                </c:pt>
                <c:pt idx="11">
                  <c:v>2.0705100000000001</c:v>
                </c:pt>
                <c:pt idx="12">
                  <c:v>2.2118000000000002</c:v>
                </c:pt>
                <c:pt idx="13">
                  <c:v>2.3597100000000002</c:v>
                </c:pt>
                <c:pt idx="14">
                  <c:v>2.4627400000000002</c:v>
                </c:pt>
                <c:pt idx="15">
                  <c:v>2.8010100000000002</c:v>
                </c:pt>
                <c:pt idx="16">
                  <c:v>2.87155</c:v>
                </c:pt>
                <c:pt idx="17">
                  <c:v>2.9495200000000001</c:v>
                </c:pt>
              </c:numCache>
            </c:numRef>
          </c:val>
          <c:smooth val="0"/>
          <c:extLst>
            <c:ext xmlns:c16="http://schemas.microsoft.com/office/drawing/2014/chart" uri="{C3380CC4-5D6E-409C-BE32-E72D297353CC}">
              <c16:uniqueId val="{0000000E-DE6B-473B-AEC2-DE323DD0EB93}"/>
            </c:ext>
          </c:extLst>
        </c:ser>
        <c:ser>
          <c:idx val="16"/>
          <c:order val="16"/>
          <c:tx>
            <c:strRef>
              <c:f>'Dataset 2'!$Q$3</c:f>
              <c:strCache>
                <c:ptCount val="1"/>
                <c:pt idx="0">
                  <c:v>2018-2020</c:v>
                </c:pt>
              </c:strCache>
            </c:strRef>
          </c:tx>
          <c:spPr>
            <a:ln w="28575" cap="rnd">
              <a:solidFill>
                <a:schemeClr val="accent5">
                  <a:lumMod val="80000"/>
                  <a:lumOff val="20000"/>
                </a:schemeClr>
              </a:solidFill>
              <a:round/>
            </a:ln>
            <a:effectLst/>
          </c:spPr>
          <c:marker>
            <c:symbol val="none"/>
          </c:marker>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'Dataset 2'!$Q$4:$Q$67</c:f>
              <c:numCache>
                <c:formatCode>0.00</c:formatCode>
                <c:ptCount val="64"/>
                <c:pt idx="0">
                  <c:v>2.9495200000000001</c:v>
                </c:pt>
                <c:pt idx="1">
                  <c:v>2.6991800000000001</c:v>
                </c:pt>
                <c:pt idx="2">
                  <c:v>2.2769699999999999</c:v>
                </c:pt>
                <c:pt idx="3">
                  <c:v>2.5224700000000002</c:v>
                </c:pt>
                <c:pt idx="4">
                  <c:v>2.1766000000000001</c:v>
                </c:pt>
                <c:pt idx="5">
                  <c:v>1.9101600000000001</c:v>
                </c:pt>
                <c:pt idx="6">
                  <c:v>1.55124</c:v>
                </c:pt>
                <c:pt idx="7">
                  <c:v>1.52014</c:v>
                </c:pt>
                <c:pt idx="8">
                  <c:v>1.86252</c:v>
                </c:pt>
                <c:pt idx="9">
                  <c:v>1.99644</c:v>
                </c:pt>
                <c:pt idx="10">
                  <c:v>1.79023</c:v>
                </c:pt>
                <c:pt idx="11">
                  <c:v>1.6484799999999999</c:v>
                </c:pt>
                <c:pt idx="12">
                  <c:v>1.8114600000000001</c:v>
                </c:pt>
                <c:pt idx="13">
                  <c:v>1.7497799999999999</c:v>
                </c:pt>
                <c:pt idx="14">
                  <c:v>1.7113</c:v>
                </c:pt>
                <c:pt idx="15">
                  <c:v>1.7640400000000001</c:v>
                </c:pt>
                <c:pt idx="16">
                  <c:v>2.0512800000000002</c:v>
                </c:pt>
                <c:pt idx="17">
                  <c:v>2.2851300000000001</c:v>
                </c:pt>
                <c:pt idx="18">
                  <c:v>2.4865699999999999</c:v>
                </c:pt>
              </c:numCache>
            </c:numRef>
          </c:val>
          <c:smooth val="0"/>
          <c:extLst>
            <c:ext xmlns:c16="http://schemas.microsoft.com/office/drawing/2014/chart" uri="{C3380CC4-5D6E-409C-BE32-E72D297353CC}">
              <c16:uniqueId val="{0000000F-DE6B-473B-AEC2-DE323DD0EB93}"/>
            </c:ext>
          </c:extLst>
        </c:ser>
        <c:ser>
          <c:idx val="17"/>
          <c:order val="17"/>
          <c:tx>
            <c:v>6/2022-Today</c:v>
          </c:tx>
          <c:spPr>
            <a:ln w="63500" cap="rnd">
              <a:solidFill>
                <a:srgbClr val="000033"/>
              </a:solidFill>
              <a:round/>
            </a:ln>
            <a:effectLst/>
          </c:spPr>
          <c:marker>
            <c:symbol val="none"/>
          </c:marker>
          <c:dLbls>
            <c:dLbl>
              <c:idx val="0"/>
              <c:layout>
                <c:manualLayout>
                  <c:x val="0.54216586880579631"/>
                  <c:y val="0.12032327089906349"/>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0-DE6B-473B-AEC2-DE323DD0EB9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'Dataset 2'!$A$4:$A$67</c:f>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f>'Data Table'!$C$1305:$C$1352</c:f>
              <c:numCache>
                <c:formatCode>0.00</c:formatCode>
                <c:ptCount val="48"/>
                <c:pt idx="0">
                  <c:v>9.0597600000000007</c:v>
                </c:pt>
                <c:pt idx="1">
                  <c:v>8.5248100000000004</c:v>
                </c:pt>
                <c:pt idx="2">
                  <c:v>8.2626899999999992</c:v>
                </c:pt>
                <c:pt idx="3">
                  <c:v>8.20167</c:v>
                </c:pt>
                <c:pt idx="4">
                  <c:v>7.7454299999999998</c:v>
                </c:pt>
                <c:pt idx="5">
                  <c:v>7.1103199999999998</c:v>
                </c:pt>
                <c:pt idx="6">
                  <c:v>6.4543999999999997</c:v>
                </c:pt>
                <c:pt idx="7">
                  <c:v>6.4101499999999998</c:v>
                </c:pt>
                <c:pt idx="8">
                  <c:v>6.0356100000000001</c:v>
                </c:pt>
                <c:pt idx="9">
                  <c:v>4.9849699999999997</c:v>
                </c:pt>
                <c:pt idx="10">
                  <c:v>4.93032</c:v>
                </c:pt>
                <c:pt idx="11">
                  <c:v>4.0476099999999997</c:v>
                </c:pt>
                <c:pt idx="12">
                  <c:v>2.9691800000000002</c:v>
                </c:pt>
                <c:pt idx="13">
                  <c:v>3.1777799999999998</c:v>
                </c:pt>
                <c:pt idx="14">
                  <c:v>3.6651099999999999</c:v>
                </c:pt>
                <c:pt idx="15">
                  <c:v>3.6997</c:v>
                </c:pt>
                <c:pt idx="16">
                  <c:v>3.2411400000000001</c:v>
                </c:pt>
                <c:pt idx="17">
                  <c:v>3.1209199999999999</c:v>
                </c:pt>
                <c:pt idx="18">
                  <c:v>3.2977699999999999</c:v>
                </c:pt>
                <c:pt idx="19">
                  <c:v>3.11</c:v>
                </c:pt>
                <c:pt idx="20">
                  <c:v>3.17</c:v>
                </c:pt>
                <c:pt idx="21">
                  <c:v>3.48</c:v>
                </c:pt>
                <c:pt idx="22">
                  <c:v>3.36</c:v>
                </c:pt>
                <c:pt idx="23">
                  <c:v>3.27</c:v>
                </c:pt>
                <c:pt idx="24">
                  <c:v>2.97</c:v>
                </c:pt>
                <c:pt idx="25">
                  <c:v>2.895</c:v>
                </c:pt>
                <c:pt idx="26">
                  <c:v>2.5310000000000001</c:v>
                </c:pt>
                <c:pt idx="27">
                  <c:v>2.4406300000000001</c:v>
                </c:pt>
                <c:pt idx="28">
                  <c:v>2.5979000000000001</c:v>
                </c:pt>
                <c:pt idx="29">
                  <c:v>2.7493799999999999</c:v>
                </c:pt>
                <c:pt idx="30">
                  <c:v>2.8965900000000002</c:v>
                </c:pt>
                <c:pt idx="31">
                  <c:v>2.9994100000000001</c:v>
                </c:pt>
                <c:pt idx="32">
                  <c:v>2.81427</c:v>
                </c:pt>
                <c:pt idx="33">
                  <c:v>2.4055900000000001</c:v>
                </c:pt>
                <c:pt idx="34">
                  <c:v>2.3337500000000002</c:v>
                </c:pt>
                <c:pt idx="35">
                  <c:v>2.3759299999999999</c:v>
                </c:pt>
                <c:pt idx="36">
                  <c:v>2.6726800000000002</c:v>
                </c:pt>
                <c:pt idx="37" formatCode="#,##0.00">
                  <c:v>2.7317999999999998</c:v>
                </c:pt>
                <c:pt idx="38" formatCode="#,##0.00">
                  <c:v>2.9392200000000002</c:v>
                </c:pt>
                <c:pt idx="39">
                  <c:v>3.0226999999999999</c:v>
                </c:pt>
                <c:pt idx="41">
                  <c:v>2.6964399999999999</c:v>
                </c:pt>
                <c:pt idx="42">
                  <c:v>2.6533000000000002</c:v>
                </c:pt>
                <c:pt idx="43">
                  <c:v>2.3912</c:v>
                </c:pt>
                <c:pt idx="44">
                  <c:v>2.4340000000000002</c:v>
                </c:pt>
                <c:pt idx="45">
                  <c:v>3.2559999999999998</c:v>
                </c:pt>
                <c:pt idx="46">
                  <c:v>3.8109999999999999</c:v>
                </c:pt>
                <c:pt idx="47">
                  <c:v>4.2489999999999997</c:v>
                </c:pt>
              </c:numCache>
            </c:numRef>
          </c:val>
          <c:smooth val="0"/>
          <c:extLst>
            <c:ext xmlns:c16="http://schemas.microsoft.com/office/drawing/2014/chart" uri="{C3380CC4-5D6E-409C-BE32-E72D297353CC}">
              <c16:uniqueId val="{00000011-DE6B-473B-AEC2-DE323DD0EB93}"/>
            </c:ext>
          </c:extLst>
        </c:ser>
        <c:dLbls>
          <c:showLegendKey val="0"/>
          <c:showVal val="0"/>
          <c:showCatName val="0"/>
          <c:showSerName val="0"/>
          <c:showPercent val="0"/>
          <c:showBubbleSize val="0"/>
        </c:dLbls>
        <c:smooth val="0"/>
        <c:axId val="1717815759"/>
        <c:axId val="1667863615"/>
        <c:extLst>
          <c:ext xmlns:c15="http://schemas.microsoft.com/office/drawing/2012/chart" uri="{02D57815-91ED-43cb-92C2-25804820EDAC}">
            <c15:filteredLineSeries>
              <c15:ser>
                <c:idx val="1"/>
                <c:order val="1"/>
                <c:tx>
                  <c:strRef>
                    <c:extLst>
                      <c:ext uri="{02D57815-91ED-43cb-92C2-25804820EDAC}">
                        <c15:formulaRef>
                          <c15:sqref>'Dataset 2'!#REF!</c15:sqref>
                        </c15:formulaRef>
                      </c:ext>
                    </c:extLst>
                    <c:strCache>
                      <c:ptCount val="1"/>
                      <c:pt idx="0">
                        <c:v>#REF!</c:v>
                      </c:pt>
                    </c:strCache>
                  </c:strRef>
                </c:tx>
                <c:spPr>
                  <a:ln w="28575" cap="rnd">
                    <a:solidFill>
                      <a:schemeClr val="accent2"/>
                    </a:solidFill>
                    <a:round/>
                  </a:ln>
                  <a:effectLst/>
                </c:spPr>
                <c:marker>
                  <c:symbol val="none"/>
                </c:marker>
                <c:cat>
                  <c:numRef>
                    <c:extLst>
                      <c:ext uri="{02D57815-91ED-43cb-92C2-25804820EDAC}">
                        <c15:formulaRef>
                          <c15:sqref>'Dataset 2'!$A$4:$A$67</c15:sqref>
                        </c15:formulaRef>
                      </c:ext>
                    </c:extLst>
                    <c:numCache>
                      <c:formatCode>General</c:formatCode>
                      <c:ptCount val="6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numCache>
                  </c:numRef>
                </c:cat>
                <c:val>
                  <c:numRef>
                    <c:extLst>
                      <c:ext uri="{02D57815-91ED-43cb-92C2-25804820EDAC}">
                        <c15:formulaRef>
                          <c15:sqref>'Dataset 2'!#REF!</c15:sqref>
                        </c15:formulaRef>
                      </c:ext>
                    </c:extLst>
                    <c:numCache>
                      <c:formatCode>General</c:formatCode>
                      <c:ptCount val="1"/>
                      <c:pt idx="0">
                        <c:v>1</c:v>
                      </c:pt>
                    </c:numCache>
                  </c:numRef>
                </c:val>
                <c:smooth val="0"/>
                <c:extLst>
                  <c:ext xmlns:c16="http://schemas.microsoft.com/office/drawing/2014/chart" uri="{C3380CC4-5D6E-409C-BE32-E72D297353CC}">
                    <c16:uniqueId val="{00000012-DE6B-473B-AEC2-DE323DD0EB93}"/>
                  </c:ext>
                </c:extLst>
              </c15:ser>
            </c15:filteredLineSeries>
          </c:ext>
        </c:extLst>
      </c:lineChart>
      <c:catAx>
        <c:axId val="1717815759"/>
        <c:scaling>
          <c:orientation val="minMax"/>
        </c:scaling>
        <c:delete val="0"/>
        <c:axPos val="b"/>
        <c:title>
          <c:tx>
            <c:rich>
              <a:bodyPr rot="0" spcFirstLastPara="1" vertOverflow="ellipsis" vert="horz" wrap="square" anchor="ctr" anchorCtr="1"/>
              <a:lstStyle/>
              <a:p>
                <a:pPr>
                  <a:defRPr sz="1000" b="1" i="0" u="none" strike="noStrike" kern="1200" baseline="0">
                    <a:solidFill>
                      <a:srgbClr val="000033"/>
                    </a:solidFill>
                    <a:latin typeface="+mn-lt"/>
                    <a:ea typeface="+mn-ea"/>
                    <a:cs typeface="+mn-cs"/>
                  </a:defRPr>
                </a:pPr>
                <a:r>
                  <a:rPr lang="en-US" b="1" i="0" baseline="0" dirty="0">
                    <a:solidFill>
                      <a:srgbClr val="000033"/>
                    </a:solidFill>
                  </a:rPr>
                  <a:t>Months</a:t>
                </a:r>
              </a:p>
            </c:rich>
          </c:tx>
          <c:overlay val="0"/>
          <c:spPr>
            <a:noFill/>
            <a:ln>
              <a:noFill/>
            </a:ln>
            <a:effectLst/>
          </c:spPr>
          <c:txPr>
            <a:bodyPr rot="0" spcFirstLastPara="1" vertOverflow="ellipsis" vert="horz" wrap="square" anchor="ctr" anchorCtr="1"/>
            <a:lstStyle/>
            <a:p>
              <a:pPr>
                <a:defRPr sz="1000" b="1" i="0" u="none" strike="noStrike" kern="1200" baseline="0">
                  <a:solidFill>
                    <a:srgbClr val="000033"/>
                  </a:solidFill>
                  <a:latin typeface="+mn-lt"/>
                  <a:ea typeface="+mn-ea"/>
                  <a:cs typeface="+mn-cs"/>
                </a:defRPr>
              </a:pPr>
              <a:endParaRPr lang="en-US"/>
            </a:p>
          </c:txPr>
        </c:title>
        <c:numFmt formatCode="General" sourceLinked="1"/>
        <c:majorTickMark val="out"/>
        <c:minorTickMark val="none"/>
        <c:tickLblPos val="low"/>
        <c:spPr>
          <a:noFill/>
          <a:ln w="9525" cap="flat" cmpd="sng" algn="ctr">
            <a:solidFill>
              <a:srgbClr val="CC0000">
                <a:alpha val="92000"/>
              </a:srgbClr>
            </a:solidFill>
            <a:round/>
          </a:ln>
          <a:effectLst/>
        </c:spPr>
        <c:txPr>
          <a:bodyPr rot="-60000000" spcFirstLastPara="1" vertOverflow="ellipsis" vert="horz" wrap="square" anchor="ctr" anchorCtr="1"/>
          <a:lstStyle/>
          <a:p>
            <a:pPr>
              <a:defRPr sz="900" b="1" i="0" u="none" strike="noStrike" kern="1200" baseline="0">
                <a:solidFill>
                  <a:srgbClr val="000033"/>
                </a:solidFill>
                <a:latin typeface="+mn-lt"/>
                <a:ea typeface="+mn-ea"/>
                <a:cs typeface="+mn-cs"/>
              </a:defRPr>
            </a:pPr>
            <a:endParaRPr lang="en-US"/>
          </a:p>
        </c:txPr>
        <c:crossAx val="1667863615"/>
        <c:crosses val="autoZero"/>
        <c:auto val="1"/>
        <c:lblAlgn val="ctr"/>
        <c:lblOffset val="100"/>
        <c:tickLblSkip val="6"/>
        <c:tickMarkSkip val="1"/>
        <c:noMultiLvlLbl val="0"/>
      </c:catAx>
      <c:valAx>
        <c:axId val="1667863615"/>
        <c:scaling>
          <c:orientation val="minMax"/>
          <c:min val="-3"/>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000033"/>
                    </a:solidFill>
                    <a:latin typeface="+mn-lt"/>
                    <a:ea typeface="+mn-ea"/>
                    <a:cs typeface="+mn-cs"/>
                  </a:defRPr>
                </a:pPr>
                <a:r>
                  <a:rPr lang="en-US" b="1" i="0" baseline="0" dirty="0">
                    <a:solidFill>
                      <a:srgbClr val="000033"/>
                    </a:solidFill>
                  </a:rPr>
                  <a:t>CPI % Change from a Year Ago</a:t>
                </a:r>
              </a:p>
            </c:rich>
          </c:tx>
          <c:layout>
            <c:manualLayout>
              <c:xMode val="edge"/>
              <c:yMode val="edge"/>
              <c:x val="0"/>
              <c:y val="0.3468099370019172"/>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rgbClr val="000033"/>
                  </a:solidFill>
                  <a:latin typeface="+mn-lt"/>
                  <a:ea typeface="+mn-ea"/>
                  <a:cs typeface="+mn-cs"/>
                </a:defRPr>
              </a:pPr>
              <a:endParaRPr lang="en-US"/>
            </a:p>
          </c:txPr>
        </c:title>
        <c:numFmt formatCode="0&quot;%&quot;"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000033"/>
                </a:solidFill>
                <a:latin typeface="+mn-lt"/>
                <a:ea typeface="+mn-ea"/>
                <a:cs typeface="+mn-cs"/>
              </a:defRPr>
            </a:pPr>
            <a:endParaRPr lang="en-US"/>
          </a:p>
        </c:txPr>
        <c:crossAx val="1717815759"/>
        <c:crosses val="autoZero"/>
        <c:crossBetween val="between"/>
      </c:valAx>
      <c:spPr>
        <a:noFill/>
        <a:ln>
          <a:noFill/>
        </a:ln>
        <a:effectLst/>
      </c:spPr>
    </c:plotArea>
    <c:legend>
      <c:legendPos val="b"/>
      <c:layout>
        <c:manualLayout>
          <c:xMode val="edge"/>
          <c:yMode val="edge"/>
          <c:x val="0.12251503068950319"/>
          <c:y val="0.8748396593869272"/>
          <c:w val="0.78769671158201937"/>
          <c:h val="0.11153753396092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2615884610681539E-2"/>
          <c:y val="2.5353340192744631E-2"/>
          <c:w val="0.90312009506274404"/>
          <c:h val="0.83878576945299899"/>
        </c:manualLayout>
      </c:layout>
      <c:barChart>
        <c:barDir val="col"/>
        <c:grouping val="clustered"/>
        <c:varyColors val="0"/>
        <c:ser>
          <c:idx val="2"/>
          <c:order val="2"/>
          <c:tx>
            <c:strRef>
              <c:f>'FRED Graph'!$D$12</c:f>
              <c:strCache>
                <c:ptCount val="1"/>
                <c:pt idx="0">
                  <c:v>Recession</c:v>
                </c:pt>
              </c:strCache>
            </c:strRef>
          </c:tx>
          <c:spPr>
            <a:solidFill>
              <a:srgbClr val="FFD1D1"/>
            </a:solidFill>
            <a:ln w="31750">
              <a:solidFill>
                <a:srgbClr val="FFD1D1"/>
              </a:solidFill>
            </a:ln>
            <a:effectLst/>
          </c:spPr>
          <c:invertIfNegative val="0"/>
          <c:cat>
            <c:numRef>
              <c:f>'FRED Graph'!$A$13:$A$809</c:f>
              <c:numCache>
                <c:formatCode>m/d/yyyy</c:formatCode>
                <c:ptCount val="797"/>
                <c:pt idx="0">
                  <c:v>21916</c:v>
                </c:pt>
                <c:pt idx="1">
                  <c:v>21947</c:v>
                </c:pt>
                <c:pt idx="2">
                  <c:v>21976</c:v>
                </c:pt>
                <c:pt idx="3">
                  <c:v>22007</c:v>
                </c:pt>
                <c:pt idx="4">
                  <c:v>22037</c:v>
                </c:pt>
                <c:pt idx="5">
                  <c:v>22068</c:v>
                </c:pt>
                <c:pt idx="6">
                  <c:v>22098</c:v>
                </c:pt>
                <c:pt idx="7">
                  <c:v>22129</c:v>
                </c:pt>
                <c:pt idx="8">
                  <c:v>22160</c:v>
                </c:pt>
                <c:pt idx="9">
                  <c:v>22190</c:v>
                </c:pt>
                <c:pt idx="10">
                  <c:v>22221</c:v>
                </c:pt>
                <c:pt idx="11">
                  <c:v>22251</c:v>
                </c:pt>
                <c:pt idx="12">
                  <c:v>22282</c:v>
                </c:pt>
                <c:pt idx="13">
                  <c:v>22313</c:v>
                </c:pt>
                <c:pt idx="14">
                  <c:v>22341</c:v>
                </c:pt>
                <c:pt idx="15">
                  <c:v>22372</c:v>
                </c:pt>
                <c:pt idx="16">
                  <c:v>22402</c:v>
                </c:pt>
                <c:pt idx="17">
                  <c:v>22433</c:v>
                </c:pt>
                <c:pt idx="18">
                  <c:v>22463</c:v>
                </c:pt>
                <c:pt idx="19">
                  <c:v>22494</c:v>
                </c:pt>
                <c:pt idx="20">
                  <c:v>22525</c:v>
                </c:pt>
                <c:pt idx="21">
                  <c:v>22555</c:v>
                </c:pt>
                <c:pt idx="22">
                  <c:v>22586</c:v>
                </c:pt>
                <c:pt idx="23">
                  <c:v>22616</c:v>
                </c:pt>
                <c:pt idx="24">
                  <c:v>22647</c:v>
                </c:pt>
                <c:pt idx="25">
                  <c:v>22678</c:v>
                </c:pt>
                <c:pt idx="26">
                  <c:v>22706</c:v>
                </c:pt>
                <c:pt idx="27">
                  <c:v>22737</c:v>
                </c:pt>
                <c:pt idx="28">
                  <c:v>22767</c:v>
                </c:pt>
                <c:pt idx="29">
                  <c:v>22798</c:v>
                </c:pt>
                <c:pt idx="30">
                  <c:v>22828</c:v>
                </c:pt>
                <c:pt idx="31">
                  <c:v>22859</c:v>
                </c:pt>
                <c:pt idx="32">
                  <c:v>22890</c:v>
                </c:pt>
                <c:pt idx="33">
                  <c:v>22920</c:v>
                </c:pt>
                <c:pt idx="34">
                  <c:v>22951</c:v>
                </c:pt>
                <c:pt idx="35">
                  <c:v>22981</c:v>
                </c:pt>
                <c:pt idx="36">
                  <c:v>23012</c:v>
                </c:pt>
                <c:pt idx="37">
                  <c:v>23043</c:v>
                </c:pt>
                <c:pt idx="38">
                  <c:v>23071</c:v>
                </c:pt>
                <c:pt idx="39">
                  <c:v>23102</c:v>
                </c:pt>
                <c:pt idx="40">
                  <c:v>23132</c:v>
                </c:pt>
                <c:pt idx="41">
                  <c:v>23163</c:v>
                </c:pt>
                <c:pt idx="42">
                  <c:v>23193</c:v>
                </c:pt>
                <c:pt idx="43">
                  <c:v>23224</c:v>
                </c:pt>
                <c:pt idx="44">
                  <c:v>23255</c:v>
                </c:pt>
                <c:pt idx="45">
                  <c:v>23285</c:v>
                </c:pt>
                <c:pt idx="46">
                  <c:v>23316</c:v>
                </c:pt>
                <c:pt idx="47">
                  <c:v>23346</c:v>
                </c:pt>
                <c:pt idx="48">
                  <c:v>23377</c:v>
                </c:pt>
                <c:pt idx="49">
                  <c:v>23408</c:v>
                </c:pt>
                <c:pt idx="50">
                  <c:v>23437</c:v>
                </c:pt>
                <c:pt idx="51">
                  <c:v>23468</c:v>
                </c:pt>
                <c:pt idx="52">
                  <c:v>23498</c:v>
                </c:pt>
                <c:pt idx="53">
                  <c:v>23529</c:v>
                </c:pt>
                <c:pt idx="54">
                  <c:v>23559</c:v>
                </c:pt>
                <c:pt idx="55">
                  <c:v>23590</c:v>
                </c:pt>
                <c:pt idx="56">
                  <c:v>23621</c:v>
                </c:pt>
                <c:pt idx="57">
                  <c:v>23651</c:v>
                </c:pt>
                <c:pt idx="58">
                  <c:v>23682</c:v>
                </c:pt>
                <c:pt idx="59">
                  <c:v>23712</c:v>
                </c:pt>
                <c:pt idx="60">
                  <c:v>23743</c:v>
                </c:pt>
                <c:pt idx="61">
                  <c:v>23774</c:v>
                </c:pt>
                <c:pt idx="62">
                  <c:v>23802</c:v>
                </c:pt>
                <c:pt idx="63">
                  <c:v>23833</c:v>
                </c:pt>
                <c:pt idx="64">
                  <c:v>23863</c:v>
                </c:pt>
                <c:pt idx="65">
                  <c:v>23894</c:v>
                </c:pt>
                <c:pt idx="66">
                  <c:v>23924</c:v>
                </c:pt>
                <c:pt idx="67">
                  <c:v>23955</c:v>
                </c:pt>
                <c:pt idx="68">
                  <c:v>23986</c:v>
                </c:pt>
                <c:pt idx="69">
                  <c:v>24016</c:v>
                </c:pt>
                <c:pt idx="70">
                  <c:v>24047</c:v>
                </c:pt>
                <c:pt idx="71">
                  <c:v>24077</c:v>
                </c:pt>
                <c:pt idx="72">
                  <c:v>24108</c:v>
                </c:pt>
                <c:pt idx="73">
                  <c:v>24139</c:v>
                </c:pt>
                <c:pt idx="74">
                  <c:v>24167</c:v>
                </c:pt>
                <c:pt idx="75">
                  <c:v>24198</c:v>
                </c:pt>
                <c:pt idx="76">
                  <c:v>24228</c:v>
                </c:pt>
                <c:pt idx="77">
                  <c:v>24259</c:v>
                </c:pt>
                <c:pt idx="78">
                  <c:v>24289</c:v>
                </c:pt>
                <c:pt idx="79">
                  <c:v>24320</c:v>
                </c:pt>
                <c:pt idx="80">
                  <c:v>24351</c:v>
                </c:pt>
                <c:pt idx="81">
                  <c:v>24381</c:v>
                </c:pt>
                <c:pt idx="82">
                  <c:v>24412</c:v>
                </c:pt>
                <c:pt idx="83">
                  <c:v>24442</c:v>
                </c:pt>
                <c:pt idx="84">
                  <c:v>24473</c:v>
                </c:pt>
                <c:pt idx="85">
                  <c:v>24504</c:v>
                </c:pt>
                <c:pt idx="86">
                  <c:v>24532</c:v>
                </c:pt>
                <c:pt idx="87">
                  <c:v>24563</c:v>
                </c:pt>
                <c:pt idx="88">
                  <c:v>24593</c:v>
                </c:pt>
                <c:pt idx="89">
                  <c:v>24624</c:v>
                </c:pt>
                <c:pt idx="90">
                  <c:v>24654</c:v>
                </c:pt>
                <c:pt idx="91">
                  <c:v>24685</c:v>
                </c:pt>
                <c:pt idx="92">
                  <c:v>24716</c:v>
                </c:pt>
                <c:pt idx="93">
                  <c:v>24746</c:v>
                </c:pt>
                <c:pt idx="94">
                  <c:v>24777</c:v>
                </c:pt>
                <c:pt idx="95">
                  <c:v>24807</c:v>
                </c:pt>
                <c:pt idx="96">
                  <c:v>24838</c:v>
                </c:pt>
                <c:pt idx="97">
                  <c:v>24869</c:v>
                </c:pt>
                <c:pt idx="98">
                  <c:v>24898</c:v>
                </c:pt>
                <c:pt idx="99">
                  <c:v>24929</c:v>
                </c:pt>
                <c:pt idx="100">
                  <c:v>24959</c:v>
                </c:pt>
                <c:pt idx="101">
                  <c:v>24990</c:v>
                </c:pt>
                <c:pt idx="102">
                  <c:v>25020</c:v>
                </c:pt>
                <c:pt idx="103">
                  <c:v>25051</c:v>
                </c:pt>
                <c:pt idx="104">
                  <c:v>25082</c:v>
                </c:pt>
                <c:pt idx="105">
                  <c:v>25112</c:v>
                </c:pt>
                <c:pt idx="106">
                  <c:v>25143</c:v>
                </c:pt>
                <c:pt idx="107">
                  <c:v>25173</c:v>
                </c:pt>
                <c:pt idx="108">
                  <c:v>25204</c:v>
                </c:pt>
                <c:pt idx="109">
                  <c:v>25235</c:v>
                </c:pt>
                <c:pt idx="110">
                  <c:v>25263</c:v>
                </c:pt>
                <c:pt idx="111">
                  <c:v>25294</c:v>
                </c:pt>
                <c:pt idx="112">
                  <c:v>25324</c:v>
                </c:pt>
                <c:pt idx="113">
                  <c:v>25355</c:v>
                </c:pt>
                <c:pt idx="114">
                  <c:v>25385</c:v>
                </c:pt>
                <c:pt idx="115">
                  <c:v>25416</c:v>
                </c:pt>
                <c:pt idx="116">
                  <c:v>25447</c:v>
                </c:pt>
                <c:pt idx="117">
                  <c:v>25477</c:v>
                </c:pt>
                <c:pt idx="118">
                  <c:v>25508</c:v>
                </c:pt>
                <c:pt idx="119">
                  <c:v>25538</c:v>
                </c:pt>
                <c:pt idx="120">
                  <c:v>25569</c:v>
                </c:pt>
                <c:pt idx="121">
                  <c:v>25600</c:v>
                </c:pt>
                <c:pt idx="122">
                  <c:v>25628</c:v>
                </c:pt>
                <c:pt idx="123">
                  <c:v>25659</c:v>
                </c:pt>
                <c:pt idx="124">
                  <c:v>25689</c:v>
                </c:pt>
                <c:pt idx="125">
                  <c:v>25720</c:v>
                </c:pt>
                <c:pt idx="126">
                  <c:v>25750</c:v>
                </c:pt>
                <c:pt idx="127">
                  <c:v>25781</c:v>
                </c:pt>
                <c:pt idx="128">
                  <c:v>25812</c:v>
                </c:pt>
                <c:pt idx="129">
                  <c:v>25842</c:v>
                </c:pt>
                <c:pt idx="130">
                  <c:v>25873</c:v>
                </c:pt>
                <c:pt idx="131">
                  <c:v>25903</c:v>
                </c:pt>
                <c:pt idx="132">
                  <c:v>25934</c:v>
                </c:pt>
                <c:pt idx="133">
                  <c:v>25965</c:v>
                </c:pt>
                <c:pt idx="134">
                  <c:v>25993</c:v>
                </c:pt>
                <c:pt idx="135">
                  <c:v>26024</c:v>
                </c:pt>
                <c:pt idx="136">
                  <c:v>26054</c:v>
                </c:pt>
                <c:pt idx="137">
                  <c:v>26085</c:v>
                </c:pt>
                <c:pt idx="138">
                  <c:v>26115</c:v>
                </c:pt>
                <c:pt idx="139">
                  <c:v>26146</c:v>
                </c:pt>
                <c:pt idx="140">
                  <c:v>26177</c:v>
                </c:pt>
                <c:pt idx="141">
                  <c:v>26207</c:v>
                </c:pt>
                <c:pt idx="142">
                  <c:v>26238</c:v>
                </c:pt>
                <c:pt idx="143">
                  <c:v>26268</c:v>
                </c:pt>
                <c:pt idx="144">
                  <c:v>26299</c:v>
                </c:pt>
                <c:pt idx="145">
                  <c:v>26330</c:v>
                </c:pt>
                <c:pt idx="146">
                  <c:v>26359</c:v>
                </c:pt>
                <c:pt idx="147">
                  <c:v>26390</c:v>
                </c:pt>
                <c:pt idx="148">
                  <c:v>26420</c:v>
                </c:pt>
                <c:pt idx="149">
                  <c:v>26451</c:v>
                </c:pt>
                <c:pt idx="150">
                  <c:v>26481</c:v>
                </c:pt>
                <c:pt idx="151">
                  <c:v>26512</c:v>
                </c:pt>
                <c:pt idx="152">
                  <c:v>26543</c:v>
                </c:pt>
                <c:pt idx="153">
                  <c:v>26573</c:v>
                </c:pt>
                <c:pt idx="154">
                  <c:v>26604</c:v>
                </c:pt>
                <c:pt idx="155">
                  <c:v>26634</c:v>
                </c:pt>
                <c:pt idx="156">
                  <c:v>26665</c:v>
                </c:pt>
                <c:pt idx="157">
                  <c:v>26696</c:v>
                </c:pt>
                <c:pt idx="158">
                  <c:v>26724</c:v>
                </c:pt>
                <c:pt idx="159">
                  <c:v>26755</c:v>
                </c:pt>
                <c:pt idx="160">
                  <c:v>26785</c:v>
                </c:pt>
                <c:pt idx="161">
                  <c:v>26816</c:v>
                </c:pt>
                <c:pt idx="162">
                  <c:v>26846</c:v>
                </c:pt>
                <c:pt idx="163">
                  <c:v>26877</c:v>
                </c:pt>
                <c:pt idx="164">
                  <c:v>26908</c:v>
                </c:pt>
                <c:pt idx="165">
                  <c:v>26938</c:v>
                </c:pt>
                <c:pt idx="166">
                  <c:v>26969</c:v>
                </c:pt>
                <c:pt idx="167">
                  <c:v>26999</c:v>
                </c:pt>
                <c:pt idx="168">
                  <c:v>27030</c:v>
                </c:pt>
                <c:pt idx="169">
                  <c:v>27061</c:v>
                </c:pt>
                <c:pt idx="170">
                  <c:v>27089</c:v>
                </c:pt>
                <c:pt idx="171">
                  <c:v>27120</c:v>
                </c:pt>
                <c:pt idx="172">
                  <c:v>27150</c:v>
                </c:pt>
                <c:pt idx="173">
                  <c:v>27181</c:v>
                </c:pt>
                <c:pt idx="174">
                  <c:v>27211</c:v>
                </c:pt>
                <c:pt idx="175">
                  <c:v>27242</c:v>
                </c:pt>
                <c:pt idx="176">
                  <c:v>27273</c:v>
                </c:pt>
                <c:pt idx="177">
                  <c:v>27303</c:v>
                </c:pt>
                <c:pt idx="178">
                  <c:v>27334</c:v>
                </c:pt>
                <c:pt idx="179">
                  <c:v>27364</c:v>
                </c:pt>
                <c:pt idx="180">
                  <c:v>27395</c:v>
                </c:pt>
                <c:pt idx="181">
                  <c:v>27426</c:v>
                </c:pt>
                <c:pt idx="182">
                  <c:v>27454</c:v>
                </c:pt>
                <c:pt idx="183">
                  <c:v>27485</c:v>
                </c:pt>
                <c:pt idx="184">
                  <c:v>27515</c:v>
                </c:pt>
                <c:pt idx="185">
                  <c:v>27546</c:v>
                </c:pt>
                <c:pt idx="186">
                  <c:v>27576</c:v>
                </c:pt>
                <c:pt idx="187">
                  <c:v>27607</c:v>
                </c:pt>
                <c:pt idx="188">
                  <c:v>27638</c:v>
                </c:pt>
                <c:pt idx="189">
                  <c:v>27668</c:v>
                </c:pt>
                <c:pt idx="190">
                  <c:v>27699</c:v>
                </c:pt>
                <c:pt idx="191">
                  <c:v>27729</c:v>
                </c:pt>
                <c:pt idx="192">
                  <c:v>27760</c:v>
                </c:pt>
                <c:pt idx="193">
                  <c:v>27791</c:v>
                </c:pt>
                <c:pt idx="194">
                  <c:v>27820</c:v>
                </c:pt>
                <c:pt idx="195">
                  <c:v>27851</c:v>
                </c:pt>
                <c:pt idx="196">
                  <c:v>27881</c:v>
                </c:pt>
                <c:pt idx="197">
                  <c:v>27912</c:v>
                </c:pt>
                <c:pt idx="198">
                  <c:v>27942</c:v>
                </c:pt>
                <c:pt idx="199">
                  <c:v>27973</c:v>
                </c:pt>
                <c:pt idx="200">
                  <c:v>28004</c:v>
                </c:pt>
                <c:pt idx="201">
                  <c:v>28034</c:v>
                </c:pt>
                <c:pt idx="202">
                  <c:v>28065</c:v>
                </c:pt>
                <c:pt idx="203">
                  <c:v>28095</c:v>
                </c:pt>
                <c:pt idx="204">
                  <c:v>28126</c:v>
                </c:pt>
                <c:pt idx="205">
                  <c:v>28157</c:v>
                </c:pt>
                <c:pt idx="206">
                  <c:v>28185</c:v>
                </c:pt>
                <c:pt idx="207">
                  <c:v>28216</c:v>
                </c:pt>
                <c:pt idx="208">
                  <c:v>28246</c:v>
                </c:pt>
                <c:pt idx="209">
                  <c:v>28277</c:v>
                </c:pt>
                <c:pt idx="210">
                  <c:v>28307</c:v>
                </c:pt>
                <c:pt idx="211">
                  <c:v>28338</c:v>
                </c:pt>
                <c:pt idx="212">
                  <c:v>28369</c:v>
                </c:pt>
                <c:pt idx="213">
                  <c:v>28399</c:v>
                </c:pt>
                <c:pt idx="214">
                  <c:v>28430</c:v>
                </c:pt>
                <c:pt idx="215">
                  <c:v>28460</c:v>
                </c:pt>
                <c:pt idx="216">
                  <c:v>28491</c:v>
                </c:pt>
                <c:pt idx="217">
                  <c:v>28522</c:v>
                </c:pt>
                <c:pt idx="218">
                  <c:v>28550</c:v>
                </c:pt>
                <c:pt idx="219">
                  <c:v>28581</c:v>
                </c:pt>
                <c:pt idx="220">
                  <c:v>28611</c:v>
                </c:pt>
                <c:pt idx="221">
                  <c:v>28642</c:v>
                </c:pt>
                <c:pt idx="222">
                  <c:v>28672</c:v>
                </c:pt>
                <c:pt idx="223">
                  <c:v>28703</c:v>
                </c:pt>
                <c:pt idx="224">
                  <c:v>28734</c:v>
                </c:pt>
                <c:pt idx="225">
                  <c:v>28764</c:v>
                </c:pt>
                <c:pt idx="226">
                  <c:v>28795</c:v>
                </c:pt>
                <c:pt idx="227">
                  <c:v>28825</c:v>
                </c:pt>
                <c:pt idx="228">
                  <c:v>28856</c:v>
                </c:pt>
                <c:pt idx="229">
                  <c:v>28887</c:v>
                </c:pt>
                <c:pt idx="230">
                  <c:v>28915</c:v>
                </c:pt>
                <c:pt idx="231">
                  <c:v>28946</c:v>
                </c:pt>
                <c:pt idx="232">
                  <c:v>28976</c:v>
                </c:pt>
                <c:pt idx="233">
                  <c:v>29007</c:v>
                </c:pt>
                <c:pt idx="234">
                  <c:v>29037</c:v>
                </c:pt>
                <c:pt idx="235">
                  <c:v>29068</c:v>
                </c:pt>
                <c:pt idx="236">
                  <c:v>29099</c:v>
                </c:pt>
                <c:pt idx="237">
                  <c:v>29129</c:v>
                </c:pt>
                <c:pt idx="238">
                  <c:v>29160</c:v>
                </c:pt>
                <c:pt idx="239">
                  <c:v>29190</c:v>
                </c:pt>
                <c:pt idx="240">
                  <c:v>29221</c:v>
                </c:pt>
                <c:pt idx="241">
                  <c:v>29252</c:v>
                </c:pt>
                <c:pt idx="242">
                  <c:v>29281</c:v>
                </c:pt>
                <c:pt idx="243">
                  <c:v>29312</c:v>
                </c:pt>
                <c:pt idx="244">
                  <c:v>29342</c:v>
                </c:pt>
                <c:pt idx="245">
                  <c:v>29373</c:v>
                </c:pt>
                <c:pt idx="246">
                  <c:v>29403</c:v>
                </c:pt>
                <c:pt idx="247">
                  <c:v>29434</c:v>
                </c:pt>
                <c:pt idx="248">
                  <c:v>29465</c:v>
                </c:pt>
                <c:pt idx="249">
                  <c:v>29495</c:v>
                </c:pt>
                <c:pt idx="250">
                  <c:v>29526</c:v>
                </c:pt>
                <c:pt idx="251">
                  <c:v>29556</c:v>
                </c:pt>
                <c:pt idx="252">
                  <c:v>29587</c:v>
                </c:pt>
                <c:pt idx="253">
                  <c:v>29618</c:v>
                </c:pt>
                <c:pt idx="254">
                  <c:v>29646</c:v>
                </c:pt>
                <c:pt idx="255">
                  <c:v>29677</c:v>
                </c:pt>
                <c:pt idx="256">
                  <c:v>29707</c:v>
                </c:pt>
                <c:pt idx="257">
                  <c:v>29738</c:v>
                </c:pt>
                <c:pt idx="258">
                  <c:v>29768</c:v>
                </c:pt>
                <c:pt idx="259">
                  <c:v>29799</c:v>
                </c:pt>
                <c:pt idx="260">
                  <c:v>29830</c:v>
                </c:pt>
                <c:pt idx="261">
                  <c:v>29860</c:v>
                </c:pt>
                <c:pt idx="262">
                  <c:v>29891</c:v>
                </c:pt>
                <c:pt idx="263">
                  <c:v>29921</c:v>
                </c:pt>
                <c:pt idx="264">
                  <c:v>29952</c:v>
                </c:pt>
                <c:pt idx="265">
                  <c:v>29983</c:v>
                </c:pt>
                <c:pt idx="266">
                  <c:v>30011</c:v>
                </c:pt>
                <c:pt idx="267">
                  <c:v>30042</c:v>
                </c:pt>
                <c:pt idx="268">
                  <c:v>30072</c:v>
                </c:pt>
                <c:pt idx="269">
                  <c:v>30103</c:v>
                </c:pt>
                <c:pt idx="270">
                  <c:v>30133</c:v>
                </c:pt>
                <c:pt idx="271">
                  <c:v>30164</c:v>
                </c:pt>
                <c:pt idx="272">
                  <c:v>30195</c:v>
                </c:pt>
                <c:pt idx="273">
                  <c:v>30225</c:v>
                </c:pt>
                <c:pt idx="274">
                  <c:v>30256</c:v>
                </c:pt>
                <c:pt idx="275">
                  <c:v>30286</c:v>
                </c:pt>
                <c:pt idx="276">
                  <c:v>30317</c:v>
                </c:pt>
                <c:pt idx="277">
                  <c:v>30348</c:v>
                </c:pt>
                <c:pt idx="278">
                  <c:v>30376</c:v>
                </c:pt>
                <c:pt idx="279">
                  <c:v>30407</c:v>
                </c:pt>
                <c:pt idx="280">
                  <c:v>30437</c:v>
                </c:pt>
                <c:pt idx="281">
                  <c:v>30468</c:v>
                </c:pt>
                <c:pt idx="282">
                  <c:v>30498</c:v>
                </c:pt>
                <c:pt idx="283">
                  <c:v>30529</c:v>
                </c:pt>
                <c:pt idx="284">
                  <c:v>30560</c:v>
                </c:pt>
                <c:pt idx="285">
                  <c:v>30590</c:v>
                </c:pt>
                <c:pt idx="286">
                  <c:v>30621</c:v>
                </c:pt>
                <c:pt idx="287">
                  <c:v>30651</c:v>
                </c:pt>
                <c:pt idx="288">
                  <c:v>30682</c:v>
                </c:pt>
                <c:pt idx="289">
                  <c:v>30713</c:v>
                </c:pt>
                <c:pt idx="290">
                  <c:v>30742</c:v>
                </c:pt>
                <c:pt idx="291">
                  <c:v>30773</c:v>
                </c:pt>
                <c:pt idx="292">
                  <c:v>30803</c:v>
                </c:pt>
                <c:pt idx="293">
                  <c:v>30834</c:v>
                </c:pt>
                <c:pt idx="294">
                  <c:v>30864</c:v>
                </c:pt>
                <c:pt idx="295">
                  <c:v>30895</c:v>
                </c:pt>
                <c:pt idx="296">
                  <c:v>30926</c:v>
                </c:pt>
                <c:pt idx="297">
                  <c:v>30956</c:v>
                </c:pt>
                <c:pt idx="298">
                  <c:v>30987</c:v>
                </c:pt>
                <c:pt idx="299">
                  <c:v>31017</c:v>
                </c:pt>
                <c:pt idx="300">
                  <c:v>31048</c:v>
                </c:pt>
                <c:pt idx="301">
                  <c:v>31079</c:v>
                </c:pt>
                <c:pt idx="302">
                  <c:v>31107</c:v>
                </c:pt>
                <c:pt idx="303">
                  <c:v>31138</c:v>
                </c:pt>
                <c:pt idx="304">
                  <c:v>31168</c:v>
                </c:pt>
                <c:pt idx="305">
                  <c:v>31199</c:v>
                </c:pt>
                <c:pt idx="306">
                  <c:v>31229</c:v>
                </c:pt>
                <c:pt idx="307">
                  <c:v>31260</c:v>
                </c:pt>
                <c:pt idx="308">
                  <c:v>31291</c:v>
                </c:pt>
                <c:pt idx="309">
                  <c:v>31321</c:v>
                </c:pt>
                <c:pt idx="310">
                  <c:v>31352</c:v>
                </c:pt>
                <c:pt idx="311">
                  <c:v>31382</c:v>
                </c:pt>
                <c:pt idx="312">
                  <c:v>31413</c:v>
                </c:pt>
                <c:pt idx="313">
                  <c:v>31444</c:v>
                </c:pt>
                <c:pt idx="314">
                  <c:v>31472</c:v>
                </c:pt>
                <c:pt idx="315">
                  <c:v>31503</c:v>
                </c:pt>
                <c:pt idx="316">
                  <c:v>31533</c:v>
                </c:pt>
                <c:pt idx="317">
                  <c:v>31564</c:v>
                </c:pt>
                <c:pt idx="318">
                  <c:v>31594</c:v>
                </c:pt>
                <c:pt idx="319">
                  <c:v>31625</c:v>
                </c:pt>
                <c:pt idx="320">
                  <c:v>31656</c:v>
                </c:pt>
                <c:pt idx="321">
                  <c:v>31686</c:v>
                </c:pt>
                <c:pt idx="322">
                  <c:v>31717</c:v>
                </c:pt>
                <c:pt idx="323">
                  <c:v>31747</c:v>
                </c:pt>
                <c:pt idx="324">
                  <c:v>31778</c:v>
                </c:pt>
                <c:pt idx="325">
                  <c:v>31809</c:v>
                </c:pt>
                <c:pt idx="326">
                  <c:v>31837</c:v>
                </c:pt>
                <c:pt idx="327">
                  <c:v>31868</c:v>
                </c:pt>
                <c:pt idx="328">
                  <c:v>31898</c:v>
                </c:pt>
                <c:pt idx="329">
                  <c:v>31929</c:v>
                </c:pt>
                <c:pt idx="330">
                  <c:v>31959</c:v>
                </c:pt>
                <c:pt idx="331">
                  <c:v>31990</c:v>
                </c:pt>
                <c:pt idx="332">
                  <c:v>32021</c:v>
                </c:pt>
                <c:pt idx="333">
                  <c:v>32051</c:v>
                </c:pt>
                <c:pt idx="334">
                  <c:v>32082</c:v>
                </c:pt>
                <c:pt idx="335">
                  <c:v>32112</c:v>
                </c:pt>
                <c:pt idx="336">
                  <c:v>32143</c:v>
                </c:pt>
                <c:pt idx="337">
                  <c:v>32174</c:v>
                </c:pt>
                <c:pt idx="338">
                  <c:v>32203</c:v>
                </c:pt>
                <c:pt idx="339">
                  <c:v>32234</c:v>
                </c:pt>
                <c:pt idx="340">
                  <c:v>32264</c:v>
                </c:pt>
                <c:pt idx="341">
                  <c:v>32295</c:v>
                </c:pt>
                <c:pt idx="342">
                  <c:v>32325</c:v>
                </c:pt>
                <c:pt idx="343">
                  <c:v>32356</c:v>
                </c:pt>
                <c:pt idx="344">
                  <c:v>32387</c:v>
                </c:pt>
                <c:pt idx="345">
                  <c:v>32417</c:v>
                </c:pt>
                <c:pt idx="346">
                  <c:v>32448</c:v>
                </c:pt>
                <c:pt idx="347">
                  <c:v>32478</c:v>
                </c:pt>
                <c:pt idx="348">
                  <c:v>32509</c:v>
                </c:pt>
                <c:pt idx="349">
                  <c:v>32540</c:v>
                </c:pt>
                <c:pt idx="350">
                  <c:v>32568</c:v>
                </c:pt>
                <c:pt idx="351">
                  <c:v>32599</c:v>
                </c:pt>
                <c:pt idx="352">
                  <c:v>32629</c:v>
                </c:pt>
                <c:pt idx="353">
                  <c:v>32660</c:v>
                </c:pt>
                <c:pt idx="354">
                  <c:v>32690</c:v>
                </c:pt>
                <c:pt idx="355">
                  <c:v>32721</c:v>
                </c:pt>
                <c:pt idx="356">
                  <c:v>32752</c:v>
                </c:pt>
                <c:pt idx="357">
                  <c:v>32782</c:v>
                </c:pt>
                <c:pt idx="358">
                  <c:v>32813</c:v>
                </c:pt>
                <c:pt idx="359">
                  <c:v>32843</c:v>
                </c:pt>
                <c:pt idx="360">
                  <c:v>32874</c:v>
                </c:pt>
                <c:pt idx="361">
                  <c:v>32905</c:v>
                </c:pt>
                <c:pt idx="362">
                  <c:v>32933</c:v>
                </c:pt>
                <c:pt idx="363">
                  <c:v>32964</c:v>
                </c:pt>
                <c:pt idx="364">
                  <c:v>32994</c:v>
                </c:pt>
                <c:pt idx="365">
                  <c:v>33025</c:v>
                </c:pt>
                <c:pt idx="366">
                  <c:v>33055</c:v>
                </c:pt>
                <c:pt idx="367">
                  <c:v>33086</c:v>
                </c:pt>
                <c:pt idx="368">
                  <c:v>33117</c:v>
                </c:pt>
                <c:pt idx="369">
                  <c:v>33147</c:v>
                </c:pt>
                <c:pt idx="370">
                  <c:v>33178</c:v>
                </c:pt>
                <c:pt idx="371">
                  <c:v>33208</c:v>
                </c:pt>
                <c:pt idx="372">
                  <c:v>33239</c:v>
                </c:pt>
                <c:pt idx="373">
                  <c:v>33270</c:v>
                </c:pt>
                <c:pt idx="374">
                  <c:v>33298</c:v>
                </c:pt>
                <c:pt idx="375">
                  <c:v>33329</c:v>
                </c:pt>
                <c:pt idx="376">
                  <c:v>33359</c:v>
                </c:pt>
                <c:pt idx="377">
                  <c:v>33390</c:v>
                </c:pt>
                <c:pt idx="378">
                  <c:v>33420</c:v>
                </c:pt>
                <c:pt idx="379">
                  <c:v>33451</c:v>
                </c:pt>
                <c:pt idx="380">
                  <c:v>33482</c:v>
                </c:pt>
                <c:pt idx="381">
                  <c:v>33512</c:v>
                </c:pt>
                <c:pt idx="382">
                  <c:v>33543</c:v>
                </c:pt>
                <c:pt idx="383">
                  <c:v>33573</c:v>
                </c:pt>
                <c:pt idx="384">
                  <c:v>33604</c:v>
                </c:pt>
                <c:pt idx="385">
                  <c:v>33635</c:v>
                </c:pt>
                <c:pt idx="386">
                  <c:v>33664</c:v>
                </c:pt>
                <c:pt idx="387">
                  <c:v>33695</c:v>
                </c:pt>
                <c:pt idx="388">
                  <c:v>33725</c:v>
                </c:pt>
                <c:pt idx="389">
                  <c:v>33756</c:v>
                </c:pt>
                <c:pt idx="390">
                  <c:v>33786</c:v>
                </c:pt>
                <c:pt idx="391">
                  <c:v>33817</c:v>
                </c:pt>
                <c:pt idx="392">
                  <c:v>33848</c:v>
                </c:pt>
                <c:pt idx="393">
                  <c:v>33878</c:v>
                </c:pt>
                <c:pt idx="394">
                  <c:v>33909</c:v>
                </c:pt>
                <c:pt idx="395">
                  <c:v>33939</c:v>
                </c:pt>
                <c:pt idx="396">
                  <c:v>33970</c:v>
                </c:pt>
                <c:pt idx="397">
                  <c:v>34001</c:v>
                </c:pt>
                <c:pt idx="398">
                  <c:v>34029</c:v>
                </c:pt>
                <c:pt idx="399">
                  <c:v>34060</c:v>
                </c:pt>
                <c:pt idx="400">
                  <c:v>34090</c:v>
                </c:pt>
                <c:pt idx="401">
                  <c:v>34121</c:v>
                </c:pt>
                <c:pt idx="402">
                  <c:v>34151</c:v>
                </c:pt>
                <c:pt idx="403">
                  <c:v>34182</c:v>
                </c:pt>
                <c:pt idx="404">
                  <c:v>34213</c:v>
                </c:pt>
                <c:pt idx="405">
                  <c:v>34243</c:v>
                </c:pt>
                <c:pt idx="406">
                  <c:v>34274</c:v>
                </c:pt>
                <c:pt idx="407">
                  <c:v>34304</c:v>
                </c:pt>
                <c:pt idx="408">
                  <c:v>34335</c:v>
                </c:pt>
                <c:pt idx="409">
                  <c:v>34366</c:v>
                </c:pt>
                <c:pt idx="410">
                  <c:v>34394</c:v>
                </c:pt>
                <c:pt idx="411">
                  <c:v>34425</c:v>
                </c:pt>
                <c:pt idx="412">
                  <c:v>34455</c:v>
                </c:pt>
                <c:pt idx="413">
                  <c:v>34486</c:v>
                </c:pt>
                <c:pt idx="414">
                  <c:v>34516</c:v>
                </c:pt>
                <c:pt idx="415">
                  <c:v>34547</c:v>
                </c:pt>
                <c:pt idx="416">
                  <c:v>34578</c:v>
                </c:pt>
                <c:pt idx="417">
                  <c:v>34608</c:v>
                </c:pt>
                <c:pt idx="418">
                  <c:v>34639</c:v>
                </c:pt>
                <c:pt idx="419">
                  <c:v>34669</c:v>
                </c:pt>
                <c:pt idx="420">
                  <c:v>34700</c:v>
                </c:pt>
                <c:pt idx="421">
                  <c:v>34731</c:v>
                </c:pt>
                <c:pt idx="422">
                  <c:v>34759</c:v>
                </c:pt>
                <c:pt idx="423">
                  <c:v>34790</c:v>
                </c:pt>
                <c:pt idx="424">
                  <c:v>34820</c:v>
                </c:pt>
                <c:pt idx="425">
                  <c:v>34851</c:v>
                </c:pt>
                <c:pt idx="426">
                  <c:v>34881</c:v>
                </c:pt>
                <c:pt idx="427">
                  <c:v>34912</c:v>
                </c:pt>
                <c:pt idx="428">
                  <c:v>34943</c:v>
                </c:pt>
                <c:pt idx="429">
                  <c:v>34973</c:v>
                </c:pt>
                <c:pt idx="430">
                  <c:v>35004</c:v>
                </c:pt>
                <c:pt idx="431">
                  <c:v>35034</c:v>
                </c:pt>
                <c:pt idx="432">
                  <c:v>35065</c:v>
                </c:pt>
                <c:pt idx="433">
                  <c:v>35096</c:v>
                </c:pt>
                <c:pt idx="434">
                  <c:v>35125</c:v>
                </c:pt>
                <c:pt idx="435">
                  <c:v>35156</c:v>
                </c:pt>
                <c:pt idx="436">
                  <c:v>35186</c:v>
                </c:pt>
                <c:pt idx="437">
                  <c:v>35217</c:v>
                </c:pt>
                <c:pt idx="438">
                  <c:v>35247</c:v>
                </c:pt>
                <c:pt idx="439">
                  <c:v>35278</c:v>
                </c:pt>
                <c:pt idx="440">
                  <c:v>35309</c:v>
                </c:pt>
                <c:pt idx="441">
                  <c:v>35339</c:v>
                </c:pt>
                <c:pt idx="442">
                  <c:v>35370</c:v>
                </c:pt>
                <c:pt idx="443">
                  <c:v>35400</c:v>
                </c:pt>
                <c:pt idx="444">
                  <c:v>35431</c:v>
                </c:pt>
                <c:pt idx="445">
                  <c:v>35462</c:v>
                </c:pt>
                <c:pt idx="446">
                  <c:v>35490</c:v>
                </c:pt>
                <c:pt idx="447">
                  <c:v>35521</c:v>
                </c:pt>
                <c:pt idx="448">
                  <c:v>35551</c:v>
                </c:pt>
                <c:pt idx="449">
                  <c:v>35582</c:v>
                </c:pt>
                <c:pt idx="450">
                  <c:v>35612</c:v>
                </c:pt>
                <c:pt idx="451">
                  <c:v>35643</c:v>
                </c:pt>
                <c:pt idx="452">
                  <c:v>35674</c:v>
                </c:pt>
                <c:pt idx="453">
                  <c:v>35704</c:v>
                </c:pt>
                <c:pt idx="454">
                  <c:v>35735</c:v>
                </c:pt>
                <c:pt idx="455">
                  <c:v>35765</c:v>
                </c:pt>
                <c:pt idx="456">
                  <c:v>35796</c:v>
                </c:pt>
                <c:pt idx="457">
                  <c:v>35827</c:v>
                </c:pt>
                <c:pt idx="458">
                  <c:v>35855</c:v>
                </c:pt>
                <c:pt idx="459">
                  <c:v>35886</c:v>
                </c:pt>
                <c:pt idx="460">
                  <c:v>35916</c:v>
                </c:pt>
                <c:pt idx="461">
                  <c:v>35947</c:v>
                </c:pt>
                <c:pt idx="462">
                  <c:v>35977</c:v>
                </c:pt>
                <c:pt idx="463">
                  <c:v>36008</c:v>
                </c:pt>
                <c:pt idx="464">
                  <c:v>36039</c:v>
                </c:pt>
                <c:pt idx="465">
                  <c:v>36069</c:v>
                </c:pt>
                <c:pt idx="466">
                  <c:v>36100</c:v>
                </c:pt>
                <c:pt idx="467">
                  <c:v>36130</c:v>
                </c:pt>
                <c:pt idx="468">
                  <c:v>36161</c:v>
                </c:pt>
                <c:pt idx="469">
                  <c:v>36192</c:v>
                </c:pt>
                <c:pt idx="470">
                  <c:v>36220</c:v>
                </c:pt>
                <c:pt idx="471">
                  <c:v>36251</c:v>
                </c:pt>
                <c:pt idx="472">
                  <c:v>36281</c:v>
                </c:pt>
                <c:pt idx="473">
                  <c:v>36312</c:v>
                </c:pt>
                <c:pt idx="474">
                  <c:v>36342</c:v>
                </c:pt>
                <c:pt idx="475">
                  <c:v>36373</c:v>
                </c:pt>
                <c:pt idx="476">
                  <c:v>36404</c:v>
                </c:pt>
                <c:pt idx="477">
                  <c:v>36434</c:v>
                </c:pt>
                <c:pt idx="478">
                  <c:v>36465</c:v>
                </c:pt>
                <c:pt idx="479">
                  <c:v>36495</c:v>
                </c:pt>
                <c:pt idx="480">
                  <c:v>36526</c:v>
                </c:pt>
                <c:pt idx="481">
                  <c:v>36557</c:v>
                </c:pt>
                <c:pt idx="482">
                  <c:v>36586</c:v>
                </c:pt>
                <c:pt idx="483">
                  <c:v>36617</c:v>
                </c:pt>
                <c:pt idx="484">
                  <c:v>36647</c:v>
                </c:pt>
                <c:pt idx="485">
                  <c:v>36678</c:v>
                </c:pt>
                <c:pt idx="486">
                  <c:v>36708</c:v>
                </c:pt>
                <c:pt idx="487">
                  <c:v>36739</c:v>
                </c:pt>
                <c:pt idx="488">
                  <c:v>36770</c:v>
                </c:pt>
                <c:pt idx="489">
                  <c:v>36800</c:v>
                </c:pt>
                <c:pt idx="490">
                  <c:v>36831</c:v>
                </c:pt>
                <c:pt idx="491">
                  <c:v>36861</c:v>
                </c:pt>
                <c:pt idx="492">
                  <c:v>36892</c:v>
                </c:pt>
                <c:pt idx="493">
                  <c:v>36923</c:v>
                </c:pt>
                <c:pt idx="494">
                  <c:v>36951</c:v>
                </c:pt>
                <c:pt idx="495">
                  <c:v>36982</c:v>
                </c:pt>
                <c:pt idx="496">
                  <c:v>37012</c:v>
                </c:pt>
                <c:pt idx="497">
                  <c:v>37043</c:v>
                </c:pt>
                <c:pt idx="498">
                  <c:v>37073</c:v>
                </c:pt>
                <c:pt idx="499">
                  <c:v>37104</c:v>
                </c:pt>
                <c:pt idx="500">
                  <c:v>37135</c:v>
                </c:pt>
                <c:pt idx="501">
                  <c:v>37165</c:v>
                </c:pt>
                <c:pt idx="502">
                  <c:v>37196</c:v>
                </c:pt>
                <c:pt idx="503">
                  <c:v>37226</c:v>
                </c:pt>
                <c:pt idx="504">
                  <c:v>37257</c:v>
                </c:pt>
                <c:pt idx="505">
                  <c:v>37288</c:v>
                </c:pt>
                <c:pt idx="506">
                  <c:v>37316</c:v>
                </c:pt>
                <c:pt idx="507">
                  <c:v>37347</c:v>
                </c:pt>
                <c:pt idx="508">
                  <c:v>37377</c:v>
                </c:pt>
                <c:pt idx="509">
                  <c:v>37408</c:v>
                </c:pt>
                <c:pt idx="510">
                  <c:v>37438</c:v>
                </c:pt>
                <c:pt idx="511">
                  <c:v>37469</c:v>
                </c:pt>
                <c:pt idx="512">
                  <c:v>37500</c:v>
                </c:pt>
                <c:pt idx="513">
                  <c:v>37530</c:v>
                </c:pt>
                <c:pt idx="514">
                  <c:v>37561</c:v>
                </c:pt>
                <c:pt idx="515">
                  <c:v>37591</c:v>
                </c:pt>
                <c:pt idx="516">
                  <c:v>37622</c:v>
                </c:pt>
                <c:pt idx="517">
                  <c:v>37653</c:v>
                </c:pt>
                <c:pt idx="518">
                  <c:v>37681</c:v>
                </c:pt>
                <c:pt idx="519">
                  <c:v>37712</c:v>
                </c:pt>
                <c:pt idx="520">
                  <c:v>37742</c:v>
                </c:pt>
                <c:pt idx="521">
                  <c:v>37773</c:v>
                </c:pt>
                <c:pt idx="522">
                  <c:v>37803</c:v>
                </c:pt>
                <c:pt idx="523">
                  <c:v>37834</c:v>
                </c:pt>
                <c:pt idx="524">
                  <c:v>37865</c:v>
                </c:pt>
                <c:pt idx="525">
                  <c:v>37895</c:v>
                </c:pt>
                <c:pt idx="526">
                  <c:v>37926</c:v>
                </c:pt>
                <c:pt idx="527">
                  <c:v>37956</c:v>
                </c:pt>
                <c:pt idx="528">
                  <c:v>37987</c:v>
                </c:pt>
                <c:pt idx="529">
                  <c:v>38018</c:v>
                </c:pt>
                <c:pt idx="530">
                  <c:v>38047</c:v>
                </c:pt>
                <c:pt idx="531">
                  <c:v>38078</c:v>
                </c:pt>
                <c:pt idx="532">
                  <c:v>38108</c:v>
                </c:pt>
                <c:pt idx="533">
                  <c:v>38139</c:v>
                </c:pt>
                <c:pt idx="534">
                  <c:v>38169</c:v>
                </c:pt>
                <c:pt idx="535">
                  <c:v>38200</c:v>
                </c:pt>
                <c:pt idx="536">
                  <c:v>38231</c:v>
                </c:pt>
                <c:pt idx="537">
                  <c:v>38261</c:v>
                </c:pt>
                <c:pt idx="538">
                  <c:v>38292</c:v>
                </c:pt>
                <c:pt idx="539">
                  <c:v>38322</c:v>
                </c:pt>
                <c:pt idx="540">
                  <c:v>38353</c:v>
                </c:pt>
                <c:pt idx="541">
                  <c:v>38384</c:v>
                </c:pt>
                <c:pt idx="542">
                  <c:v>38412</c:v>
                </c:pt>
                <c:pt idx="543">
                  <c:v>38443</c:v>
                </c:pt>
                <c:pt idx="544">
                  <c:v>38473</c:v>
                </c:pt>
                <c:pt idx="545">
                  <c:v>38504</c:v>
                </c:pt>
                <c:pt idx="546">
                  <c:v>38534</c:v>
                </c:pt>
                <c:pt idx="547">
                  <c:v>38565</c:v>
                </c:pt>
                <c:pt idx="548">
                  <c:v>38596</c:v>
                </c:pt>
                <c:pt idx="549">
                  <c:v>38626</c:v>
                </c:pt>
                <c:pt idx="550">
                  <c:v>38657</c:v>
                </c:pt>
                <c:pt idx="551">
                  <c:v>38687</c:v>
                </c:pt>
                <c:pt idx="552">
                  <c:v>38718</c:v>
                </c:pt>
                <c:pt idx="553">
                  <c:v>38749</c:v>
                </c:pt>
                <c:pt idx="554">
                  <c:v>38777</c:v>
                </c:pt>
                <c:pt idx="555">
                  <c:v>38808</c:v>
                </c:pt>
                <c:pt idx="556">
                  <c:v>38838</c:v>
                </c:pt>
                <c:pt idx="557">
                  <c:v>38869</c:v>
                </c:pt>
                <c:pt idx="558">
                  <c:v>38899</c:v>
                </c:pt>
                <c:pt idx="559">
                  <c:v>38930</c:v>
                </c:pt>
                <c:pt idx="560">
                  <c:v>38961</c:v>
                </c:pt>
                <c:pt idx="561">
                  <c:v>38991</c:v>
                </c:pt>
                <c:pt idx="562">
                  <c:v>39022</c:v>
                </c:pt>
                <c:pt idx="563">
                  <c:v>39052</c:v>
                </c:pt>
                <c:pt idx="564">
                  <c:v>39083</c:v>
                </c:pt>
                <c:pt idx="565">
                  <c:v>39114</c:v>
                </c:pt>
                <c:pt idx="566">
                  <c:v>39142</c:v>
                </c:pt>
                <c:pt idx="567">
                  <c:v>39173</c:v>
                </c:pt>
                <c:pt idx="568">
                  <c:v>39203</c:v>
                </c:pt>
                <c:pt idx="569">
                  <c:v>39234</c:v>
                </c:pt>
                <c:pt idx="570">
                  <c:v>39264</c:v>
                </c:pt>
                <c:pt idx="571">
                  <c:v>39295</c:v>
                </c:pt>
                <c:pt idx="572">
                  <c:v>39326</c:v>
                </c:pt>
                <c:pt idx="573">
                  <c:v>39356</c:v>
                </c:pt>
                <c:pt idx="574">
                  <c:v>39387</c:v>
                </c:pt>
                <c:pt idx="575">
                  <c:v>39417</c:v>
                </c:pt>
                <c:pt idx="576">
                  <c:v>39448</c:v>
                </c:pt>
                <c:pt idx="577">
                  <c:v>39479</c:v>
                </c:pt>
                <c:pt idx="578">
                  <c:v>39508</c:v>
                </c:pt>
                <c:pt idx="579">
                  <c:v>39539</c:v>
                </c:pt>
                <c:pt idx="580">
                  <c:v>39569</c:v>
                </c:pt>
                <c:pt idx="581">
                  <c:v>39600</c:v>
                </c:pt>
                <c:pt idx="582">
                  <c:v>39630</c:v>
                </c:pt>
                <c:pt idx="583">
                  <c:v>39661</c:v>
                </c:pt>
                <c:pt idx="584">
                  <c:v>39692</c:v>
                </c:pt>
                <c:pt idx="585">
                  <c:v>39722</c:v>
                </c:pt>
                <c:pt idx="586">
                  <c:v>39753</c:v>
                </c:pt>
                <c:pt idx="587">
                  <c:v>39783</c:v>
                </c:pt>
                <c:pt idx="588">
                  <c:v>39814</c:v>
                </c:pt>
                <c:pt idx="589">
                  <c:v>39845</c:v>
                </c:pt>
                <c:pt idx="590">
                  <c:v>39873</c:v>
                </c:pt>
                <c:pt idx="591">
                  <c:v>39904</c:v>
                </c:pt>
                <c:pt idx="592">
                  <c:v>39934</c:v>
                </c:pt>
                <c:pt idx="593">
                  <c:v>39965</c:v>
                </c:pt>
                <c:pt idx="594">
                  <c:v>39995</c:v>
                </c:pt>
                <c:pt idx="595">
                  <c:v>40026</c:v>
                </c:pt>
                <c:pt idx="596">
                  <c:v>40057</c:v>
                </c:pt>
                <c:pt idx="597">
                  <c:v>40087</c:v>
                </c:pt>
                <c:pt idx="598">
                  <c:v>40118</c:v>
                </c:pt>
                <c:pt idx="599">
                  <c:v>40148</c:v>
                </c:pt>
                <c:pt idx="600">
                  <c:v>40179</c:v>
                </c:pt>
                <c:pt idx="601">
                  <c:v>40210</c:v>
                </c:pt>
                <c:pt idx="602">
                  <c:v>40238</c:v>
                </c:pt>
                <c:pt idx="603">
                  <c:v>40269</c:v>
                </c:pt>
                <c:pt idx="604">
                  <c:v>40299</c:v>
                </c:pt>
                <c:pt idx="605">
                  <c:v>40330</c:v>
                </c:pt>
                <c:pt idx="606">
                  <c:v>40360</c:v>
                </c:pt>
                <c:pt idx="607">
                  <c:v>40391</c:v>
                </c:pt>
                <c:pt idx="608">
                  <c:v>40422</c:v>
                </c:pt>
                <c:pt idx="609">
                  <c:v>40452</c:v>
                </c:pt>
                <c:pt idx="610">
                  <c:v>40483</c:v>
                </c:pt>
                <c:pt idx="611">
                  <c:v>40513</c:v>
                </c:pt>
                <c:pt idx="612">
                  <c:v>40544</c:v>
                </c:pt>
                <c:pt idx="613">
                  <c:v>40575</c:v>
                </c:pt>
                <c:pt idx="614">
                  <c:v>40603</c:v>
                </c:pt>
                <c:pt idx="615">
                  <c:v>40634</c:v>
                </c:pt>
                <c:pt idx="616">
                  <c:v>40664</c:v>
                </c:pt>
                <c:pt idx="617">
                  <c:v>40695</c:v>
                </c:pt>
                <c:pt idx="618">
                  <c:v>40725</c:v>
                </c:pt>
                <c:pt idx="619">
                  <c:v>40756</c:v>
                </c:pt>
                <c:pt idx="620">
                  <c:v>40787</c:v>
                </c:pt>
                <c:pt idx="621">
                  <c:v>40817</c:v>
                </c:pt>
                <c:pt idx="622">
                  <c:v>40848</c:v>
                </c:pt>
                <c:pt idx="623">
                  <c:v>40878</c:v>
                </c:pt>
                <c:pt idx="624">
                  <c:v>40909</c:v>
                </c:pt>
                <c:pt idx="625">
                  <c:v>40940</c:v>
                </c:pt>
                <c:pt idx="626">
                  <c:v>40969</c:v>
                </c:pt>
                <c:pt idx="627">
                  <c:v>41000</c:v>
                </c:pt>
                <c:pt idx="628">
                  <c:v>41030</c:v>
                </c:pt>
                <c:pt idx="629">
                  <c:v>41061</c:v>
                </c:pt>
                <c:pt idx="630">
                  <c:v>41091</c:v>
                </c:pt>
                <c:pt idx="631">
                  <c:v>41122</c:v>
                </c:pt>
                <c:pt idx="632">
                  <c:v>41153</c:v>
                </c:pt>
                <c:pt idx="633">
                  <c:v>41183</c:v>
                </c:pt>
                <c:pt idx="634">
                  <c:v>41214</c:v>
                </c:pt>
                <c:pt idx="635">
                  <c:v>41244</c:v>
                </c:pt>
                <c:pt idx="636">
                  <c:v>41275</c:v>
                </c:pt>
                <c:pt idx="637">
                  <c:v>41306</c:v>
                </c:pt>
                <c:pt idx="638">
                  <c:v>41334</c:v>
                </c:pt>
                <c:pt idx="639">
                  <c:v>41365</c:v>
                </c:pt>
                <c:pt idx="640">
                  <c:v>41395</c:v>
                </c:pt>
                <c:pt idx="641">
                  <c:v>41426</c:v>
                </c:pt>
                <c:pt idx="642">
                  <c:v>41456</c:v>
                </c:pt>
                <c:pt idx="643">
                  <c:v>41487</c:v>
                </c:pt>
                <c:pt idx="644">
                  <c:v>41518</c:v>
                </c:pt>
                <c:pt idx="645">
                  <c:v>41548</c:v>
                </c:pt>
                <c:pt idx="646">
                  <c:v>41579</c:v>
                </c:pt>
                <c:pt idx="647">
                  <c:v>41609</c:v>
                </c:pt>
                <c:pt idx="648">
                  <c:v>41640</c:v>
                </c:pt>
                <c:pt idx="649">
                  <c:v>41671</c:v>
                </c:pt>
                <c:pt idx="650">
                  <c:v>41699</c:v>
                </c:pt>
                <c:pt idx="651">
                  <c:v>41730</c:v>
                </c:pt>
                <c:pt idx="652">
                  <c:v>41760</c:v>
                </c:pt>
                <c:pt idx="653">
                  <c:v>41791</c:v>
                </c:pt>
                <c:pt idx="654">
                  <c:v>41821</c:v>
                </c:pt>
                <c:pt idx="655">
                  <c:v>41852</c:v>
                </c:pt>
                <c:pt idx="656">
                  <c:v>41883</c:v>
                </c:pt>
                <c:pt idx="657">
                  <c:v>41913</c:v>
                </c:pt>
                <c:pt idx="658">
                  <c:v>41944</c:v>
                </c:pt>
                <c:pt idx="659">
                  <c:v>41974</c:v>
                </c:pt>
                <c:pt idx="660">
                  <c:v>42005</c:v>
                </c:pt>
                <c:pt idx="661">
                  <c:v>42036</c:v>
                </c:pt>
                <c:pt idx="662">
                  <c:v>42064</c:v>
                </c:pt>
                <c:pt idx="663">
                  <c:v>42095</c:v>
                </c:pt>
                <c:pt idx="664">
                  <c:v>42125</c:v>
                </c:pt>
                <c:pt idx="665">
                  <c:v>42156</c:v>
                </c:pt>
                <c:pt idx="666">
                  <c:v>42186</c:v>
                </c:pt>
                <c:pt idx="667">
                  <c:v>42217</c:v>
                </c:pt>
                <c:pt idx="668">
                  <c:v>42248</c:v>
                </c:pt>
                <c:pt idx="669">
                  <c:v>42278</c:v>
                </c:pt>
                <c:pt idx="670">
                  <c:v>42309</c:v>
                </c:pt>
                <c:pt idx="671">
                  <c:v>42339</c:v>
                </c:pt>
                <c:pt idx="672">
                  <c:v>42370</c:v>
                </c:pt>
                <c:pt idx="673">
                  <c:v>42401</c:v>
                </c:pt>
                <c:pt idx="674">
                  <c:v>42430</c:v>
                </c:pt>
                <c:pt idx="675">
                  <c:v>42461</c:v>
                </c:pt>
                <c:pt idx="676">
                  <c:v>42491</c:v>
                </c:pt>
                <c:pt idx="677">
                  <c:v>42522</c:v>
                </c:pt>
                <c:pt idx="678">
                  <c:v>42552</c:v>
                </c:pt>
                <c:pt idx="679">
                  <c:v>42583</c:v>
                </c:pt>
                <c:pt idx="680">
                  <c:v>42614</c:v>
                </c:pt>
                <c:pt idx="681">
                  <c:v>42644</c:v>
                </c:pt>
                <c:pt idx="682">
                  <c:v>42675</c:v>
                </c:pt>
                <c:pt idx="683">
                  <c:v>42705</c:v>
                </c:pt>
                <c:pt idx="684">
                  <c:v>42736</c:v>
                </c:pt>
                <c:pt idx="685">
                  <c:v>42767</c:v>
                </c:pt>
                <c:pt idx="686">
                  <c:v>42795</c:v>
                </c:pt>
                <c:pt idx="687">
                  <c:v>42826</c:v>
                </c:pt>
                <c:pt idx="688">
                  <c:v>42856</c:v>
                </c:pt>
                <c:pt idx="689">
                  <c:v>42887</c:v>
                </c:pt>
                <c:pt idx="690">
                  <c:v>42917</c:v>
                </c:pt>
                <c:pt idx="691">
                  <c:v>42948</c:v>
                </c:pt>
                <c:pt idx="692">
                  <c:v>42979</c:v>
                </c:pt>
                <c:pt idx="693">
                  <c:v>43009</c:v>
                </c:pt>
                <c:pt idx="694">
                  <c:v>43040</c:v>
                </c:pt>
                <c:pt idx="695">
                  <c:v>43070</c:v>
                </c:pt>
                <c:pt idx="696">
                  <c:v>43101</c:v>
                </c:pt>
                <c:pt idx="697">
                  <c:v>43132</c:v>
                </c:pt>
                <c:pt idx="698">
                  <c:v>43160</c:v>
                </c:pt>
                <c:pt idx="699">
                  <c:v>43191</c:v>
                </c:pt>
                <c:pt idx="700">
                  <c:v>43221</c:v>
                </c:pt>
                <c:pt idx="701">
                  <c:v>43252</c:v>
                </c:pt>
                <c:pt idx="702">
                  <c:v>43282</c:v>
                </c:pt>
                <c:pt idx="703">
                  <c:v>43313</c:v>
                </c:pt>
                <c:pt idx="704">
                  <c:v>43344</c:v>
                </c:pt>
                <c:pt idx="705">
                  <c:v>43374</c:v>
                </c:pt>
                <c:pt idx="706">
                  <c:v>43405</c:v>
                </c:pt>
                <c:pt idx="707">
                  <c:v>43435</c:v>
                </c:pt>
                <c:pt idx="708">
                  <c:v>43466</c:v>
                </c:pt>
                <c:pt idx="709">
                  <c:v>43497</c:v>
                </c:pt>
                <c:pt idx="710">
                  <c:v>43525</c:v>
                </c:pt>
                <c:pt idx="711">
                  <c:v>43556</c:v>
                </c:pt>
                <c:pt idx="712">
                  <c:v>43586</c:v>
                </c:pt>
                <c:pt idx="713">
                  <c:v>43617</c:v>
                </c:pt>
                <c:pt idx="714">
                  <c:v>43647</c:v>
                </c:pt>
                <c:pt idx="715">
                  <c:v>43678</c:v>
                </c:pt>
                <c:pt idx="716">
                  <c:v>43709</c:v>
                </c:pt>
                <c:pt idx="717">
                  <c:v>43739</c:v>
                </c:pt>
                <c:pt idx="718">
                  <c:v>43770</c:v>
                </c:pt>
                <c:pt idx="719">
                  <c:v>43800</c:v>
                </c:pt>
                <c:pt idx="720">
                  <c:v>43831</c:v>
                </c:pt>
                <c:pt idx="721">
                  <c:v>43862</c:v>
                </c:pt>
                <c:pt idx="722">
                  <c:v>43891</c:v>
                </c:pt>
                <c:pt idx="723">
                  <c:v>43922</c:v>
                </c:pt>
                <c:pt idx="724">
                  <c:v>43952</c:v>
                </c:pt>
                <c:pt idx="725">
                  <c:v>43983</c:v>
                </c:pt>
                <c:pt idx="726">
                  <c:v>44013</c:v>
                </c:pt>
                <c:pt idx="727">
                  <c:v>44044</c:v>
                </c:pt>
                <c:pt idx="728">
                  <c:v>44075</c:v>
                </c:pt>
                <c:pt idx="729">
                  <c:v>44105</c:v>
                </c:pt>
                <c:pt idx="730">
                  <c:v>44136</c:v>
                </c:pt>
                <c:pt idx="731">
                  <c:v>44166</c:v>
                </c:pt>
                <c:pt idx="732">
                  <c:v>44197</c:v>
                </c:pt>
                <c:pt idx="733">
                  <c:v>44228</c:v>
                </c:pt>
                <c:pt idx="734">
                  <c:v>44256</c:v>
                </c:pt>
                <c:pt idx="735">
                  <c:v>44287</c:v>
                </c:pt>
                <c:pt idx="736">
                  <c:v>44317</c:v>
                </c:pt>
                <c:pt idx="737">
                  <c:v>44348</c:v>
                </c:pt>
                <c:pt idx="738">
                  <c:v>44378</c:v>
                </c:pt>
                <c:pt idx="739">
                  <c:v>44409</c:v>
                </c:pt>
                <c:pt idx="740">
                  <c:v>44440</c:v>
                </c:pt>
                <c:pt idx="741">
                  <c:v>44470</c:v>
                </c:pt>
                <c:pt idx="742">
                  <c:v>44501</c:v>
                </c:pt>
                <c:pt idx="743">
                  <c:v>44531</c:v>
                </c:pt>
                <c:pt idx="744">
                  <c:v>44562</c:v>
                </c:pt>
                <c:pt idx="745">
                  <c:v>44593</c:v>
                </c:pt>
                <c:pt idx="746">
                  <c:v>44621</c:v>
                </c:pt>
                <c:pt idx="747">
                  <c:v>44652</c:v>
                </c:pt>
                <c:pt idx="748">
                  <c:v>44682</c:v>
                </c:pt>
                <c:pt idx="749">
                  <c:v>44713</c:v>
                </c:pt>
                <c:pt idx="750">
                  <c:v>44743</c:v>
                </c:pt>
                <c:pt idx="751">
                  <c:v>44774</c:v>
                </c:pt>
                <c:pt idx="752">
                  <c:v>44805</c:v>
                </c:pt>
                <c:pt idx="753">
                  <c:v>44835</c:v>
                </c:pt>
                <c:pt idx="754">
                  <c:v>44866</c:v>
                </c:pt>
                <c:pt idx="755">
                  <c:v>44896</c:v>
                </c:pt>
                <c:pt idx="756">
                  <c:v>44927</c:v>
                </c:pt>
                <c:pt idx="757">
                  <c:v>44958</c:v>
                </c:pt>
                <c:pt idx="758">
                  <c:v>44986</c:v>
                </c:pt>
                <c:pt idx="759">
                  <c:v>45017</c:v>
                </c:pt>
                <c:pt idx="760">
                  <c:v>45047</c:v>
                </c:pt>
                <c:pt idx="761">
                  <c:v>45078</c:v>
                </c:pt>
                <c:pt idx="762">
                  <c:v>45108</c:v>
                </c:pt>
                <c:pt idx="763">
                  <c:v>45139</c:v>
                </c:pt>
                <c:pt idx="764">
                  <c:v>45170</c:v>
                </c:pt>
                <c:pt idx="765">
                  <c:v>45200</c:v>
                </c:pt>
                <c:pt idx="766">
                  <c:v>45231</c:v>
                </c:pt>
                <c:pt idx="767">
                  <c:v>45261</c:v>
                </c:pt>
                <c:pt idx="768">
                  <c:v>45292</c:v>
                </c:pt>
                <c:pt idx="769">
                  <c:v>45323</c:v>
                </c:pt>
                <c:pt idx="770">
                  <c:v>45352</c:v>
                </c:pt>
                <c:pt idx="771">
                  <c:v>45383</c:v>
                </c:pt>
                <c:pt idx="772">
                  <c:v>45413</c:v>
                </c:pt>
                <c:pt idx="773">
                  <c:v>45444</c:v>
                </c:pt>
                <c:pt idx="774">
                  <c:v>45474</c:v>
                </c:pt>
                <c:pt idx="775">
                  <c:v>45505</c:v>
                </c:pt>
                <c:pt idx="776">
                  <c:v>45536</c:v>
                </c:pt>
                <c:pt idx="777">
                  <c:v>45566</c:v>
                </c:pt>
                <c:pt idx="778">
                  <c:v>45597</c:v>
                </c:pt>
                <c:pt idx="779">
                  <c:v>45627</c:v>
                </c:pt>
                <c:pt idx="780">
                  <c:v>45658</c:v>
                </c:pt>
                <c:pt idx="781">
                  <c:v>45689</c:v>
                </c:pt>
                <c:pt idx="782">
                  <c:v>45717</c:v>
                </c:pt>
                <c:pt idx="783">
                  <c:v>45748</c:v>
                </c:pt>
                <c:pt idx="784">
                  <c:v>45778</c:v>
                </c:pt>
                <c:pt idx="785">
                  <c:v>45809</c:v>
                </c:pt>
                <c:pt idx="786">
                  <c:v>45839</c:v>
                </c:pt>
                <c:pt idx="787">
                  <c:v>45870</c:v>
                </c:pt>
                <c:pt idx="788">
                  <c:v>45901</c:v>
                </c:pt>
                <c:pt idx="789">
                  <c:v>45931</c:v>
                </c:pt>
                <c:pt idx="790">
                  <c:v>45962</c:v>
                </c:pt>
                <c:pt idx="791">
                  <c:v>45992</c:v>
                </c:pt>
                <c:pt idx="792">
                  <c:v>46023</c:v>
                </c:pt>
                <c:pt idx="793">
                  <c:v>46054</c:v>
                </c:pt>
                <c:pt idx="794">
                  <c:v>46082</c:v>
                </c:pt>
                <c:pt idx="795">
                  <c:v>46113</c:v>
                </c:pt>
                <c:pt idx="796">
                  <c:v>46143</c:v>
                </c:pt>
              </c:numCache>
            </c:numRef>
          </c:cat>
          <c:val>
            <c:numRef>
              <c:f>'FRED Graph'!$D$13:$D$809</c:f>
              <c:numCache>
                <c:formatCode>General</c:formatCode>
                <c:ptCount val="797"/>
                <c:pt idx="3">
                  <c:v>1</c:v>
                </c:pt>
                <c:pt idx="4">
                  <c:v>1</c:v>
                </c:pt>
                <c:pt idx="5">
                  <c:v>1</c:v>
                </c:pt>
                <c:pt idx="6">
                  <c:v>1</c:v>
                </c:pt>
                <c:pt idx="7">
                  <c:v>1</c:v>
                </c:pt>
                <c:pt idx="8">
                  <c:v>1</c:v>
                </c:pt>
                <c:pt idx="9">
                  <c:v>1</c:v>
                </c:pt>
                <c:pt idx="10">
                  <c:v>1</c:v>
                </c:pt>
                <c:pt idx="11">
                  <c:v>1</c:v>
                </c:pt>
                <c:pt idx="12">
                  <c:v>1</c:v>
                </c:pt>
                <c:pt idx="120">
                  <c:v>1</c:v>
                </c:pt>
                <c:pt idx="121">
                  <c:v>1</c:v>
                </c:pt>
                <c:pt idx="122">
                  <c:v>1</c:v>
                </c:pt>
                <c:pt idx="123">
                  <c:v>1</c:v>
                </c:pt>
                <c:pt idx="124">
                  <c:v>1</c:v>
                </c:pt>
                <c:pt idx="125">
                  <c:v>1</c:v>
                </c:pt>
                <c:pt idx="126">
                  <c:v>1</c:v>
                </c:pt>
                <c:pt idx="127">
                  <c:v>1</c:v>
                </c:pt>
                <c:pt idx="128">
                  <c:v>1</c:v>
                </c:pt>
                <c:pt idx="129">
                  <c:v>1</c:v>
                </c:pt>
                <c:pt idx="130">
                  <c:v>1</c:v>
                </c:pt>
                <c:pt idx="166">
                  <c:v>1</c:v>
                </c:pt>
                <c:pt idx="167">
                  <c:v>1</c:v>
                </c:pt>
                <c:pt idx="168">
                  <c:v>1</c:v>
                </c:pt>
                <c:pt idx="169">
                  <c:v>1</c:v>
                </c:pt>
                <c:pt idx="170">
                  <c:v>1</c:v>
                </c:pt>
                <c:pt idx="171">
                  <c:v>1</c:v>
                </c:pt>
                <c:pt idx="172">
                  <c:v>1</c:v>
                </c:pt>
                <c:pt idx="173">
                  <c:v>1</c:v>
                </c:pt>
                <c:pt idx="174">
                  <c:v>1</c:v>
                </c:pt>
                <c:pt idx="175">
                  <c:v>1</c:v>
                </c:pt>
                <c:pt idx="176">
                  <c:v>1</c:v>
                </c:pt>
                <c:pt idx="177">
                  <c:v>1</c:v>
                </c:pt>
                <c:pt idx="178">
                  <c:v>1</c:v>
                </c:pt>
                <c:pt idx="179">
                  <c:v>1</c:v>
                </c:pt>
                <c:pt idx="180">
                  <c:v>1</c:v>
                </c:pt>
                <c:pt idx="181">
                  <c:v>1</c:v>
                </c:pt>
                <c:pt idx="241">
                  <c:v>1</c:v>
                </c:pt>
                <c:pt idx="242">
                  <c:v>1</c:v>
                </c:pt>
                <c:pt idx="243">
                  <c:v>1</c:v>
                </c:pt>
                <c:pt idx="244">
                  <c:v>1</c:v>
                </c:pt>
                <c:pt idx="245">
                  <c:v>1</c:v>
                </c:pt>
                <c:pt idx="258">
                  <c:v>1</c:v>
                </c:pt>
                <c:pt idx="259">
                  <c:v>1</c:v>
                </c:pt>
                <c:pt idx="260">
                  <c:v>1</c:v>
                </c:pt>
                <c:pt idx="261">
                  <c:v>1</c:v>
                </c:pt>
                <c:pt idx="262">
                  <c:v>1</c:v>
                </c:pt>
                <c:pt idx="263">
                  <c:v>1</c:v>
                </c:pt>
                <c:pt idx="264">
                  <c:v>1</c:v>
                </c:pt>
                <c:pt idx="265">
                  <c:v>1</c:v>
                </c:pt>
                <c:pt idx="266">
                  <c:v>1</c:v>
                </c:pt>
                <c:pt idx="267">
                  <c:v>1</c:v>
                </c:pt>
                <c:pt idx="268">
                  <c:v>1</c:v>
                </c:pt>
                <c:pt idx="269">
                  <c:v>1</c:v>
                </c:pt>
                <c:pt idx="270">
                  <c:v>1</c:v>
                </c:pt>
                <c:pt idx="271">
                  <c:v>1</c:v>
                </c:pt>
                <c:pt idx="272">
                  <c:v>1</c:v>
                </c:pt>
                <c:pt idx="273">
                  <c:v>1</c:v>
                </c:pt>
                <c:pt idx="274">
                  <c:v>1</c:v>
                </c:pt>
                <c:pt idx="366">
                  <c:v>1</c:v>
                </c:pt>
                <c:pt idx="367">
                  <c:v>1</c:v>
                </c:pt>
                <c:pt idx="368">
                  <c:v>1</c:v>
                </c:pt>
                <c:pt idx="369">
                  <c:v>1</c:v>
                </c:pt>
                <c:pt idx="370">
                  <c:v>1</c:v>
                </c:pt>
                <c:pt idx="371">
                  <c:v>1</c:v>
                </c:pt>
                <c:pt idx="372">
                  <c:v>1</c:v>
                </c:pt>
                <c:pt idx="373">
                  <c:v>1</c:v>
                </c:pt>
                <c:pt idx="374">
                  <c:v>1</c:v>
                </c:pt>
                <c:pt idx="495">
                  <c:v>1</c:v>
                </c:pt>
                <c:pt idx="496">
                  <c:v>1</c:v>
                </c:pt>
                <c:pt idx="497">
                  <c:v>1</c:v>
                </c:pt>
                <c:pt idx="498">
                  <c:v>1</c:v>
                </c:pt>
                <c:pt idx="499">
                  <c:v>1</c:v>
                </c:pt>
                <c:pt idx="500">
                  <c:v>1</c:v>
                </c:pt>
                <c:pt idx="501">
                  <c:v>1</c:v>
                </c:pt>
                <c:pt idx="574">
                  <c:v>1</c:v>
                </c:pt>
                <c:pt idx="575">
                  <c:v>1</c:v>
                </c:pt>
                <c:pt idx="576">
                  <c:v>1</c:v>
                </c:pt>
                <c:pt idx="577">
                  <c:v>1</c:v>
                </c:pt>
                <c:pt idx="578">
                  <c:v>1</c:v>
                </c:pt>
                <c:pt idx="579">
                  <c:v>1</c:v>
                </c:pt>
                <c:pt idx="580">
                  <c:v>1</c:v>
                </c:pt>
                <c:pt idx="581">
                  <c:v>1</c:v>
                </c:pt>
                <c:pt idx="582">
                  <c:v>1</c:v>
                </c:pt>
                <c:pt idx="583">
                  <c:v>1</c:v>
                </c:pt>
                <c:pt idx="584">
                  <c:v>1</c:v>
                </c:pt>
                <c:pt idx="585">
                  <c:v>1</c:v>
                </c:pt>
                <c:pt idx="586">
                  <c:v>1</c:v>
                </c:pt>
                <c:pt idx="587">
                  <c:v>1</c:v>
                </c:pt>
                <c:pt idx="588">
                  <c:v>1</c:v>
                </c:pt>
                <c:pt idx="589">
                  <c:v>1</c:v>
                </c:pt>
                <c:pt idx="590">
                  <c:v>1</c:v>
                </c:pt>
                <c:pt idx="591">
                  <c:v>1</c:v>
                </c:pt>
                <c:pt idx="592">
                  <c:v>1</c:v>
                </c:pt>
                <c:pt idx="593">
                  <c:v>1</c:v>
                </c:pt>
                <c:pt idx="722">
                  <c:v>1</c:v>
                </c:pt>
              </c:numCache>
            </c:numRef>
          </c:val>
          <c:extLst>
            <c:ext xmlns:c16="http://schemas.microsoft.com/office/drawing/2014/chart" uri="{C3380CC4-5D6E-409C-BE32-E72D297353CC}">
              <c16:uniqueId val="{00000000-C392-4A30-91C9-5DD9983BB97A}"/>
            </c:ext>
          </c:extLst>
        </c:ser>
        <c:dLbls>
          <c:showLegendKey val="0"/>
          <c:showVal val="0"/>
          <c:showCatName val="0"/>
          <c:showSerName val="0"/>
          <c:showPercent val="0"/>
          <c:showBubbleSize val="0"/>
        </c:dLbls>
        <c:gapWidth val="150"/>
        <c:axId val="1397862976"/>
        <c:axId val="1397866816"/>
      </c:barChart>
      <c:lineChart>
        <c:grouping val="standard"/>
        <c:varyColors val="0"/>
        <c:ser>
          <c:idx val="0"/>
          <c:order val="0"/>
          <c:tx>
            <c:strRef>
              <c:f>'FRED Graph'!$B$12</c:f>
              <c:strCache>
                <c:ptCount val="1"/>
                <c:pt idx="0">
                  <c:v>M2 YoY</c:v>
                </c:pt>
              </c:strCache>
            </c:strRef>
          </c:tx>
          <c:spPr>
            <a:ln w="28575" cap="rnd">
              <a:solidFill>
                <a:srgbClr val="000033"/>
              </a:solidFill>
              <a:round/>
            </a:ln>
            <a:effectLst/>
          </c:spPr>
          <c:marker>
            <c:symbol val="none"/>
          </c:marker>
          <c:cat>
            <c:numRef>
              <c:f>'FRED Graph'!$A$13:$A$809</c:f>
              <c:numCache>
                <c:formatCode>m/d/yyyy</c:formatCode>
                <c:ptCount val="797"/>
                <c:pt idx="0">
                  <c:v>21916</c:v>
                </c:pt>
                <c:pt idx="1">
                  <c:v>21947</c:v>
                </c:pt>
                <c:pt idx="2">
                  <c:v>21976</c:v>
                </c:pt>
                <c:pt idx="3">
                  <c:v>22007</c:v>
                </c:pt>
                <c:pt idx="4">
                  <c:v>22037</c:v>
                </c:pt>
                <c:pt idx="5">
                  <c:v>22068</c:v>
                </c:pt>
                <c:pt idx="6">
                  <c:v>22098</c:v>
                </c:pt>
                <c:pt idx="7">
                  <c:v>22129</c:v>
                </c:pt>
                <c:pt idx="8">
                  <c:v>22160</c:v>
                </c:pt>
                <c:pt idx="9">
                  <c:v>22190</c:v>
                </c:pt>
                <c:pt idx="10">
                  <c:v>22221</c:v>
                </c:pt>
                <c:pt idx="11">
                  <c:v>22251</c:v>
                </c:pt>
                <c:pt idx="12">
                  <c:v>22282</c:v>
                </c:pt>
                <c:pt idx="13">
                  <c:v>22313</c:v>
                </c:pt>
                <c:pt idx="14">
                  <c:v>22341</c:v>
                </c:pt>
                <c:pt idx="15">
                  <c:v>22372</c:v>
                </c:pt>
                <c:pt idx="16">
                  <c:v>22402</c:v>
                </c:pt>
                <c:pt idx="17">
                  <c:v>22433</c:v>
                </c:pt>
                <c:pt idx="18">
                  <c:v>22463</c:v>
                </c:pt>
                <c:pt idx="19">
                  <c:v>22494</c:v>
                </c:pt>
                <c:pt idx="20">
                  <c:v>22525</c:v>
                </c:pt>
                <c:pt idx="21">
                  <c:v>22555</c:v>
                </c:pt>
                <c:pt idx="22">
                  <c:v>22586</c:v>
                </c:pt>
                <c:pt idx="23">
                  <c:v>22616</c:v>
                </c:pt>
                <c:pt idx="24">
                  <c:v>22647</c:v>
                </c:pt>
                <c:pt idx="25">
                  <c:v>22678</c:v>
                </c:pt>
                <c:pt idx="26">
                  <c:v>22706</c:v>
                </c:pt>
                <c:pt idx="27">
                  <c:v>22737</c:v>
                </c:pt>
                <c:pt idx="28">
                  <c:v>22767</c:v>
                </c:pt>
                <c:pt idx="29">
                  <c:v>22798</c:v>
                </c:pt>
                <c:pt idx="30">
                  <c:v>22828</c:v>
                </c:pt>
                <c:pt idx="31">
                  <c:v>22859</c:v>
                </c:pt>
                <c:pt idx="32">
                  <c:v>22890</c:v>
                </c:pt>
                <c:pt idx="33">
                  <c:v>22920</c:v>
                </c:pt>
                <c:pt idx="34">
                  <c:v>22951</c:v>
                </c:pt>
                <c:pt idx="35">
                  <c:v>22981</c:v>
                </c:pt>
                <c:pt idx="36">
                  <c:v>23012</c:v>
                </c:pt>
                <c:pt idx="37">
                  <c:v>23043</c:v>
                </c:pt>
                <c:pt idx="38">
                  <c:v>23071</c:v>
                </c:pt>
                <c:pt idx="39">
                  <c:v>23102</c:v>
                </c:pt>
                <c:pt idx="40">
                  <c:v>23132</c:v>
                </c:pt>
                <c:pt idx="41">
                  <c:v>23163</c:v>
                </c:pt>
                <c:pt idx="42">
                  <c:v>23193</c:v>
                </c:pt>
                <c:pt idx="43">
                  <c:v>23224</c:v>
                </c:pt>
                <c:pt idx="44">
                  <c:v>23255</c:v>
                </c:pt>
                <c:pt idx="45">
                  <c:v>23285</c:v>
                </c:pt>
                <c:pt idx="46">
                  <c:v>23316</c:v>
                </c:pt>
                <c:pt idx="47">
                  <c:v>23346</c:v>
                </c:pt>
                <c:pt idx="48">
                  <c:v>23377</c:v>
                </c:pt>
                <c:pt idx="49">
                  <c:v>23408</c:v>
                </c:pt>
                <c:pt idx="50">
                  <c:v>23437</c:v>
                </c:pt>
                <c:pt idx="51">
                  <c:v>23468</c:v>
                </c:pt>
                <c:pt idx="52">
                  <c:v>23498</c:v>
                </c:pt>
                <c:pt idx="53">
                  <c:v>23529</c:v>
                </c:pt>
                <c:pt idx="54">
                  <c:v>23559</c:v>
                </c:pt>
                <c:pt idx="55">
                  <c:v>23590</c:v>
                </c:pt>
                <c:pt idx="56">
                  <c:v>23621</c:v>
                </c:pt>
                <c:pt idx="57">
                  <c:v>23651</c:v>
                </c:pt>
                <c:pt idx="58">
                  <c:v>23682</c:v>
                </c:pt>
                <c:pt idx="59">
                  <c:v>23712</c:v>
                </c:pt>
                <c:pt idx="60">
                  <c:v>23743</c:v>
                </c:pt>
                <c:pt idx="61">
                  <c:v>23774</c:v>
                </c:pt>
                <c:pt idx="62">
                  <c:v>23802</c:v>
                </c:pt>
                <c:pt idx="63">
                  <c:v>23833</c:v>
                </c:pt>
                <c:pt idx="64">
                  <c:v>23863</c:v>
                </c:pt>
                <c:pt idx="65">
                  <c:v>23894</c:v>
                </c:pt>
                <c:pt idx="66">
                  <c:v>23924</c:v>
                </c:pt>
                <c:pt idx="67">
                  <c:v>23955</c:v>
                </c:pt>
                <c:pt idx="68">
                  <c:v>23986</c:v>
                </c:pt>
                <c:pt idx="69">
                  <c:v>24016</c:v>
                </c:pt>
                <c:pt idx="70">
                  <c:v>24047</c:v>
                </c:pt>
                <c:pt idx="71">
                  <c:v>24077</c:v>
                </c:pt>
                <c:pt idx="72">
                  <c:v>24108</c:v>
                </c:pt>
                <c:pt idx="73">
                  <c:v>24139</c:v>
                </c:pt>
                <c:pt idx="74">
                  <c:v>24167</c:v>
                </c:pt>
                <c:pt idx="75">
                  <c:v>24198</c:v>
                </c:pt>
                <c:pt idx="76">
                  <c:v>24228</c:v>
                </c:pt>
                <c:pt idx="77">
                  <c:v>24259</c:v>
                </c:pt>
                <c:pt idx="78">
                  <c:v>24289</c:v>
                </c:pt>
                <c:pt idx="79">
                  <c:v>24320</c:v>
                </c:pt>
                <c:pt idx="80">
                  <c:v>24351</c:v>
                </c:pt>
                <c:pt idx="81">
                  <c:v>24381</c:v>
                </c:pt>
                <c:pt idx="82">
                  <c:v>24412</c:v>
                </c:pt>
                <c:pt idx="83">
                  <c:v>24442</c:v>
                </c:pt>
                <c:pt idx="84">
                  <c:v>24473</c:v>
                </c:pt>
                <c:pt idx="85">
                  <c:v>24504</c:v>
                </c:pt>
                <c:pt idx="86">
                  <c:v>24532</c:v>
                </c:pt>
                <c:pt idx="87">
                  <c:v>24563</c:v>
                </c:pt>
                <c:pt idx="88">
                  <c:v>24593</c:v>
                </c:pt>
                <c:pt idx="89">
                  <c:v>24624</c:v>
                </c:pt>
                <c:pt idx="90">
                  <c:v>24654</c:v>
                </c:pt>
                <c:pt idx="91">
                  <c:v>24685</c:v>
                </c:pt>
                <c:pt idx="92">
                  <c:v>24716</c:v>
                </c:pt>
                <c:pt idx="93">
                  <c:v>24746</c:v>
                </c:pt>
                <c:pt idx="94">
                  <c:v>24777</c:v>
                </c:pt>
                <c:pt idx="95">
                  <c:v>24807</c:v>
                </c:pt>
                <c:pt idx="96">
                  <c:v>24838</c:v>
                </c:pt>
                <c:pt idx="97">
                  <c:v>24869</c:v>
                </c:pt>
                <c:pt idx="98">
                  <c:v>24898</c:v>
                </c:pt>
                <c:pt idx="99">
                  <c:v>24929</c:v>
                </c:pt>
                <c:pt idx="100">
                  <c:v>24959</c:v>
                </c:pt>
                <c:pt idx="101">
                  <c:v>24990</c:v>
                </c:pt>
                <c:pt idx="102">
                  <c:v>25020</c:v>
                </c:pt>
                <c:pt idx="103">
                  <c:v>25051</c:v>
                </c:pt>
                <c:pt idx="104">
                  <c:v>25082</c:v>
                </c:pt>
                <c:pt idx="105">
                  <c:v>25112</c:v>
                </c:pt>
                <c:pt idx="106">
                  <c:v>25143</c:v>
                </c:pt>
                <c:pt idx="107">
                  <c:v>25173</c:v>
                </c:pt>
                <c:pt idx="108">
                  <c:v>25204</c:v>
                </c:pt>
                <c:pt idx="109">
                  <c:v>25235</c:v>
                </c:pt>
                <c:pt idx="110">
                  <c:v>25263</c:v>
                </c:pt>
                <c:pt idx="111">
                  <c:v>25294</c:v>
                </c:pt>
                <c:pt idx="112">
                  <c:v>25324</c:v>
                </c:pt>
                <c:pt idx="113">
                  <c:v>25355</c:v>
                </c:pt>
                <c:pt idx="114">
                  <c:v>25385</c:v>
                </c:pt>
                <c:pt idx="115">
                  <c:v>25416</c:v>
                </c:pt>
                <c:pt idx="116">
                  <c:v>25447</c:v>
                </c:pt>
                <c:pt idx="117">
                  <c:v>25477</c:v>
                </c:pt>
                <c:pt idx="118">
                  <c:v>25508</c:v>
                </c:pt>
                <c:pt idx="119">
                  <c:v>25538</c:v>
                </c:pt>
                <c:pt idx="120">
                  <c:v>25569</c:v>
                </c:pt>
                <c:pt idx="121">
                  <c:v>25600</c:v>
                </c:pt>
                <c:pt idx="122">
                  <c:v>25628</c:v>
                </c:pt>
                <c:pt idx="123">
                  <c:v>25659</c:v>
                </c:pt>
                <c:pt idx="124">
                  <c:v>25689</c:v>
                </c:pt>
                <c:pt idx="125">
                  <c:v>25720</c:v>
                </c:pt>
                <c:pt idx="126">
                  <c:v>25750</c:v>
                </c:pt>
                <c:pt idx="127">
                  <c:v>25781</c:v>
                </c:pt>
                <c:pt idx="128">
                  <c:v>25812</c:v>
                </c:pt>
                <c:pt idx="129">
                  <c:v>25842</c:v>
                </c:pt>
                <c:pt idx="130">
                  <c:v>25873</c:v>
                </c:pt>
                <c:pt idx="131">
                  <c:v>25903</c:v>
                </c:pt>
                <c:pt idx="132">
                  <c:v>25934</c:v>
                </c:pt>
                <c:pt idx="133">
                  <c:v>25965</c:v>
                </c:pt>
                <c:pt idx="134">
                  <c:v>25993</c:v>
                </c:pt>
                <c:pt idx="135">
                  <c:v>26024</c:v>
                </c:pt>
                <c:pt idx="136">
                  <c:v>26054</c:v>
                </c:pt>
                <c:pt idx="137">
                  <c:v>26085</c:v>
                </c:pt>
                <c:pt idx="138">
                  <c:v>26115</c:v>
                </c:pt>
                <c:pt idx="139">
                  <c:v>26146</c:v>
                </c:pt>
                <c:pt idx="140">
                  <c:v>26177</c:v>
                </c:pt>
                <c:pt idx="141">
                  <c:v>26207</c:v>
                </c:pt>
                <c:pt idx="142">
                  <c:v>26238</c:v>
                </c:pt>
                <c:pt idx="143">
                  <c:v>26268</c:v>
                </c:pt>
                <c:pt idx="144">
                  <c:v>26299</c:v>
                </c:pt>
                <c:pt idx="145">
                  <c:v>26330</c:v>
                </c:pt>
                <c:pt idx="146">
                  <c:v>26359</c:v>
                </c:pt>
                <c:pt idx="147">
                  <c:v>26390</c:v>
                </c:pt>
                <c:pt idx="148">
                  <c:v>26420</c:v>
                </c:pt>
                <c:pt idx="149">
                  <c:v>26451</c:v>
                </c:pt>
                <c:pt idx="150">
                  <c:v>26481</c:v>
                </c:pt>
                <c:pt idx="151">
                  <c:v>26512</c:v>
                </c:pt>
                <c:pt idx="152">
                  <c:v>26543</c:v>
                </c:pt>
                <c:pt idx="153">
                  <c:v>26573</c:v>
                </c:pt>
                <c:pt idx="154">
                  <c:v>26604</c:v>
                </c:pt>
                <c:pt idx="155">
                  <c:v>26634</c:v>
                </c:pt>
                <c:pt idx="156">
                  <c:v>26665</c:v>
                </c:pt>
                <c:pt idx="157">
                  <c:v>26696</c:v>
                </c:pt>
                <c:pt idx="158">
                  <c:v>26724</c:v>
                </c:pt>
                <c:pt idx="159">
                  <c:v>26755</c:v>
                </c:pt>
                <c:pt idx="160">
                  <c:v>26785</c:v>
                </c:pt>
                <c:pt idx="161">
                  <c:v>26816</c:v>
                </c:pt>
                <c:pt idx="162">
                  <c:v>26846</c:v>
                </c:pt>
                <c:pt idx="163">
                  <c:v>26877</c:v>
                </c:pt>
                <c:pt idx="164">
                  <c:v>26908</c:v>
                </c:pt>
                <c:pt idx="165">
                  <c:v>26938</c:v>
                </c:pt>
                <c:pt idx="166">
                  <c:v>26969</c:v>
                </c:pt>
                <c:pt idx="167">
                  <c:v>26999</c:v>
                </c:pt>
                <c:pt idx="168">
                  <c:v>27030</c:v>
                </c:pt>
                <c:pt idx="169">
                  <c:v>27061</c:v>
                </c:pt>
                <c:pt idx="170">
                  <c:v>27089</c:v>
                </c:pt>
                <c:pt idx="171">
                  <c:v>27120</c:v>
                </c:pt>
                <c:pt idx="172">
                  <c:v>27150</c:v>
                </c:pt>
                <c:pt idx="173">
                  <c:v>27181</c:v>
                </c:pt>
                <c:pt idx="174">
                  <c:v>27211</c:v>
                </c:pt>
                <c:pt idx="175">
                  <c:v>27242</c:v>
                </c:pt>
                <c:pt idx="176">
                  <c:v>27273</c:v>
                </c:pt>
                <c:pt idx="177">
                  <c:v>27303</c:v>
                </c:pt>
                <c:pt idx="178">
                  <c:v>27334</c:v>
                </c:pt>
                <c:pt idx="179">
                  <c:v>27364</c:v>
                </c:pt>
                <c:pt idx="180">
                  <c:v>27395</c:v>
                </c:pt>
                <c:pt idx="181">
                  <c:v>27426</c:v>
                </c:pt>
                <c:pt idx="182">
                  <c:v>27454</c:v>
                </c:pt>
                <c:pt idx="183">
                  <c:v>27485</c:v>
                </c:pt>
                <c:pt idx="184">
                  <c:v>27515</c:v>
                </c:pt>
                <c:pt idx="185">
                  <c:v>27546</c:v>
                </c:pt>
                <c:pt idx="186">
                  <c:v>27576</c:v>
                </c:pt>
                <c:pt idx="187">
                  <c:v>27607</c:v>
                </c:pt>
                <c:pt idx="188">
                  <c:v>27638</c:v>
                </c:pt>
                <c:pt idx="189">
                  <c:v>27668</c:v>
                </c:pt>
                <c:pt idx="190">
                  <c:v>27699</c:v>
                </c:pt>
                <c:pt idx="191">
                  <c:v>27729</c:v>
                </c:pt>
                <c:pt idx="192">
                  <c:v>27760</c:v>
                </c:pt>
                <c:pt idx="193">
                  <c:v>27791</c:v>
                </c:pt>
                <c:pt idx="194">
                  <c:v>27820</c:v>
                </c:pt>
                <c:pt idx="195">
                  <c:v>27851</c:v>
                </c:pt>
                <c:pt idx="196">
                  <c:v>27881</c:v>
                </c:pt>
                <c:pt idx="197">
                  <c:v>27912</c:v>
                </c:pt>
                <c:pt idx="198">
                  <c:v>27942</c:v>
                </c:pt>
                <c:pt idx="199">
                  <c:v>27973</c:v>
                </c:pt>
                <c:pt idx="200">
                  <c:v>28004</c:v>
                </c:pt>
                <c:pt idx="201">
                  <c:v>28034</c:v>
                </c:pt>
                <c:pt idx="202">
                  <c:v>28065</c:v>
                </c:pt>
                <c:pt idx="203">
                  <c:v>28095</c:v>
                </c:pt>
                <c:pt idx="204">
                  <c:v>28126</c:v>
                </c:pt>
                <c:pt idx="205">
                  <c:v>28157</c:v>
                </c:pt>
                <c:pt idx="206">
                  <c:v>28185</c:v>
                </c:pt>
                <c:pt idx="207">
                  <c:v>28216</c:v>
                </c:pt>
                <c:pt idx="208">
                  <c:v>28246</c:v>
                </c:pt>
                <c:pt idx="209">
                  <c:v>28277</c:v>
                </c:pt>
                <c:pt idx="210">
                  <c:v>28307</c:v>
                </c:pt>
                <c:pt idx="211">
                  <c:v>28338</c:v>
                </c:pt>
                <c:pt idx="212">
                  <c:v>28369</c:v>
                </c:pt>
                <c:pt idx="213">
                  <c:v>28399</c:v>
                </c:pt>
                <c:pt idx="214">
                  <c:v>28430</c:v>
                </c:pt>
                <c:pt idx="215">
                  <c:v>28460</c:v>
                </c:pt>
                <c:pt idx="216">
                  <c:v>28491</c:v>
                </c:pt>
                <c:pt idx="217">
                  <c:v>28522</c:v>
                </c:pt>
                <c:pt idx="218">
                  <c:v>28550</c:v>
                </c:pt>
                <c:pt idx="219">
                  <c:v>28581</c:v>
                </c:pt>
                <c:pt idx="220">
                  <c:v>28611</c:v>
                </c:pt>
                <c:pt idx="221">
                  <c:v>28642</c:v>
                </c:pt>
                <c:pt idx="222">
                  <c:v>28672</c:v>
                </c:pt>
                <c:pt idx="223">
                  <c:v>28703</c:v>
                </c:pt>
                <c:pt idx="224">
                  <c:v>28734</c:v>
                </c:pt>
                <c:pt idx="225">
                  <c:v>28764</c:v>
                </c:pt>
                <c:pt idx="226">
                  <c:v>28795</c:v>
                </c:pt>
                <c:pt idx="227">
                  <c:v>28825</c:v>
                </c:pt>
                <c:pt idx="228">
                  <c:v>28856</c:v>
                </c:pt>
                <c:pt idx="229">
                  <c:v>28887</c:v>
                </c:pt>
                <c:pt idx="230">
                  <c:v>28915</c:v>
                </c:pt>
                <c:pt idx="231">
                  <c:v>28946</c:v>
                </c:pt>
                <c:pt idx="232">
                  <c:v>28976</c:v>
                </c:pt>
                <c:pt idx="233">
                  <c:v>29007</c:v>
                </c:pt>
                <c:pt idx="234">
                  <c:v>29037</c:v>
                </c:pt>
                <c:pt idx="235">
                  <c:v>29068</c:v>
                </c:pt>
                <c:pt idx="236">
                  <c:v>29099</c:v>
                </c:pt>
                <c:pt idx="237">
                  <c:v>29129</c:v>
                </c:pt>
                <c:pt idx="238">
                  <c:v>29160</c:v>
                </c:pt>
                <c:pt idx="239">
                  <c:v>29190</c:v>
                </c:pt>
                <c:pt idx="240">
                  <c:v>29221</c:v>
                </c:pt>
                <c:pt idx="241">
                  <c:v>29252</c:v>
                </c:pt>
                <c:pt idx="242">
                  <c:v>29281</c:v>
                </c:pt>
                <c:pt idx="243">
                  <c:v>29312</c:v>
                </c:pt>
                <c:pt idx="244">
                  <c:v>29342</c:v>
                </c:pt>
                <c:pt idx="245">
                  <c:v>29373</c:v>
                </c:pt>
                <c:pt idx="246">
                  <c:v>29403</c:v>
                </c:pt>
                <c:pt idx="247">
                  <c:v>29434</c:v>
                </c:pt>
                <c:pt idx="248">
                  <c:v>29465</c:v>
                </c:pt>
                <c:pt idx="249">
                  <c:v>29495</c:v>
                </c:pt>
                <c:pt idx="250">
                  <c:v>29526</c:v>
                </c:pt>
                <c:pt idx="251">
                  <c:v>29556</c:v>
                </c:pt>
                <c:pt idx="252">
                  <c:v>29587</c:v>
                </c:pt>
                <c:pt idx="253">
                  <c:v>29618</c:v>
                </c:pt>
                <c:pt idx="254">
                  <c:v>29646</c:v>
                </c:pt>
                <c:pt idx="255">
                  <c:v>29677</c:v>
                </c:pt>
                <c:pt idx="256">
                  <c:v>29707</c:v>
                </c:pt>
                <c:pt idx="257">
                  <c:v>29738</c:v>
                </c:pt>
                <c:pt idx="258">
                  <c:v>29768</c:v>
                </c:pt>
                <c:pt idx="259">
                  <c:v>29799</c:v>
                </c:pt>
                <c:pt idx="260">
                  <c:v>29830</c:v>
                </c:pt>
                <c:pt idx="261">
                  <c:v>29860</c:v>
                </c:pt>
                <c:pt idx="262">
                  <c:v>29891</c:v>
                </c:pt>
                <c:pt idx="263">
                  <c:v>29921</c:v>
                </c:pt>
                <c:pt idx="264">
                  <c:v>29952</c:v>
                </c:pt>
                <c:pt idx="265">
                  <c:v>29983</c:v>
                </c:pt>
                <c:pt idx="266">
                  <c:v>30011</c:v>
                </c:pt>
                <c:pt idx="267">
                  <c:v>30042</c:v>
                </c:pt>
                <c:pt idx="268">
                  <c:v>30072</c:v>
                </c:pt>
                <c:pt idx="269">
                  <c:v>30103</c:v>
                </c:pt>
                <c:pt idx="270">
                  <c:v>30133</c:v>
                </c:pt>
                <c:pt idx="271">
                  <c:v>30164</c:v>
                </c:pt>
                <c:pt idx="272">
                  <c:v>30195</c:v>
                </c:pt>
                <c:pt idx="273">
                  <c:v>30225</c:v>
                </c:pt>
                <c:pt idx="274">
                  <c:v>30256</c:v>
                </c:pt>
                <c:pt idx="275">
                  <c:v>30286</c:v>
                </c:pt>
                <c:pt idx="276">
                  <c:v>30317</c:v>
                </c:pt>
                <c:pt idx="277">
                  <c:v>30348</c:v>
                </c:pt>
                <c:pt idx="278">
                  <c:v>30376</c:v>
                </c:pt>
                <c:pt idx="279">
                  <c:v>30407</c:v>
                </c:pt>
                <c:pt idx="280">
                  <c:v>30437</c:v>
                </c:pt>
                <c:pt idx="281">
                  <c:v>30468</c:v>
                </c:pt>
                <c:pt idx="282">
                  <c:v>30498</c:v>
                </c:pt>
                <c:pt idx="283">
                  <c:v>30529</c:v>
                </c:pt>
                <c:pt idx="284">
                  <c:v>30560</c:v>
                </c:pt>
                <c:pt idx="285">
                  <c:v>30590</c:v>
                </c:pt>
                <c:pt idx="286">
                  <c:v>30621</c:v>
                </c:pt>
                <c:pt idx="287">
                  <c:v>30651</c:v>
                </c:pt>
                <c:pt idx="288">
                  <c:v>30682</c:v>
                </c:pt>
                <c:pt idx="289">
                  <c:v>30713</c:v>
                </c:pt>
                <c:pt idx="290">
                  <c:v>30742</c:v>
                </c:pt>
                <c:pt idx="291">
                  <c:v>30773</c:v>
                </c:pt>
                <c:pt idx="292">
                  <c:v>30803</c:v>
                </c:pt>
                <c:pt idx="293">
                  <c:v>30834</c:v>
                </c:pt>
                <c:pt idx="294">
                  <c:v>30864</c:v>
                </c:pt>
                <c:pt idx="295">
                  <c:v>30895</c:v>
                </c:pt>
                <c:pt idx="296">
                  <c:v>30926</c:v>
                </c:pt>
                <c:pt idx="297">
                  <c:v>30956</c:v>
                </c:pt>
                <c:pt idx="298">
                  <c:v>30987</c:v>
                </c:pt>
                <c:pt idx="299">
                  <c:v>31017</c:v>
                </c:pt>
                <c:pt idx="300">
                  <c:v>31048</c:v>
                </c:pt>
                <c:pt idx="301">
                  <c:v>31079</c:v>
                </c:pt>
                <c:pt idx="302">
                  <c:v>31107</c:v>
                </c:pt>
                <c:pt idx="303">
                  <c:v>31138</c:v>
                </c:pt>
                <c:pt idx="304">
                  <c:v>31168</c:v>
                </c:pt>
                <c:pt idx="305">
                  <c:v>31199</c:v>
                </c:pt>
                <c:pt idx="306">
                  <c:v>31229</c:v>
                </c:pt>
                <c:pt idx="307">
                  <c:v>31260</c:v>
                </c:pt>
                <c:pt idx="308">
                  <c:v>31291</c:v>
                </c:pt>
                <c:pt idx="309">
                  <c:v>31321</c:v>
                </c:pt>
                <c:pt idx="310">
                  <c:v>31352</c:v>
                </c:pt>
                <c:pt idx="311">
                  <c:v>31382</c:v>
                </c:pt>
                <c:pt idx="312">
                  <c:v>31413</c:v>
                </c:pt>
                <c:pt idx="313">
                  <c:v>31444</c:v>
                </c:pt>
                <c:pt idx="314">
                  <c:v>31472</c:v>
                </c:pt>
                <c:pt idx="315">
                  <c:v>31503</c:v>
                </c:pt>
                <c:pt idx="316">
                  <c:v>31533</c:v>
                </c:pt>
                <c:pt idx="317">
                  <c:v>31564</c:v>
                </c:pt>
                <c:pt idx="318">
                  <c:v>31594</c:v>
                </c:pt>
                <c:pt idx="319">
                  <c:v>31625</c:v>
                </c:pt>
                <c:pt idx="320">
                  <c:v>31656</c:v>
                </c:pt>
                <c:pt idx="321">
                  <c:v>31686</c:v>
                </c:pt>
                <c:pt idx="322">
                  <c:v>31717</c:v>
                </c:pt>
                <c:pt idx="323">
                  <c:v>31747</c:v>
                </c:pt>
                <c:pt idx="324">
                  <c:v>31778</c:v>
                </c:pt>
                <c:pt idx="325">
                  <c:v>31809</c:v>
                </c:pt>
                <c:pt idx="326">
                  <c:v>31837</c:v>
                </c:pt>
                <c:pt idx="327">
                  <c:v>31868</c:v>
                </c:pt>
                <c:pt idx="328">
                  <c:v>31898</c:v>
                </c:pt>
                <c:pt idx="329">
                  <c:v>31929</c:v>
                </c:pt>
                <c:pt idx="330">
                  <c:v>31959</c:v>
                </c:pt>
                <c:pt idx="331">
                  <c:v>31990</c:v>
                </c:pt>
                <c:pt idx="332">
                  <c:v>32021</c:v>
                </c:pt>
                <c:pt idx="333">
                  <c:v>32051</c:v>
                </c:pt>
                <c:pt idx="334">
                  <c:v>32082</c:v>
                </c:pt>
                <c:pt idx="335">
                  <c:v>32112</c:v>
                </c:pt>
                <c:pt idx="336">
                  <c:v>32143</c:v>
                </c:pt>
                <c:pt idx="337">
                  <c:v>32174</c:v>
                </c:pt>
                <c:pt idx="338">
                  <c:v>32203</c:v>
                </c:pt>
                <c:pt idx="339">
                  <c:v>32234</c:v>
                </c:pt>
                <c:pt idx="340">
                  <c:v>32264</c:v>
                </c:pt>
                <c:pt idx="341">
                  <c:v>32295</c:v>
                </c:pt>
                <c:pt idx="342">
                  <c:v>32325</c:v>
                </c:pt>
                <c:pt idx="343">
                  <c:v>32356</c:v>
                </c:pt>
                <c:pt idx="344">
                  <c:v>32387</c:v>
                </c:pt>
                <c:pt idx="345">
                  <c:v>32417</c:v>
                </c:pt>
                <c:pt idx="346">
                  <c:v>32448</c:v>
                </c:pt>
                <c:pt idx="347">
                  <c:v>32478</c:v>
                </c:pt>
                <c:pt idx="348">
                  <c:v>32509</c:v>
                </c:pt>
                <c:pt idx="349">
                  <c:v>32540</c:v>
                </c:pt>
                <c:pt idx="350">
                  <c:v>32568</c:v>
                </c:pt>
                <c:pt idx="351">
                  <c:v>32599</c:v>
                </c:pt>
                <c:pt idx="352">
                  <c:v>32629</c:v>
                </c:pt>
                <c:pt idx="353">
                  <c:v>32660</c:v>
                </c:pt>
                <c:pt idx="354">
                  <c:v>32690</c:v>
                </c:pt>
                <c:pt idx="355">
                  <c:v>32721</c:v>
                </c:pt>
                <c:pt idx="356">
                  <c:v>32752</c:v>
                </c:pt>
                <c:pt idx="357">
                  <c:v>32782</c:v>
                </c:pt>
                <c:pt idx="358">
                  <c:v>32813</c:v>
                </c:pt>
                <c:pt idx="359">
                  <c:v>32843</c:v>
                </c:pt>
                <c:pt idx="360">
                  <c:v>32874</c:v>
                </c:pt>
                <c:pt idx="361">
                  <c:v>32905</c:v>
                </c:pt>
                <c:pt idx="362">
                  <c:v>32933</c:v>
                </c:pt>
                <c:pt idx="363">
                  <c:v>32964</c:v>
                </c:pt>
                <c:pt idx="364">
                  <c:v>32994</c:v>
                </c:pt>
                <c:pt idx="365">
                  <c:v>33025</c:v>
                </c:pt>
                <c:pt idx="366">
                  <c:v>33055</c:v>
                </c:pt>
                <c:pt idx="367">
                  <c:v>33086</c:v>
                </c:pt>
                <c:pt idx="368">
                  <c:v>33117</c:v>
                </c:pt>
                <c:pt idx="369">
                  <c:v>33147</c:v>
                </c:pt>
                <c:pt idx="370">
                  <c:v>33178</c:v>
                </c:pt>
                <c:pt idx="371">
                  <c:v>33208</c:v>
                </c:pt>
                <c:pt idx="372">
                  <c:v>33239</c:v>
                </c:pt>
                <c:pt idx="373">
                  <c:v>33270</c:v>
                </c:pt>
                <c:pt idx="374">
                  <c:v>33298</c:v>
                </c:pt>
                <c:pt idx="375">
                  <c:v>33329</c:v>
                </c:pt>
                <c:pt idx="376">
                  <c:v>33359</c:v>
                </c:pt>
                <c:pt idx="377">
                  <c:v>33390</c:v>
                </c:pt>
                <c:pt idx="378">
                  <c:v>33420</c:v>
                </c:pt>
                <c:pt idx="379">
                  <c:v>33451</c:v>
                </c:pt>
                <c:pt idx="380">
                  <c:v>33482</c:v>
                </c:pt>
                <c:pt idx="381">
                  <c:v>33512</c:v>
                </c:pt>
                <c:pt idx="382">
                  <c:v>33543</c:v>
                </c:pt>
                <c:pt idx="383">
                  <c:v>33573</c:v>
                </c:pt>
                <c:pt idx="384">
                  <c:v>33604</c:v>
                </c:pt>
                <c:pt idx="385">
                  <c:v>33635</c:v>
                </c:pt>
                <c:pt idx="386">
                  <c:v>33664</c:v>
                </c:pt>
                <c:pt idx="387">
                  <c:v>33695</c:v>
                </c:pt>
                <c:pt idx="388">
                  <c:v>33725</c:v>
                </c:pt>
                <c:pt idx="389">
                  <c:v>33756</c:v>
                </c:pt>
                <c:pt idx="390">
                  <c:v>33786</c:v>
                </c:pt>
                <c:pt idx="391">
                  <c:v>33817</c:v>
                </c:pt>
                <c:pt idx="392">
                  <c:v>33848</c:v>
                </c:pt>
                <c:pt idx="393">
                  <c:v>33878</c:v>
                </c:pt>
                <c:pt idx="394">
                  <c:v>33909</c:v>
                </c:pt>
                <c:pt idx="395">
                  <c:v>33939</c:v>
                </c:pt>
                <c:pt idx="396">
                  <c:v>33970</c:v>
                </c:pt>
                <c:pt idx="397">
                  <c:v>34001</c:v>
                </c:pt>
                <c:pt idx="398">
                  <c:v>34029</c:v>
                </c:pt>
                <c:pt idx="399">
                  <c:v>34060</c:v>
                </c:pt>
                <c:pt idx="400">
                  <c:v>34090</c:v>
                </c:pt>
                <c:pt idx="401">
                  <c:v>34121</c:v>
                </c:pt>
                <c:pt idx="402">
                  <c:v>34151</c:v>
                </c:pt>
                <c:pt idx="403">
                  <c:v>34182</c:v>
                </c:pt>
                <c:pt idx="404">
                  <c:v>34213</c:v>
                </c:pt>
                <c:pt idx="405">
                  <c:v>34243</c:v>
                </c:pt>
                <c:pt idx="406">
                  <c:v>34274</c:v>
                </c:pt>
                <c:pt idx="407">
                  <c:v>34304</c:v>
                </c:pt>
                <c:pt idx="408">
                  <c:v>34335</c:v>
                </c:pt>
                <c:pt idx="409">
                  <c:v>34366</c:v>
                </c:pt>
                <c:pt idx="410">
                  <c:v>34394</c:v>
                </c:pt>
                <c:pt idx="411">
                  <c:v>34425</c:v>
                </c:pt>
                <c:pt idx="412">
                  <c:v>34455</c:v>
                </c:pt>
                <c:pt idx="413">
                  <c:v>34486</c:v>
                </c:pt>
                <c:pt idx="414">
                  <c:v>34516</c:v>
                </c:pt>
                <c:pt idx="415">
                  <c:v>34547</c:v>
                </c:pt>
                <c:pt idx="416">
                  <c:v>34578</c:v>
                </c:pt>
                <c:pt idx="417">
                  <c:v>34608</c:v>
                </c:pt>
                <c:pt idx="418">
                  <c:v>34639</c:v>
                </c:pt>
                <c:pt idx="419">
                  <c:v>34669</c:v>
                </c:pt>
                <c:pt idx="420">
                  <c:v>34700</c:v>
                </c:pt>
                <c:pt idx="421">
                  <c:v>34731</c:v>
                </c:pt>
                <c:pt idx="422">
                  <c:v>34759</c:v>
                </c:pt>
                <c:pt idx="423">
                  <c:v>34790</c:v>
                </c:pt>
                <c:pt idx="424">
                  <c:v>34820</c:v>
                </c:pt>
                <c:pt idx="425">
                  <c:v>34851</c:v>
                </c:pt>
                <c:pt idx="426">
                  <c:v>34881</c:v>
                </c:pt>
                <c:pt idx="427">
                  <c:v>34912</c:v>
                </c:pt>
                <c:pt idx="428">
                  <c:v>34943</c:v>
                </c:pt>
                <c:pt idx="429">
                  <c:v>34973</c:v>
                </c:pt>
                <c:pt idx="430">
                  <c:v>35004</c:v>
                </c:pt>
                <c:pt idx="431">
                  <c:v>35034</c:v>
                </c:pt>
                <c:pt idx="432">
                  <c:v>35065</c:v>
                </c:pt>
                <c:pt idx="433">
                  <c:v>35096</c:v>
                </c:pt>
                <c:pt idx="434">
                  <c:v>35125</c:v>
                </c:pt>
                <c:pt idx="435">
                  <c:v>35156</c:v>
                </c:pt>
                <c:pt idx="436">
                  <c:v>35186</c:v>
                </c:pt>
                <c:pt idx="437">
                  <c:v>35217</c:v>
                </c:pt>
                <c:pt idx="438">
                  <c:v>35247</c:v>
                </c:pt>
                <c:pt idx="439">
                  <c:v>35278</c:v>
                </c:pt>
                <c:pt idx="440">
                  <c:v>35309</c:v>
                </c:pt>
                <c:pt idx="441">
                  <c:v>35339</c:v>
                </c:pt>
                <c:pt idx="442">
                  <c:v>35370</c:v>
                </c:pt>
                <c:pt idx="443">
                  <c:v>35400</c:v>
                </c:pt>
                <c:pt idx="444">
                  <c:v>35431</c:v>
                </c:pt>
                <c:pt idx="445">
                  <c:v>35462</c:v>
                </c:pt>
                <c:pt idx="446">
                  <c:v>35490</c:v>
                </c:pt>
                <c:pt idx="447">
                  <c:v>35521</c:v>
                </c:pt>
                <c:pt idx="448">
                  <c:v>35551</c:v>
                </c:pt>
                <c:pt idx="449">
                  <c:v>35582</c:v>
                </c:pt>
                <c:pt idx="450">
                  <c:v>35612</c:v>
                </c:pt>
                <c:pt idx="451">
                  <c:v>35643</c:v>
                </c:pt>
                <c:pt idx="452">
                  <c:v>35674</c:v>
                </c:pt>
                <c:pt idx="453">
                  <c:v>35704</c:v>
                </c:pt>
                <c:pt idx="454">
                  <c:v>35735</c:v>
                </c:pt>
                <c:pt idx="455">
                  <c:v>35765</c:v>
                </c:pt>
                <c:pt idx="456">
                  <c:v>35796</c:v>
                </c:pt>
                <c:pt idx="457">
                  <c:v>35827</c:v>
                </c:pt>
                <c:pt idx="458">
                  <c:v>35855</c:v>
                </c:pt>
                <c:pt idx="459">
                  <c:v>35886</c:v>
                </c:pt>
                <c:pt idx="460">
                  <c:v>35916</c:v>
                </c:pt>
                <c:pt idx="461">
                  <c:v>35947</c:v>
                </c:pt>
                <c:pt idx="462">
                  <c:v>35977</c:v>
                </c:pt>
                <c:pt idx="463">
                  <c:v>36008</c:v>
                </c:pt>
                <c:pt idx="464">
                  <c:v>36039</c:v>
                </c:pt>
                <c:pt idx="465">
                  <c:v>36069</c:v>
                </c:pt>
                <c:pt idx="466">
                  <c:v>36100</c:v>
                </c:pt>
                <c:pt idx="467">
                  <c:v>36130</c:v>
                </c:pt>
                <c:pt idx="468">
                  <c:v>36161</c:v>
                </c:pt>
                <c:pt idx="469">
                  <c:v>36192</c:v>
                </c:pt>
                <c:pt idx="470">
                  <c:v>36220</c:v>
                </c:pt>
                <c:pt idx="471">
                  <c:v>36251</c:v>
                </c:pt>
                <c:pt idx="472">
                  <c:v>36281</c:v>
                </c:pt>
                <c:pt idx="473">
                  <c:v>36312</c:v>
                </c:pt>
                <c:pt idx="474">
                  <c:v>36342</c:v>
                </c:pt>
                <c:pt idx="475">
                  <c:v>36373</c:v>
                </c:pt>
                <c:pt idx="476">
                  <c:v>36404</c:v>
                </c:pt>
                <c:pt idx="477">
                  <c:v>36434</c:v>
                </c:pt>
                <c:pt idx="478">
                  <c:v>36465</c:v>
                </c:pt>
                <c:pt idx="479">
                  <c:v>36495</c:v>
                </c:pt>
                <c:pt idx="480">
                  <c:v>36526</c:v>
                </c:pt>
                <c:pt idx="481">
                  <c:v>36557</c:v>
                </c:pt>
                <c:pt idx="482">
                  <c:v>36586</c:v>
                </c:pt>
                <c:pt idx="483">
                  <c:v>36617</c:v>
                </c:pt>
                <c:pt idx="484">
                  <c:v>36647</c:v>
                </c:pt>
                <c:pt idx="485">
                  <c:v>36678</c:v>
                </c:pt>
                <c:pt idx="486">
                  <c:v>36708</c:v>
                </c:pt>
                <c:pt idx="487">
                  <c:v>36739</c:v>
                </c:pt>
                <c:pt idx="488">
                  <c:v>36770</c:v>
                </c:pt>
                <c:pt idx="489">
                  <c:v>36800</c:v>
                </c:pt>
                <c:pt idx="490">
                  <c:v>36831</c:v>
                </c:pt>
                <c:pt idx="491">
                  <c:v>36861</c:v>
                </c:pt>
                <c:pt idx="492">
                  <c:v>36892</c:v>
                </c:pt>
                <c:pt idx="493">
                  <c:v>36923</c:v>
                </c:pt>
                <c:pt idx="494">
                  <c:v>36951</c:v>
                </c:pt>
                <c:pt idx="495">
                  <c:v>36982</c:v>
                </c:pt>
                <c:pt idx="496">
                  <c:v>37012</c:v>
                </c:pt>
                <c:pt idx="497">
                  <c:v>37043</c:v>
                </c:pt>
                <c:pt idx="498">
                  <c:v>37073</c:v>
                </c:pt>
                <c:pt idx="499">
                  <c:v>37104</c:v>
                </c:pt>
                <c:pt idx="500">
                  <c:v>37135</c:v>
                </c:pt>
                <c:pt idx="501">
                  <c:v>37165</c:v>
                </c:pt>
                <c:pt idx="502">
                  <c:v>37196</c:v>
                </c:pt>
                <c:pt idx="503">
                  <c:v>37226</c:v>
                </c:pt>
                <c:pt idx="504">
                  <c:v>37257</c:v>
                </c:pt>
                <c:pt idx="505">
                  <c:v>37288</c:v>
                </c:pt>
                <c:pt idx="506">
                  <c:v>37316</c:v>
                </c:pt>
                <c:pt idx="507">
                  <c:v>37347</c:v>
                </c:pt>
                <c:pt idx="508">
                  <c:v>37377</c:v>
                </c:pt>
                <c:pt idx="509">
                  <c:v>37408</c:v>
                </c:pt>
                <c:pt idx="510">
                  <c:v>37438</c:v>
                </c:pt>
                <c:pt idx="511">
                  <c:v>37469</c:v>
                </c:pt>
                <c:pt idx="512">
                  <c:v>37500</c:v>
                </c:pt>
                <c:pt idx="513">
                  <c:v>37530</c:v>
                </c:pt>
                <c:pt idx="514">
                  <c:v>37561</c:v>
                </c:pt>
                <c:pt idx="515">
                  <c:v>37591</c:v>
                </c:pt>
                <c:pt idx="516">
                  <c:v>37622</c:v>
                </c:pt>
                <c:pt idx="517">
                  <c:v>37653</c:v>
                </c:pt>
                <c:pt idx="518">
                  <c:v>37681</c:v>
                </c:pt>
                <c:pt idx="519">
                  <c:v>37712</c:v>
                </c:pt>
                <c:pt idx="520">
                  <c:v>37742</c:v>
                </c:pt>
                <c:pt idx="521">
                  <c:v>37773</c:v>
                </c:pt>
                <c:pt idx="522">
                  <c:v>37803</c:v>
                </c:pt>
                <c:pt idx="523">
                  <c:v>37834</c:v>
                </c:pt>
                <c:pt idx="524">
                  <c:v>37865</c:v>
                </c:pt>
                <c:pt idx="525">
                  <c:v>37895</c:v>
                </c:pt>
                <c:pt idx="526">
                  <c:v>37926</c:v>
                </c:pt>
                <c:pt idx="527">
                  <c:v>37956</c:v>
                </c:pt>
                <c:pt idx="528">
                  <c:v>37987</c:v>
                </c:pt>
                <c:pt idx="529">
                  <c:v>38018</c:v>
                </c:pt>
                <c:pt idx="530">
                  <c:v>38047</c:v>
                </c:pt>
                <c:pt idx="531">
                  <c:v>38078</c:v>
                </c:pt>
                <c:pt idx="532">
                  <c:v>38108</c:v>
                </c:pt>
                <c:pt idx="533">
                  <c:v>38139</c:v>
                </c:pt>
                <c:pt idx="534">
                  <c:v>38169</c:v>
                </c:pt>
                <c:pt idx="535">
                  <c:v>38200</c:v>
                </c:pt>
                <c:pt idx="536">
                  <c:v>38231</c:v>
                </c:pt>
                <c:pt idx="537">
                  <c:v>38261</c:v>
                </c:pt>
                <c:pt idx="538">
                  <c:v>38292</c:v>
                </c:pt>
                <c:pt idx="539">
                  <c:v>38322</c:v>
                </c:pt>
                <c:pt idx="540">
                  <c:v>38353</c:v>
                </c:pt>
                <c:pt idx="541">
                  <c:v>38384</c:v>
                </c:pt>
                <c:pt idx="542">
                  <c:v>38412</c:v>
                </c:pt>
                <c:pt idx="543">
                  <c:v>38443</c:v>
                </c:pt>
                <c:pt idx="544">
                  <c:v>38473</c:v>
                </c:pt>
                <c:pt idx="545">
                  <c:v>38504</c:v>
                </c:pt>
                <c:pt idx="546">
                  <c:v>38534</c:v>
                </c:pt>
                <c:pt idx="547">
                  <c:v>38565</c:v>
                </c:pt>
                <c:pt idx="548">
                  <c:v>38596</c:v>
                </c:pt>
                <c:pt idx="549">
                  <c:v>38626</c:v>
                </c:pt>
                <c:pt idx="550">
                  <c:v>38657</c:v>
                </c:pt>
                <c:pt idx="551">
                  <c:v>38687</c:v>
                </c:pt>
                <c:pt idx="552">
                  <c:v>38718</c:v>
                </c:pt>
                <c:pt idx="553">
                  <c:v>38749</c:v>
                </c:pt>
                <c:pt idx="554">
                  <c:v>38777</c:v>
                </c:pt>
                <c:pt idx="555">
                  <c:v>38808</c:v>
                </c:pt>
                <c:pt idx="556">
                  <c:v>38838</c:v>
                </c:pt>
                <c:pt idx="557">
                  <c:v>38869</c:v>
                </c:pt>
                <c:pt idx="558">
                  <c:v>38899</c:v>
                </c:pt>
                <c:pt idx="559">
                  <c:v>38930</c:v>
                </c:pt>
                <c:pt idx="560">
                  <c:v>38961</c:v>
                </c:pt>
                <c:pt idx="561">
                  <c:v>38991</c:v>
                </c:pt>
                <c:pt idx="562">
                  <c:v>39022</c:v>
                </c:pt>
                <c:pt idx="563">
                  <c:v>39052</c:v>
                </c:pt>
                <c:pt idx="564">
                  <c:v>39083</c:v>
                </c:pt>
                <c:pt idx="565">
                  <c:v>39114</c:v>
                </c:pt>
                <c:pt idx="566">
                  <c:v>39142</c:v>
                </c:pt>
                <c:pt idx="567">
                  <c:v>39173</c:v>
                </c:pt>
                <c:pt idx="568">
                  <c:v>39203</c:v>
                </c:pt>
                <c:pt idx="569">
                  <c:v>39234</c:v>
                </c:pt>
                <c:pt idx="570">
                  <c:v>39264</c:v>
                </c:pt>
                <c:pt idx="571">
                  <c:v>39295</c:v>
                </c:pt>
                <c:pt idx="572">
                  <c:v>39326</c:v>
                </c:pt>
                <c:pt idx="573">
                  <c:v>39356</c:v>
                </c:pt>
                <c:pt idx="574">
                  <c:v>39387</c:v>
                </c:pt>
                <c:pt idx="575">
                  <c:v>39417</c:v>
                </c:pt>
                <c:pt idx="576">
                  <c:v>39448</c:v>
                </c:pt>
                <c:pt idx="577">
                  <c:v>39479</c:v>
                </c:pt>
                <c:pt idx="578">
                  <c:v>39508</c:v>
                </c:pt>
                <c:pt idx="579">
                  <c:v>39539</c:v>
                </c:pt>
                <c:pt idx="580">
                  <c:v>39569</c:v>
                </c:pt>
                <c:pt idx="581">
                  <c:v>39600</c:v>
                </c:pt>
                <c:pt idx="582">
                  <c:v>39630</c:v>
                </c:pt>
                <c:pt idx="583">
                  <c:v>39661</c:v>
                </c:pt>
                <c:pt idx="584">
                  <c:v>39692</c:v>
                </c:pt>
                <c:pt idx="585">
                  <c:v>39722</c:v>
                </c:pt>
                <c:pt idx="586">
                  <c:v>39753</c:v>
                </c:pt>
                <c:pt idx="587">
                  <c:v>39783</c:v>
                </c:pt>
                <c:pt idx="588">
                  <c:v>39814</c:v>
                </c:pt>
                <c:pt idx="589">
                  <c:v>39845</c:v>
                </c:pt>
                <c:pt idx="590">
                  <c:v>39873</c:v>
                </c:pt>
                <c:pt idx="591">
                  <c:v>39904</c:v>
                </c:pt>
                <c:pt idx="592">
                  <c:v>39934</c:v>
                </c:pt>
                <c:pt idx="593">
                  <c:v>39965</c:v>
                </c:pt>
                <c:pt idx="594">
                  <c:v>39995</c:v>
                </c:pt>
                <c:pt idx="595">
                  <c:v>40026</c:v>
                </c:pt>
                <c:pt idx="596">
                  <c:v>40057</c:v>
                </c:pt>
                <c:pt idx="597">
                  <c:v>40087</c:v>
                </c:pt>
                <c:pt idx="598">
                  <c:v>40118</c:v>
                </c:pt>
                <c:pt idx="599">
                  <c:v>40148</c:v>
                </c:pt>
                <c:pt idx="600">
                  <c:v>40179</c:v>
                </c:pt>
                <c:pt idx="601">
                  <c:v>40210</c:v>
                </c:pt>
                <c:pt idx="602">
                  <c:v>40238</c:v>
                </c:pt>
                <c:pt idx="603">
                  <c:v>40269</c:v>
                </c:pt>
                <c:pt idx="604">
                  <c:v>40299</c:v>
                </c:pt>
                <c:pt idx="605">
                  <c:v>40330</c:v>
                </c:pt>
                <c:pt idx="606">
                  <c:v>40360</c:v>
                </c:pt>
                <c:pt idx="607">
                  <c:v>40391</c:v>
                </c:pt>
                <c:pt idx="608">
                  <c:v>40422</c:v>
                </c:pt>
                <c:pt idx="609">
                  <c:v>40452</c:v>
                </c:pt>
                <c:pt idx="610">
                  <c:v>40483</c:v>
                </c:pt>
                <c:pt idx="611">
                  <c:v>40513</c:v>
                </c:pt>
                <c:pt idx="612">
                  <c:v>40544</c:v>
                </c:pt>
                <c:pt idx="613">
                  <c:v>40575</c:v>
                </c:pt>
                <c:pt idx="614">
                  <c:v>40603</c:v>
                </c:pt>
                <c:pt idx="615">
                  <c:v>40634</c:v>
                </c:pt>
                <c:pt idx="616">
                  <c:v>40664</c:v>
                </c:pt>
                <c:pt idx="617">
                  <c:v>40695</c:v>
                </c:pt>
                <c:pt idx="618">
                  <c:v>40725</c:v>
                </c:pt>
                <c:pt idx="619">
                  <c:v>40756</c:v>
                </c:pt>
                <c:pt idx="620">
                  <c:v>40787</c:v>
                </c:pt>
                <c:pt idx="621">
                  <c:v>40817</c:v>
                </c:pt>
                <c:pt idx="622">
                  <c:v>40848</c:v>
                </c:pt>
                <c:pt idx="623">
                  <c:v>40878</c:v>
                </c:pt>
                <c:pt idx="624">
                  <c:v>40909</c:v>
                </c:pt>
                <c:pt idx="625">
                  <c:v>40940</c:v>
                </c:pt>
                <c:pt idx="626">
                  <c:v>40969</c:v>
                </c:pt>
                <c:pt idx="627">
                  <c:v>41000</c:v>
                </c:pt>
                <c:pt idx="628">
                  <c:v>41030</c:v>
                </c:pt>
                <c:pt idx="629">
                  <c:v>41061</c:v>
                </c:pt>
                <c:pt idx="630">
                  <c:v>41091</c:v>
                </c:pt>
                <c:pt idx="631">
                  <c:v>41122</c:v>
                </c:pt>
                <c:pt idx="632">
                  <c:v>41153</c:v>
                </c:pt>
                <c:pt idx="633">
                  <c:v>41183</c:v>
                </c:pt>
                <c:pt idx="634">
                  <c:v>41214</c:v>
                </c:pt>
                <c:pt idx="635">
                  <c:v>41244</c:v>
                </c:pt>
                <c:pt idx="636">
                  <c:v>41275</c:v>
                </c:pt>
                <c:pt idx="637">
                  <c:v>41306</c:v>
                </c:pt>
                <c:pt idx="638">
                  <c:v>41334</c:v>
                </c:pt>
                <c:pt idx="639">
                  <c:v>41365</c:v>
                </c:pt>
                <c:pt idx="640">
                  <c:v>41395</c:v>
                </c:pt>
                <c:pt idx="641">
                  <c:v>41426</c:v>
                </c:pt>
                <c:pt idx="642">
                  <c:v>41456</c:v>
                </c:pt>
                <c:pt idx="643">
                  <c:v>41487</c:v>
                </c:pt>
                <c:pt idx="644">
                  <c:v>41518</c:v>
                </c:pt>
                <c:pt idx="645">
                  <c:v>41548</c:v>
                </c:pt>
                <c:pt idx="646">
                  <c:v>41579</c:v>
                </c:pt>
                <c:pt idx="647">
                  <c:v>41609</c:v>
                </c:pt>
                <c:pt idx="648">
                  <c:v>41640</c:v>
                </c:pt>
                <c:pt idx="649">
                  <c:v>41671</c:v>
                </c:pt>
                <c:pt idx="650">
                  <c:v>41699</c:v>
                </c:pt>
                <c:pt idx="651">
                  <c:v>41730</c:v>
                </c:pt>
                <c:pt idx="652">
                  <c:v>41760</c:v>
                </c:pt>
                <c:pt idx="653">
                  <c:v>41791</c:v>
                </c:pt>
                <c:pt idx="654">
                  <c:v>41821</c:v>
                </c:pt>
                <c:pt idx="655">
                  <c:v>41852</c:v>
                </c:pt>
                <c:pt idx="656">
                  <c:v>41883</c:v>
                </c:pt>
                <c:pt idx="657">
                  <c:v>41913</c:v>
                </c:pt>
                <c:pt idx="658">
                  <c:v>41944</c:v>
                </c:pt>
                <c:pt idx="659">
                  <c:v>41974</c:v>
                </c:pt>
                <c:pt idx="660">
                  <c:v>42005</c:v>
                </c:pt>
                <c:pt idx="661">
                  <c:v>42036</c:v>
                </c:pt>
                <c:pt idx="662">
                  <c:v>42064</c:v>
                </c:pt>
                <c:pt idx="663">
                  <c:v>42095</c:v>
                </c:pt>
                <c:pt idx="664">
                  <c:v>42125</c:v>
                </c:pt>
                <c:pt idx="665">
                  <c:v>42156</c:v>
                </c:pt>
                <c:pt idx="666">
                  <c:v>42186</c:v>
                </c:pt>
                <c:pt idx="667">
                  <c:v>42217</c:v>
                </c:pt>
                <c:pt idx="668">
                  <c:v>42248</c:v>
                </c:pt>
                <c:pt idx="669">
                  <c:v>42278</c:v>
                </c:pt>
                <c:pt idx="670">
                  <c:v>42309</c:v>
                </c:pt>
                <c:pt idx="671">
                  <c:v>42339</c:v>
                </c:pt>
                <c:pt idx="672">
                  <c:v>42370</c:v>
                </c:pt>
                <c:pt idx="673">
                  <c:v>42401</c:v>
                </c:pt>
                <c:pt idx="674">
                  <c:v>42430</c:v>
                </c:pt>
                <c:pt idx="675">
                  <c:v>42461</c:v>
                </c:pt>
                <c:pt idx="676">
                  <c:v>42491</c:v>
                </c:pt>
                <c:pt idx="677">
                  <c:v>42522</c:v>
                </c:pt>
                <c:pt idx="678">
                  <c:v>42552</c:v>
                </c:pt>
                <c:pt idx="679">
                  <c:v>42583</c:v>
                </c:pt>
                <c:pt idx="680">
                  <c:v>42614</c:v>
                </c:pt>
                <c:pt idx="681">
                  <c:v>42644</c:v>
                </c:pt>
                <c:pt idx="682">
                  <c:v>42675</c:v>
                </c:pt>
                <c:pt idx="683">
                  <c:v>42705</c:v>
                </c:pt>
                <c:pt idx="684">
                  <c:v>42736</c:v>
                </c:pt>
                <c:pt idx="685">
                  <c:v>42767</c:v>
                </c:pt>
                <c:pt idx="686">
                  <c:v>42795</c:v>
                </c:pt>
                <c:pt idx="687">
                  <c:v>42826</c:v>
                </c:pt>
                <c:pt idx="688">
                  <c:v>42856</c:v>
                </c:pt>
                <c:pt idx="689">
                  <c:v>42887</c:v>
                </c:pt>
                <c:pt idx="690">
                  <c:v>42917</c:v>
                </c:pt>
                <c:pt idx="691">
                  <c:v>42948</c:v>
                </c:pt>
                <c:pt idx="692">
                  <c:v>42979</c:v>
                </c:pt>
                <c:pt idx="693">
                  <c:v>43009</c:v>
                </c:pt>
                <c:pt idx="694">
                  <c:v>43040</c:v>
                </c:pt>
                <c:pt idx="695">
                  <c:v>43070</c:v>
                </c:pt>
                <c:pt idx="696">
                  <c:v>43101</c:v>
                </c:pt>
                <c:pt idx="697">
                  <c:v>43132</c:v>
                </c:pt>
                <c:pt idx="698">
                  <c:v>43160</c:v>
                </c:pt>
                <c:pt idx="699">
                  <c:v>43191</c:v>
                </c:pt>
                <c:pt idx="700">
                  <c:v>43221</c:v>
                </c:pt>
                <c:pt idx="701">
                  <c:v>43252</c:v>
                </c:pt>
                <c:pt idx="702">
                  <c:v>43282</c:v>
                </c:pt>
                <c:pt idx="703">
                  <c:v>43313</c:v>
                </c:pt>
                <c:pt idx="704">
                  <c:v>43344</c:v>
                </c:pt>
                <c:pt idx="705">
                  <c:v>43374</c:v>
                </c:pt>
                <c:pt idx="706">
                  <c:v>43405</c:v>
                </c:pt>
                <c:pt idx="707">
                  <c:v>43435</c:v>
                </c:pt>
                <c:pt idx="708">
                  <c:v>43466</c:v>
                </c:pt>
                <c:pt idx="709">
                  <c:v>43497</c:v>
                </c:pt>
                <c:pt idx="710">
                  <c:v>43525</c:v>
                </c:pt>
                <c:pt idx="711">
                  <c:v>43556</c:v>
                </c:pt>
                <c:pt idx="712">
                  <c:v>43586</c:v>
                </c:pt>
                <c:pt idx="713">
                  <c:v>43617</c:v>
                </c:pt>
                <c:pt idx="714">
                  <c:v>43647</c:v>
                </c:pt>
                <c:pt idx="715">
                  <c:v>43678</c:v>
                </c:pt>
                <c:pt idx="716">
                  <c:v>43709</c:v>
                </c:pt>
                <c:pt idx="717">
                  <c:v>43739</c:v>
                </c:pt>
                <c:pt idx="718">
                  <c:v>43770</c:v>
                </c:pt>
                <c:pt idx="719">
                  <c:v>43800</c:v>
                </c:pt>
                <c:pt idx="720">
                  <c:v>43831</c:v>
                </c:pt>
                <c:pt idx="721">
                  <c:v>43862</c:v>
                </c:pt>
                <c:pt idx="722">
                  <c:v>43891</c:v>
                </c:pt>
                <c:pt idx="723">
                  <c:v>43922</c:v>
                </c:pt>
                <c:pt idx="724">
                  <c:v>43952</c:v>
                </c:pt>
                <c:pt idx="725">
                  <c:v>43983</c:v>
                </c:pt>
                <c:pt idx="726">
                  <c:v>44013</c:v>
                </c:pt>
                <c:pt idx="727">
                  <c:v>44044</c:v>
                </c:pt>
                <c:pt idx="728">
                  <c:v>44075</c:v>
                </c:pt>
                <c:pt idx="729">
                  <c:v>44105</c:v>
                </c:pt>
                <c:pt idx="730">
                  <c:v>44136</c:v>
                </c:pt>
                <c:pt idx="731">
                  <c:v>44166</c:v>
                </c:pt>
                <c:pt idx="732">
                  <c:v>44197</c:v>
                </c:pt>
                <c:pt idx="733">
                  <c:v>44228</c:v>
                </c:pt>
                <c:pt idx="734">
                  <c:v>44256</c:v>
                </c:pt>
                <c:pt idx="735">
                  <c:v>44287</c:v>
                </c:pt>
                <c:pt idx="736">
                  <c:v>44317</c:v>
                </c:pt>
                <c:pt idx="737">
                  <c:v>44348</c:v>
                </c:pt>
                <c:pt idx="738">
                  <c:v>44378</c:v>
                </c:pt>
                <c:pt idx="739">
                  <c:v>44409</c:v>
                </c:pt>
                <c:pt idx="740">
                  <c:v>44440</c:v>
                </c:pt>
                <c:pt idx="741">
                  <c:v>44470</c:v>
                </c:pt>
                <c:pt idx="742">
                  <c:v>44501</c:v>
                </c:pt>
                <c:pt idx="743">
                  <c:v>44531</c:v>
                </c:pt>
                <c:pt idx="744">
                  <c:v>44562</c:v>
                </c:pt>
                <c:pt idx="745">
                  <c:v>44593</c:v>
                </c:pt>
                <c:pt idx="746">
                  <c:v>44621</c:v>
                </c:pt>
                <c:pt idx="747">
                  <c:v>44652</c:v>
                </c:pt>
                <c:pt idx="748">
                  <c:v>44682</c:v>
                </c:pt>
                <c:pt idx="749">
                  <c:v>44713</c:v>
                </c:pt>
                <c:pt idx="750">
                  <c:v>44743</c:v>
                </c:pt>
                <c:pt idx="751">
                  <c:v>44774</c:v>
                </c:pt>
                <c:pt idx="752">
                  <c:v>44805</c:v>
                </c:pt>
                <c:pt idx="753">
                  <c:v>44835</c:v>
                </c:pt>
                <c:pt idx="754">
                  <c:v>44866</c:v>
                </c:pt>
                <c:pt idx="755">
                  <c:v>44896</c:v>
                </c:pt>
                <c:pt idx="756">
                  <c:v>44927</c:v>
                </c:pt>
                <c:pt idx="757">
                  <c:v>44958</c:v>
                </c:pt>
                <c:pt idx="758">
                  <c:v>44986</c:v>
                </c:pt>
                <c:pt idx="759">
                  <c:v>45017</c:v>
                </c:pt>
                <c:pt idx="760">
                  <c:v>45047</c:v>
                </c:pt>
                <c:pt idx="761">
                  <c:v>45078</c:v>
                </c:pt>
                <c:pt idx="762">
                  <c:v>45108</c:v>
                </c:pt>
                <c:pt idx="763">
                  <c:v>45139</c:v>
                </c:pt>
                <c:pt idx="764">
                  <c:v>45170</c:v>
                </c:pt>
                <c:pt idx="765">
                  <c:v>45200</c:v>
                </c:pt>
                <c:pt idx="766">
                  <c:v>45231</c:v>
                </c:pt>
                <c:pt idx="767">
                  <c:v>45261</c:v>
                </c:pt>
                <c:pt idx="768">
                  <c:v>45292</c:v>
                </c:pt>
                <c:pt idx="769">
                  <c:v>45323</c:v>
                </c:pt>
                <c:pt idx="770">
                  <c:v>45352</c:v>
                </c:pt>
                <c:pt idx="771">
                  <c:v>45383</c:v>
                </c:pt>
                <c:pt idx="772">
                  <c:v>45413</c:v>
                </c:pt>
                <c:pt idx="773">
                  <c:v>45444</c:v>
                </c:pt>
                <c:pt idx="774">
                  <c:v>45474</c:v>
                </c:pt>
                <c:pt idx="775">
                  <c:v>45505</c:v>
                </c:pt>
                <c:pt idx="776">
                  <c:v>45536</c:v>
                </c:pt>
                <c:pt idx="777">
                  <c:v>45566</c:v>
                </c:pt>
                <c:pt idx="778">
                  <c:v>45597</c:v>
                </c:pt>
                <c:pt idx="779">
                  <c:v>45627</c:v>
                </c:pt>
                <c:pt idx="780">
                  <c:v>45658</c:v>
                </c:pt>
                <c:pt idx="781">
                  <c:v>45689</c:v>
                </c:pt>
                <c:pt idx="782">
                  <c:v>45717</c:v>
                </c:pt>
                <c:pt idx="783">
                  <c:v>45748</c:v>
                </c:pt>
                <c:pt idx="784">
                  <c:v>45778</c:v>
                </c:pt>
                <c:pt idx="785">
                  <c:v>45809</c:v>
                </c:pt>
                <c:pt idx="786">
                  <c:v>45839</c:v>
                </c:pt>
                <c:pt idx="787">
                  <c:v>45870</c:v>
                </c:pt>
                <c:pt idx="788">
                  <c:v>45901</c:v>
                </c:pt>
                <c:pt idx="789">
                  <c:v>45931</c:v>
                </c:pt>
                <c:pt idx="790">
                  <c:v>45962</c:v>
                </c:pt>
                <c:pt idx="791">
                  <c:v>45992</c:v>
                </c:pt>
                <c:pt idx="792">
                  <c:v>46023</c:v>
                </c:pt>
                <c:pt idx="793">
                  <c:v>46054</c:v>
                </c:pt>
                <c:pt idx="794">
                  <c:v>46082</c:v>
                </c:pt>
                <c:pt idx="795">
                  <c:v>46113</c:v>
                </c:pt>
                <c:pt idx="796">
                  <c:v>46143</c:v>
                </c:pt>
              </c:numCache>
            </c:numRef>
          </c:cat>
          <c:val>
            <c:numRef>
              <c:f>'FRED Graph'!$B$13:$B$809</c:f>
              <c:numCache>
                <c:formatCode>0.00000</c:formatCode>
                <c:ptCount val="797"/>
                <c:pt idx="0">
                  <c:v>4.0474500000000004</c:v>
                </c:pt>
                <c:pt idx="1">
                  <c:v>3.71915</c:v>
                </c:pt>
                <c:pt idx="2">
                  <c:v>3.4923899999999999</c:v>
                </c:pt>
                <c:pt idx="3">
                  <c:v>3.4470900000000002</c:v>
                </c:pt>
                <c:pt idx="4">
                  <c:v>2.9774099999999999</c:v>
                </c:pt>
                <c:pt idx="5">
                  <c:v>2.78817</c:v>
                </c:pt>
                <c:pt idx="6">
                  <c:v>3.01491</c:v>
                </c:pt>
                <c:pt idx="7">
                  <c:v>3.54251</c:v>
                </c:pt>
                <c:pt idx="8">
                  <c:v>3.9433799999999999</c:v>
                </c:pt>
                <c:pt idx="9">
                  <c:v>4.3844900000000004</c:v>
                </c:pt>
                <c:pt idx="10">
                  <c:v>4.6448999999999998</c:v>
                </c:pt>
                <c:pt idx="11">
                  <c:v>4.9026199999999998</c:v>
                </c:pt>
                <c:pt idx="12">
                  <c:v>5.3319900000000002</c:v>
                </c:pt>
                <c:pt idx="13">
                  <c:v>6.0656800000000004</c:v>
                </c:pt>
                <c:pt idx="14">
                  <c:v>6.3481500000000004</c:v>
                </c:pt>
                <c:pt idx="15">
                  <c:v>6.5978000000000003</c:v>
                </c:pt>
                <c:pt idx="16">
                  <c:v>7.0787599999999999</c:v>
                </c:pt>
                <c:pt idx="17">
                  <c:v>7.2775400000000001</c:v>
                </c:pt>
                <c:pt idx="18">
                  <c:v>7.0700399999999997</c:v>
                </c:pt>
                <c:pt idx="19">
                  <c:v>6.7448699999999997</c:v>
                </c:pt>
                <c:pt idx="20">
                  <c:v>6.8417599999999998</c:v>
                </c:pt>
                <c:pt idx="21">
                  <c:v>6.9790000000000001</c:v>
                </c:pt>
                <c:pt idx="22">
                  <c:v>7.23705</c:v>
                </c:pt>
                <c:pt idx="23">
                  <c:v>7.3943700000000003</c:v>
                </c:pt>
                <c:pt idx="24">
                  <c:v>7.4498600000000001</c:v>
                </c:pt>
                <c:pt idx="25">
                  <c:v>7.4565599999999996</c:v>
                </c:pt>
                <c:pt idx="26">
                  <c:v>7.7913899999999998</c:v>
                </c:pt>
                <c:pt idx="27">
                  <c:v>8.0024999999999995</c:v>
                </c:pt>
                <c:pt idx="28">
                  <c:v>7.8522699999999999</c:v>
                </c:pt>
                <c:pt idx="29">
                  <c:v>7.7089100000000004</c:v>
                </c:pt>
                <c:pt idx="30">
                  <c:v>7.73956</c:v>
                </c:pt>
                <c:pt idx="31">
                  <c:v>7.69231</c:v>
                </c:pt>
                <c:pt idx="32">
                  <c:v>7.7086499999999996</c:v>
                </c:pt>
                <c:pt idx="33">
                  <c:v>7.8828100000000001</c:v>
                </c:pt>
                <c:pt idx="34">
                  <c:v>7.9184200000000002</c:v>
                </c:pt>
                <c:pt idx="35">
                  <c:v>8.1073000000000004</c:v>
                </c:pt>
                <c:pt idx="36">
                  <c:v>8.2074099999999994</c:v>
                </c:pt>
                <c:pt idx="37">
                  <c:v>8.1740700000000004</c:v>
                </c:pt>
                <c:pt idx="38">
                  <c:v>8.0442999999999998</c:v>
                </c:pt>
                <c:pt idx="39">
                  <c:v>8.0463100000000001</c:v>
                </c:pt>
                <c:pt idx="40">
                  <c:v>8.2302199999999992</c:v>
                </c:pt>
                <c:pt idx="41">
                  <c:v>8.3309499999999996</c:v>
                </c:pt>
                <c:pt idx="42">
                  <c:v>8.6373999999999995</c:v>
                </c:pt>
                <c:pt idx="43">
                  <c:v>8.7301599999999997</c:v>
                </c:pt>
                <c:pt idx="44">
                  <c:v>8.7630300000000005</c:v>
                </c:pt>
                <c:pt idx="45">
                  <c:v>8.7066099999999995</c:v>
                </c:pt>
                <c:pt idx="46">
                  <c:v>8.8104499999999994</c:v>
                </c:pt>
                <c:pt idx="47">
                  <c:v>8.4091500000000003</c:v>
                </c:pt>
                <c:pt idx="48">
                  <c:v>8.2146799999999995</c:v>
                </c:pt>
                <c:pt idx="49">
                  <c:v>8.0728500000000007</c:v>
                </c:pt>
                <c:pt idx="50">
                  <c:v>7.8500100000000002</c:v>
                </c:pt>
                <c:pt idx="51">
                  <c:v>7.6078200000000002</c:v>
                </c:pt>
                <c:pt idx="52">
                  <c:v>7.4714200000000002</c:v>
                </c:pt>
                <c:pt idx="53">
                  <c:v>7.5845700000000003</c:v>
                </c:pt>
                <c:pt idx="54">
                  <c:v>7.6095499999999996</c:v>
                </c:pt>
                <c:pt idx="55">
                  <c:v>7.76851</c:v>
                </c:pt>
                <c:pt idx="56">
                  <c:v>8.0051799999999993</c:v>
                </c:pt>
                <c:pt idx="57">
                  <c:v>7.93201</c:v>
                </c:pt>
                <c:pt idx="58">
                  <c:v>7.7905499999999996</c:v>
                </c:pt>
                <c:pt idx="59">
                  <c:v>8.0111899999999991</c:v>
                </c:pt>
                <c:pt idx="60">
                  <c:v>8.1730800000000006</c:v>
                </c:pt>
                <c:pt idx="61">
                  <c:v>8.2494999999999994</c:v>
                </c:pt>
                <c:pt idx="62">
                  <c:v>8.3541799999999995</c:v>
                </c:pt>
                <c:pt idx="63">
                  <c:v>8.3893500000000003</c:v>
                </c:pt>
                <c:pt idx="64">
                  <c:v>8.1395300000000006</c:v>
                </c:pt>
                <c:pt idx="65">
                  <c:v>8.1061200000000007</c:v>
                </c:pt>
                <c:pt idx="66">
                  <c:v>7.9980500000000001</c:v>
                </c:pt>
                <c:pt idx="67">
                  <c:v>7.8374499999999996</c:v>
                </c:pt>
                <c:pt idx="68">
                  <c:v>7.8196199999999996</c:v>
                </c:pt>
                <c:pt idx="69">
                  <c:v>7.9933199999999998</c:v>
                </c:pt>
                <c:pt idx="70">
                  <c:v>7.9857800000000001</c:v>
                </c:pt>
                <c:pt idx="71">
                  <c:v>8.1233799999999992</c:v>
                </c:pt>
                <c:pt idx="72">
                  <c:v>8.0701800000000006</c:v>
                </c:pt>
                <c:pt idx="73">
                  <c:v>7.9461000000000004</c:v>
                </c:pt>
                <c:pt idx="74">
                  <c:v>7.8485699999999996</c:v>
                </c:pt>
                <c:pt idx="75">
                  <c:v>7.7859400000000001</c:v>
                </c:pt>
                <c:pt idx="76">
                  <c:v>7.54976</c:v>
                </c:pt>
                <c:pt idx="77">
                  <c:v>7.0665800000000001</c:v>
                </c:pt>
                <c:pt idx="78">
                  <c:v>6.3219700000000003</c:v>
                </c:pt>
                <c:pt idx="79">
                  <c:v>6.01166</c:v>
                </c:pt>
                <c:pt idx="80">
                  <c:v>5.7619600000000002</c:v>
                </c:pt>
                <c:pt idx="81">
                  <c:v>5.1038399999999999</c:v>
                </c:pt>
                <c:pt idx="82">
                  <c:v>4.73996</c:v>
                </c:pt>
                <c:pt idx="83">
                  <c:v>4.5731700000000002</c:v>
                </c:pt>
                <c:pt idx="84">
                  <c:v>4.2424200000000001</c:v>
                </c:pt>
                <c:pt idx="85">
                  <c:v>4.4123999999999999</c:v>
                </c:pt>
                <c:pt idx="86">
                  <c:v>4.8159200000000002</c:v>
                </c:pt>
                <c:pt idx="87">
                  <c:v>4.8582999999999998</c:v>
                </c:pt>
                <c:pt idx="88">
                  <c:v>5.7647300000000001</c:v>
                </c:pt>
                <c:pt idx="89">
                  <c:v>6.5365000000000002</c:v>
                </c:pt>
                <c:pt idx="90">
                  <c:v>7.5175200000000002</c:v>
                </c:pt>
                <c:pt idx="91">
                  <c:v>8.0829500000000003</c:v>
                </c:pt>
                <c:pt idx="92">
                  <c:v>8.2667199999999994</c:v>
                </c:pt>
                <c:pt idx="93">
                  <c:v>8.9342000000000006</c:v>
                </c:pt>
                <c:pt idx="94">
                  <c:v>9.1975700000000007</c:v>
                </c:pt>
                <c:pt idx="95">
                  <c:v>9.2878000000000007</c:v>
                </c:pt>
                <c:pt idx="96">
                  <c:v>9.5099699999999991</c:v>
                </c:pt>
                <c:pt idx="97">
                  <c:v>9.3382799999999992</c:v>
                </c:pt>
                <c:pt idx="98">
                  <c:v>8.8829899999999995</c:v>
                </c:pt>
                <c:pt idx="99">
                  <c:v>8.8599899999999998</c:v>
                </c:pt>
                <c:pt idx="100">
                  <c:v>8.3869699999999998</c:v>
                </c:pt>
                <c:pt idx="101">
                  <c:v>8.08765</c:v>
                </c:pt>
                <c:pt idx="102">
                  <c:v>7.7622</c:v>
                </c:pt>
                <c:pt idx="103">
                  <c:v>7.5567700000000002</c:v>
                </c:pt>
                <c:pt idx="104">
                  <c:v>7.5578000000000003</c:v>
                </c:pt>
                <c:pt idx="105">
                  <c:v>7.6032400000000004</c:v>
                </c:pt>
                <c:pt idx="106">
                  <c:v>7.9048299999999996</c:v>
                </c:pt>
                <c:pt idx="107">
                  <c:v>8.00305</c:v>
                </c:pt>
                <c:pt idx="108">
                  <c:v>7.9446300000000001</c:v>
                </c:pt>
                <c:pt idx="109">
                  <c:v>7.8242799999999999</c:v>
                </c:pt>
                <c:pt idx="110">
                  <c:v>7.7269300000000003</c:v>
                </c:pt>
                <c:pt idx="111">
                  <c:v>7.4668700000000001</c:v>
                </c:pt>
                <c:pt idx="112">
                  <c:v>6.9771799999999997</c:v>
                </c:pt>
                <c:pt idx="113">
                  <c:v>6.6162900000000002</c:v>
                </c:pt>
                <c:pt idx="114">
                  <c:v>6.2133399999999996</c:v>
                </c:pt>
                <c:pt idx="115">
                  <c:v>5.5879099999999999</c:v>
                </c:pt>
                <c:pt idx="116">
                  <c:v>5.1481199999999996</c:v>
                </c:pt>
                <c:pt idx="117">
                  <c:v>4.62697</c:v>
                </c:pt>
                <c:pt idx="118">
                  <c:v>4.08962</c:v>
                </c:pt>
                <c:pt idx="119">
                  <c:v>3.7226499999999998</c:v>
                </c:pt>
                <c:pt idx="120">
                  <c:v>3.5657800000000002</c:v>
                </c:pt>
                <c:pt idx="121">
                  <c:v>2.5179200000000002</c:v>
                </c:pt>
                <c:pt idx="122">
                  <c:v>2.2458200000000001</c:v>
                </c:pt>
                <c:pt idx="123">
                  <c:v>2.20601</c:v>
                </c:pt>
                <c:pt idx="124">
                  <c:v>2.6019100000000002</c:v>
                </c:pt>
                <c:pt idx="125">
                  <c:v>2.8867799999999999</c:v>
                </c:pt>
                <c:pt idx="126">
                  <c:v>3.3822299999999998</c:v>
                </c:pt>
                <c:pt idx="127">
                  <c:v>4.2751200000000003</c:v>
                </c:pt>
                <c:pt idx="128">
                  <c:v>4.9991399999999997</c:v>
                </c:pt>
                <c:pt idx="129">
                  <c:v>5.6565000000000003</c:v>
                </c:pt>
                <c:pt idx="130">
                  <c:v>6.0983900000000002</c:v>
                </c:pt>
                <c:pt idx="131">
                  <c:v>6.5657399999999999</c:v>
                </c:pt>
                <c:pt idx="132">
                  <c:v>7.34396</c:v>
                </c:pt>
                <c:pt idx="133">
                  <c:v>9.3296899999999994</c:v>
                </c:pt>
                <c:pt idx="134">
                  <c:v>10.658950000000001</c:v>
                </c:pt>
                <c:pt idx="135">
                  <c:v>11.89667</c:v>
                </c:pt>
                <c:pt idx="136">
                  <c:v>12.71344</c:v>
                </c:pt>
                <c:pt idx="137">
                  <c:v>13.07124</c:v>
                </c:pt>
                <c:pt idx="138">
                  <c:v>13.436820000000001</c:v>
                </c:pt>
                <c:pt idx="139">
                  <c:v>13.32452</c:v>
                </c:pt>
                <c:pt idx="140">
                  <c:v>13.3017</c:v>
                </c:pt>
                <c:pt idx="141">
                  <c:v>13.303050000000001</c:v>
                </c:pt>
                <c:pt idx="142">
                  <c:v>13.44389</c:v>
                </c:pt>
                <c:pt idx="143">
                  <c:v>13.3759</c:v>
                </c:pt>
                <c:pt idx="144">
                  <c:v>13.39864</c:v>
                </c:pt>
                <c:pt idx="145">
                  <c:v>13.21373</c:v>
                </c:pt>
                <c:pt idx="146">
                  <c:v>12.863519999999999</c:v>
                </c:pt>
                <c:pt idx="147">
                  <c:v>12.15067</c:v>
                </c:pt>
                <c:pt idx="148">
                  <c:v>11.48943</c:v>
                </c:pt>
                <c:pt idx="149">
                  <c:v>11.39673</c:v>
                </c:pt>
                <c:pt idx="150">
                  <c:v>11.756919999999999</c:v>
                </c:pt>
                <c:pt idx="151">
                  <c:v>12.137130000000001</c:v>
                </c:pt>
                <c:pt idx="152">
                  <c:v>12.389889999999999</c:v>
                </c:pt>
                <c:pt idx="153">
                  <c:v>12.67182</c:v>
                </c:pt>
                <c:pt idx="154">
                  <c:v>12.673859999999999</c:v>
                </c:pt>
                <c:pt idx="155">
                  <c:v>12.95227</c:v>
                </c:pt>
                <c:pt idx="156">
                  <c:v>12.902329999999999</c:v>
                </c:pt>
                <c:pt idx="157">
                  <c:v>12.181340000000001</c:v>
                </c:pt>
                <c:pt idx="158">
                  <c:v>11.152010000000001</c:v>
                </c:pt>
                <c:pt idx="159">
                  <c:v>11.010289999999999</c:v>
                </c:pt>
                <c:pt idx="160">
                  <c:v>11.233689999999999</c:v>
                </c:pt>
                <c:pt idx="161">
                  <c:v>11.15113</c:v>
                </c:pt>
                <c:pt idx="162">
                  <c:v>10.138249999999999</c:v>
                </c:pt>
                <c:pt idx="163">
                  <c:v>9.1192899999999995</c:v>
                </c:pt>
                <c:pt idx="164">
                  <c:v>7.8375899999999996</c:v>
                </c:pt>
                <c:pt idx="165">
                  <c:v>7.0784099999999999</c:v>
                </c:pt>
                <c:pt idx="166">
                  <c:v>6.9278199999999996</c:v>
                </c:pt>
                <c:pt idx="167">
                  <c:v>6.6309399999999998</c:v>
                </c:pt>
                <c:pt idx="168">
                  <c:v>6.0965100000000003</c:v>
                </c:pt>
                <c:pt idx="169">
                  <c:v>6.1540400000000002</c:v>
                </c:pt>
                <c:pt idx="170">
                  <c:v>6.7214499999999999</c:v>
                </c:pt>
                <c:pt idx="171">
                  <c:v>6.4901799999999996</c:v>
                </c:pt>
                <c:pt idx="172">
                  <c:v>5.7813299999999996</c:v>
                </c:pt>
                <c:pt idx="173">
                  <c:v>5.3402099999999999</c:v>
                </c:pt>
                <c:pt idx="174">
                  <c:v>5.3676000000000004</c:v>
                </c:pt>
                <c:pt idx="175">
                  <c:v>5.4005700000000001</c:v>
                </c:pt>
                <c:pt idx="176">
                  <c:v>5.79054</c:v>
                </c:pt>
                <c:pt idx="177">
                  <c:v>6.0170899999999996</c:v>
                </c:pt>
                <c:pt idx="178">
                  <c:v>5.8546399999999998</c:v>
                </c:pt>
                <c:pt idx="179">
                  <c:v>5.4471100000000003</c:v>
                </c:pt>
                <c:pt idx="180">
                  <c:v>5.4204999999999997</c:v>
                </c:pt>
                <c:pt idx="181">
                  <c:v>5.7741300000000004</c:v>
                </c:pt>
                <c:pt idx="182">
                  <c:v>6.3096199999999998</c:v>
                </c:pt>
                <c:pt idx="183">
                  <c:v>7.1256700000000004</c:v>
                </c:pt>
                <c:pt idx="184">
                  <c:v>8.3809699999999996</c:v>
                </c:pt>
                <c:pt idx="185">
                  <c:v>9.70608</c:v>
                </c:pt>
                <c:pt idx="186">
                  <c:v>10.63081</c:v>
                </c:pt>
                <c:pt idx="187">
                  <c:v>11.19783</c:v>
                </c:pt>
                <c:pt idx="188">
                  <c:v>11.66798</c:v>
                </c:pt>
                <c:pt idx="189">
                  <c:v>11.6982</c:v>
                </c:pt>
                <c:pt idx="190">
                  <c:v>12.05208</c:v>
                </c:pt>
                <c:pt idx="191">
                  <c:v>12.64827</c:v>
                </c:pt>
                <c:pt idx="192">
                  <c:v>13.27375</c:v>
                </c:pt>
                <c:pt idx="193">
                  <c:v>13.80593</c:v>
                </c:pt>
                <c:pt idx="194">
                  <c:v>13.51351</c:v>
                </c:pt>
                <c:pt idx="195">
                  <c:v>13.442410000000001</c:v>
                </c:pt>
                <c:pt idx="196">
                  <c:v>13.102650000000001</c:v>
                </c:pt>
                <c:pt idx="197">
                  <c:v>11.900309999999999</c:v>
                </c:pt>
                <c:pt idx="198">
                  <c:v>11.40396</c:v>
                </c:pt>
                <c:pt idx="199">
                  <c:v>11.75872</c:v>
                </c:pt>
                <c:pt idx="200">
                  <c:v>12.03227</c:v>
                </c:pt>
                <c:pt idx="201">
                  <c:v>12.748049999999999</c:v>
                </c:pt>
                <c:pt idx="202">
                  <c:v>13.04002</c:v>
                </c:pt>
                <c:pt idx="203">
                  <c:v>13.36351</c:v>
                </c:pt>
                <c:pt idx="204">
                  <c:v>13.50088</c:v>
                </c:pt>
                <c:pt idx="205">
                  <c:v>13.198119999999999</c:v>
                </c:pt>
                <c:pt idx="206">
                  <c:v>13.190480000000001</c:v>
                </c:pt>
                <c:pt idx="207">
                  <c:v>13.08446</c:v>
                </c:pt>
                <c:pt idx="208">
                  <c:v>12.76933</c:v>
                </c:pt>
                <c:pt idx="209">
                  <c:v>13.010389999999999</c:v>
                </c:pt>
                <c:pt idx="210">
                  <c:v>12.924609999999999</c:v>
                </c:pt>
                <c:pt idx="211">
                  <c:v>12.5876</c:v>
                </c:pt>
                <c:pt idx="212">
                  <c:v>12.189410000000001</c:v>
                </c:pt>
                <c:pt idx="213">
                  <c:v>11.466670000000001</c:v>
                </c:pt>
                <c:pt idx="214">
                  <c:v>10.91197</c:v>
                </c:pt>
                <c:pt idx="215">
                  <c:v>10.2691</c:v>
                </c:pt>
                <c:pt idx="216">
                  <c:v>9.8266399999999994</c:v>
                </c:pt>
                <c:pt idx="217">
                  <c:v>9.1626999999999992</c:v>
                </c:pt>
                <c:pt idx="218">
                  <c:v>8.7252799999999997</c:v>
                </c:pt>
                <c:pt idx="219">
                  <c:v>8.4027999999999992</c:v>
                </c:pt>
                <c:pt idx="220">
                  <c:v>8.3953699999999998</c:v>
                </c:pt>
                <c:pt idx="221">
                  <c:v>8.2690099999999997</c:v>
                </c:pt>
                <c:pt idx="222">
                  <c:v>7.94</c:v>
                </c:pt>
                <c:pt idx="223">
                  <c:v>7.8011299999999997</c:v>
                </c:pt>
                <c:pt idx="224">
                  <c:v>7.9280999999999997</c:v>
                </c:pt>
                <c:pt idx="225">
                  <c:v>7.8389199999999999</c:v>
                </c:pt>
                <c:pt idx="226">
                  <c:v>7.6600099999999998</c:v>
                </c:pt>
                <c:pt idx="227">
                  <c:v>7.5336499999999997</c:v>
                </c:pt>
                <c:pt idx="228">
                  <c:v>7.1813700000000003</c:v>
                </c:pt>
                <c:pt idx="229">
                  <c:v>7.1800899999999999</c:v>
                </c:pt>
                <c:pt idx="230">
                  <c:v>7.3982400000000004</c:v>
                </c:pt>
                <c:pt idx="231">
                  <c:v>7.8206699999999998</c:v>
                </c:pt>
                <c:pt idx="232">
                  <c:v>7.60778</c:v>
                </c:pt>
                <c:pt idx="233">
                  <c:v>7.9256700000000002</c:v>
                </c:pt>
                <c:pt idx="234">
                  <c:v>8.3604000000000003</c:v>
                </c:pt>
                <c:pt idx="235">
                  <c:v>8.4814399999999992</c:v>
                </c:pt>
                <c:pt idx="236">
                  <c:v>8.1115200000000005</c:v>
                </c:pt>
                <c:pt idx="237">
                  <c:v>7.9937899999999997</c:v>
                </c:pt>
                <c:pt idx="238">
                  <c:v>7.8581399999999997</c:v>
                </c:pt>
                <c:pt idx="239">
                  <c:v>7.8843300000000003</c:v>
                </c:pt>
                <c:pt idx="240">
                  <c:v>8.1000300000000003</c:v>
                </c:pt>
                <c:pt idx="241">
                  <c:v>8.4772800000000004</c:v>
                </c:pt>
                <c:pt idx="242">
                  <c:v>8.0703300000000002</c:v>
                </c:pt>
                <c:pt idx="243">
                  <c:v>7.1392899999999999</c:v>
                </c:pt>
                <c:pt idx="244">
                  <c:v>7.2401099999999996</c:v>
                </c:pt>
                <c:pt idx="245">
                  <c:v>7.4631100000000004</c:v>
                </c:pt>
                <c:pt idx="246">
                  <c:v>7.7153600000000004</c:v>
                </c:pt>
                <c:pt idx="247">
                  <c:v>7.9427599999999998</c:v>
                </c:pt>
                <c:pt idx="248">
                  <c:v>8.2456499999999995</c:v>
                </c:pt>
                <c:pt idx="249">
                  <c:v>8.5182099999999998</c:v>
                </c:pt>
                <c:pt idx="250">
                  <c:v>8.8614499999999996</c:v>
                </c:pt>
                <c:pt idx="251">
                  <c:v>8.5566899999999997</c:v>
                </c:pt>
                <c:pt idx="252">
                  <c:v>8.3766099999999994</c:v>
                </c:pt>
                <c:pt idx="253">
                  <c:v>8.3032199999999996</c:v>
                </c:pt>
                <c:pt idx="254">
                  <c:v>9.1212199999999992</c:v>
                </c:pt>
                <c:pt idx="255">
                  <c:v>10.45134</c:v>
                </c:pt>
                <c:pt idx="256">
                  <c:v>10.0443</c:v>
                </c:pt>
                <c:pt idx="257">
                  <c:v>9.2270500000000002</c:v>
                </c:pt>
                <c:pt idx="258">
                  <c:v>8.8256200000000007</c:v>
                </c:pt>
                <c:pt idx="259">
                  <c:v>8.5046400000000002</c:v>
                </c:pt>
                <c:pt idx="260">
                  <c:v>8.3862799999999993</c:v>
                </c:pt>
                <c:pt idx="261">
                  <c:v>8.6446199999999997</c:v>
                </c:pt>
                <c:pt idx="262">
                  <c:v>8.7918299999999991</c:v>
                </c:pt>
                <c:pt idx="263">
                  <c:v>9.7324699999999993</c:v>
                </c:pt>
                <c:pt idx="264">
                  <c:v>10.17487</c:v>
                </c:pt>
                <c:pt idx="265">
                  <c:v>9.6250099999999996</c:v>
                </c:pt>
                <c:pt idx="266">
                  <c:v>9.1592300000000009</c:v>
                </c:pt>
                <c:pt idx="267">
                  <c:v>8.7210699999999992</c:v>
                </c:pt>
                <c:pt idx="268">
                  <c:v>9.0854499999999998</c:v>
                </c:pt>
                <c:pt idx="269">
                  <c:v>9.3216800000000006</c:v>
                </c:pt>
                <c:pt idx="270">
                  <c:v>8.8947000000000003</c:v>
                </c:pt>
                <c:pt idx="271">
                  <c:v>8.9063300000000005</c:v>
                </c:pt>
                <c:pt idx="272">
                  <c:v>8.9331800000000001</c:v>
                </c:pt>
                <c:pt idx="273">
                  <c:v>8.5898500000000002</c:v>
                </c:pt>
                <c:pt idx="274">
                  <c:v>8.5018100000000008</c:v>
                </c:pt>
                <c:pt idx="275">
                  <c:v>8.5673600000000008</c:v>
                </c:pt>
                <c:pt idx="276">
                  <c:v>10.675549999999999</c:v>
                </c:pt>
                <c:pt idx="277">
                  <c:v>12.527469999999999</c:v>
                </c:pt>
                <c:pt idx="278">
                  <c:v>12.80157</c:v>
                </c:pt>
                <c:pt idx="279">
                  <c:v>12.456340000000001</c:v>
                </c:pt>
                <c:pt idx="280">
                  <c:v>12.54269</c:v>
                </c:pt>
                <c:pt idx="281">
                  <c:v>12.458930000000001</c:v>
                </c:pt>
                <c:pt idx="282">
                  <c:v>12.738189999999999</c:v>
                </c:pt>
                <c:pt idx="283">
                  <c:v>12.39974</c:v>
                </c:pt>
                <c:pt idx="284">
                  <c:v>12.09643</c:v>
                </c:pt>
                <c:pt idx="285">
                  <c:v>12.274699999999999</c:v>
                </c:pt>
                <c:pt idx="286">
                  <c:v>12.13569</c:v>
                </c:pt>
                <c:pt idx="287">
                  <c:v>11.41718</c:v>
                </c:pt>
                <c:pt idx="288">
                  <c:v>9.1252399999999998</c:v>
                </c:pt>
                <c:pt idx="289">
                  <c:v>8.0829299999999993</c:v>
                </c:pt>
                <c:pt idx="290">
                  <c:v>7.9396599999999999</c:v>
                </c:pt>
                <c:pt idx="291">
                  <c:v>8.0400299999999998</c:v>
                </c:pt>
                <c:pt idx="292">
                  <c:v>7.8801800000000002</c:v>
                </c:pt>
                <c:pt idx="293">
                  <c:v>7.8694899999999999</c:v>
                </c:pt>
                <c:pt idx="294">
                  <c:v>7.6859700000000002</c:v>
                </c:pt>
                <c:pt idx="295">
                  <c:v>7.5409800000000002</c:v>
                </c:pt>
                <c:pt idx="296">
                  <c:v>7.7381000000000002</c:v>
                </c:pt>
                <c:pt idx="297">
                  <c:v>7.6076600000000001</c:v>
                </c:pt>
                <c:pt idx="298">
                  <c:v>8.00549</c:v>
                </c:pt>
                <c:pt idx="299">
                  <c:v>8.6131399999999996</c:v>
                </c:pt>
                <c:pt idx="300">
                  <c:v>9.0824099999999994</c:v>
                </c:pt>
                <c:pt idx="301">
                  <c:v>9.0770099999999996</c:v>
                </c:pt>
                <c:pt idx="302">
                  <c:v>8.7807999999999993</c:v>
                </c:pt>
                <c:pt idx="303">
                  <c:v>8.3816199999999998</c:v>
                </c:pt>
                <c:pt idx="304">
                  <c:v>8.4116</c:v>
                </c:pt>
                <c:pt idx="305">
                  <c:v>8.9160799999999991</c:v>
                </c:pt>
                <c:pt idx="306">
                  <c:v>9.2646700000000006</c:v>
                </c:pt>
                <c:pt idx="307">
                  <c:v>9.5767600000000002</c:v>
                </c:pt>
                <c:pt idx="308">
                  <c:v>9.4457299999999993</c:v>
                </c:pt>
                <c:pt idx="309">
                  <c:v>9.2567199999999996</c:v>
                </c:pt>
                <c:pt idx="310">
                  <c:v>8.6087500000000006</c:v>
                </c:pt>
                <c:pt idx="311">
                  <c:v>8.0515100000000004</c:v>
                </c:pt>
                <c:pt idx="312">
                  <c:v>7.2757699999999996</c:v>
                </c:pt>
                <c:pt idx="313">
                  <c:v>6.7456800000000001</c:v>
                </c:pt>
                <c:pt idx="314">
                  <c:v>7.0534999999999997</c:v>
                </c:pt>
                <c:pt idx="315">
                  <c:v>7.6787099999999997</c:v>
                </c:pt>
                <c:pt idx="316">
                  <c:v>8.1732600000000009</c:v>
                </c:pt>
                <c:pt idx="317">
                  <c:v>7.9748000000000001</c:v>
                </c:pt>
                <c:pt idx="318">
                  <c:v>8.1127800000000008</c:v>
                </c:pt>
                <c:pt idx="319">
                  <c:v>8.2856000000000005</c:v>
                </c:pt>
                <c:pt idx="320">
                  <c:v>8.60609</c:v>
                </c:pt>
                <c:pt idx="321">
                  <c:v>8.8897899999999996</c:v>
                </c:pt>
                <c:pt idx="322">
                  <c:v>9.0200999999999993</c:v>
                </c:pt>
                <c:pt idx="323">
                  <c:v>9.4659099999999992</c:v>
                </c:pt>
                <c:pt idx="324">
                  <c:v>9.6638800000000007</c:v>
                </c:pt>
                <c:pt idx="325">
                  <c:v>9.3358299999999996</c:v>
                </c:pt>
                <c:pt idx="326">
                  <c:v>8.7087000000000003</c:v>
                </c:pt>
                <c:pt idx="327">
                  <c:v>8.20627</c:v>
                </c:pt>
                <c:pt idx="328">
                  <c:v>7.2771600000000003</c:v>
                </c:pt>
                <c:pt idx="329">
                  <c:v>6.5105599999999999</c:v>
                </c:pt>
                <c:pt idx="330">
                  <c:v>5.8021799999999999</c:v>
                </c:pt>
                <c:pt idx="331">
                  <c:v>5.3542399999999999</c:v>
                </c:pt>
                <c:pt idx="332">
                  <c:v>4.9366500000000002</c:v>
                </c:pt>
                <c:pt idx="333">
                  <c:v>4.74064</c:v>
                </c:pt>
                <c:pt idx="334">
                  <c:v>4.3534600000000001</c:v>
                </c:pt>
                <c:pt idx="335">
                  <c:v>3.60704</c:v>
                </c:pt>
                <c:pt idx="336">
                  <c:v>3.7719999999999998</c:v>
                </c:pt>
                <c:pt idx="337">
                  <c:v>4.47316</c:v>
                </c:pt>
                <c:pt idx="338">
                  <c:v>4.9751200000000004</c:v>
                </c:pt>
                <c:pt idx="339">
                  <c:v>5.1667399999999999</c:v>
                </c:pt>
                <c:pt idx="340">
                  <c:v>5.5213000000000001</c:v>
                </c:pt>
                <c:pt idx="341">
                  <c:v>5.9035500000000001</c:v>
                </c:pt>
                <c:pt idx="342">
                  <c:v>6.0525399999999996</c:v>
                </c:pt>
                <c:pt idx="343">
                  <c:v>5.8747600000000002</c:v>
                </c:pt>
                <c:pt idx="344">
                  <c:v>5.6224299999999996</c:v>
                </c:pt>
                <c:pt idx="345">
                  <c:v>5.3467399999999996</c:v>
                </c:pt>
                <c:pt idx="346">
                  <c:v>5.7220899999999997</c:v>
                </c:pt>
                <c:pt idx="347">
                  <c:v>5.7245999999999997</c:v>
                </c:pt>
                <c:pt idx="348">
                  <c:v>5.06778</c:v>
                </c:pt>
                <c:pt idx="349">
                  <c:v>4.2433100000000001</c:v>
                </c:pt>
                <c:pt idx="350">
                  <c:v>3.7707099999999998</c:v>
                </c:pt>
                <c:pt idx="351">
                  <c:v>3.27413</c:v>
                </c:pt>
                <c:pt idx="352">
                  <c:v>2.9255</c:v>
                </c:pt>
                <c:pt idx="353">
                  <c:v>3.0458799999999999</c:v>
                </c:pt>
                <c:pt idx="354">
                  <c:v>3.5694900000000001</c:v>
                </c:pt>
                <c:pt idx="355">
                  <c:v>4.1463400000000004</c:v>
                </c:pt>
                <c:pt idx="356">
                  <c:v>4.5858800000000004</c:v>
                </c:pt>
                <c:pt idx="357">
                  <c:v>5.0180400000000001</c:v>
                </c:pt>
                <c:pt idx="358">
                  <c:v>5.1372400000000003</c:v>
                </c:pt>
                <c:pt idx="359">
                  <c:v>5.4982899999999999</c:v>
                </c:pt>
                <c:pt idx="360">
                  <c:v>5.8528599999999997</c:v>
                </c:pt>
                <c:pt idx="361">
                  <c:v>6.2495799999999999</c:v>
                </c:pt>
                <c:pt idx="362">
                  <c:v>6.3472999999999997</c:v>
                </c:pt>
                <c:pt idx="363">
                  <c:v>6.5069900000000001</c:v>
                </c:pt>
                <c:pt idx="364">
                  <c:v>6.2757300000000003</c:v>
                </c:pt>
                <c:pt idx="365">
                  <c:v>6.1362699999999997</c:v>
                </c:pt>
                <c:pt idx="366">
                  <c:v>5.6381899999999998</c:v>
                </c:pt>
                <c:pt idx="367">
                  <c:v>5.4514699999999996</c:v>
                </c:pt>
                <c:pt idx="368">
                  <c:v>5.2417100000000003</c:v>
                </c:pt>
                <c:pt idx="369">
                  <c:v>4.6626599999999998</c:v>
                </c:pt>
                <c:pt idx="370">
                  <c:v>4.1266400000000001</c:v>
                </c:pt>
                <c:pt idx="371">
                  <c:v>3.7843</c:v>
                </c:pt>
                <c:pt idx="372">
                  <c:v>3.8177300000000001</c:v>
                </c:pt>
                <c:pt idx="373">
                  <c:v>3.9412400000000001</c:v>
                </c:pt>
                <c:pt idx="374">
                  <c:v>4.1315299999999997</c:v>
                </c:pt>
                <c:pt idx="375">
                  <c:v>4.0854600000000003</c:v>
                </c:pt>
                <c:pt idx="376">
                  <c:v>4.4491699999999996</c:v>
                </c:pt>
                <c:pt idx="377">
                  <c:v>4.3003400000000003</c:v>
                </c:pt>
                <c:pt idx="378">
                  <c:v>4.0812499999999998</c:v>
                </c:pt>
                <c:pt idx="379">
                  <c:v>3.4855</c:v>
                </c:pt>
                <c:pt idx="380">
                  <c:v>3.0817899999999998</c:v>
                </c:pt>
                <c:pt idx="381">
                  <c:v>3.0926900000000002</c:v>
                </c:pt>
                <c:pt idx="382">
                  <c:v>3.1539299999999999</c:v>
                </c:pt>
                <c:pt idx="383">
                  <c:v>3.0686499999999999</c:v>
                </c:pt>
                <c:pt idx="384">
                  <c:v>2.8439299999999998</c:v>
                </c:pt>
                <c:pt idx="385">
                  <c:v>2.89</c:v>
                </c:pt>
                <c:pt idx="386">
                  <c:v>2.4684699999999999</c:v>
                </c:pt>
                <c:pt idx="387">
                  <c:v>2.0195699999999999</c:v>
                </c:pt>
                <c:pt idx="388">
                  <c:v>1.6631800000000001</c:v>
                </c:pt>
                <c:pt idx="389">
                  <c:v>1.2381</c:v>
                </c:pt>
                <c:pt idx="390">
                  <c:v>1.1263099999999999</c:v>
                </c:pt>
                <c:pt idx="391">
                  <c:v>1.3055099999999999</c:v>
                </c:pt>
                <c:pt idx="392">
                  <c:v>1.6513199999999999</c:v>
                </c:pt>
                <c:pt idx="393">
                  <c:v>1.89578</c:v>
                </c:pt>
                <c:pt idx="394">
                  <c:v>1.8125100000000001</c:v>
                </c:pt>
                <c:pt idx="395">
                  <c:v>1.5568500000000001</c:v>
                </c:pt>
                <c:pt idx="396">
                  <c:v>1.1209</c:v>
                </c:pt>
                <c:pt idx="397">
                  <c:v>0.42647000000000002</c:v>
                </c:pt>
                <c:pt idx="398">
                  <c:v>0.22914999999999999</c:v>
                </c:pt>
                <c:pt idx="399">
                  <c:v>0.34121000000000001</c:v>
                </c:pt>
                <c:pt idx="400">
                  <c:v>1.12693</c:v>
                </c:pt>
                <c:pt idx="401">
                  <c:v>1.44398</c:v>
                </c:pt>
                <c:pt idx="402">
                  <c:v>1.4172499999999999</c:v>
                </c:pt>
                <c:pt idx="403">
                  <c:v>1.3798999999999999</c:v>
                </c:pt>
                <c:pt idx="404">
                  <c:v>1.2286300000000001</c:v>
                </c:pt>
                <c:pt idx="405">
                  <c:v>0.96092</c:v>
                </c:pt>
                <c:pt idx="406">
                  <c:v>1.27244</c:v>
                </c:pt>
                <c:pt idx="407">
                  <c:v>1.45414</c:v>
                </c:pt>
                <c:pt idx="408">
                  <c:v>1.63201</c:v>
                </c:pt>
                <c:pt idx="409">
                  <c:v>1.79236</c:v>
                </c:pt>
                <c:pt idx="410">
                  <c:v>2.0048699999999999</c:v>
                </c:pt>
                <c:pt idx="411">
                  <c:v>2.052</c:v>
                </c:pt>
                <c:pt idx="412">
                  <c:v>1.5682700000000001</c:v>
                </c:pt>
                <c:pt idx="413">
                  <c:v>1.0777399999999999</c:v>
                </c:pt>
                <c:pt idx="414">
                  <c:v>1.3422400000000001</c:v>
                </c:pt>
                <c:pt idx="415">
                  <c:v>1.1608700000000001</c:v>
                </c:pt>
                <c:pt idx="416">
                  <c:v>0.98197999999999996</c:v>
                </c:pt>
                <c:pt idx="417">
                  <c:v>0.79844999999999999</c:v>
                </c:pt>
                <c:pt idx="418">
                  <c:v>0.49278</c:v>
                </c:pt>
                <c:pt idx="419">
                  <c:v>0.34250000000000003</c:v>
                </c:pt>
                <c:pt idx="420">
                  <c:v>0.50361</c:v>
                </c:pt>
                <c:pt idx="421">
                  <c:v>0.40855000000000002</c:v>
                </c:pt>
                <c:pt idx="422">
                  <c:v>0.31608000000000003</c:v>
                </c:pt>
                <c:pt idx="423">
                  <c:v>0.51417999999999997</c:v>
                </c:pt>
                <c:pt idx="424">
                  <c:v>0.95679999999999998</c:v>
                </c:pt>
                <c:pt idx="425">
                  <c:v>1.99454</c:v>
                </c:pt>
                <c:pt idx="426">
                  <c:v>2.2705099999999998</c:v>
                </c:pt>
                <c:pt idx="427">
                  <c:v>2.9635400000000001</c:v>
                </c:pt>
                <c:pt idx="428">
                  <c:v>3.3275000000000001</c:v>
                </c:pt>
                <c:pt idx="429">
                  <c:v>3.70519</c:v>
                </c:pt>
                <c:pt idx="430">
                  <c:v>3.8053499999999998</c:v>
                </c:pt>
                <c:pt idx="431">
                  <c:v>4.1045199999999999</c:v>
                </c:pt>
                <c:pt idx="432">
                  <c:v>4.4525300000000003</c:v>
                </c:pt>
                <c:pt idx="433">
                  <c:v>4.9256399999999996</c:v>
                </c:pt>
                <c:pt idx="434">
                  <c:v>5.6085500000000001</c:v>
                </c:pt>
                <c:pt idx="435">
                  <c:v>5.6727299999999996</c:v>
                </c:pt>
                <c:pt idx="436">
                  <c:v>5.2607699999999999</c:v>
                </c:pt>
                <c:pt idx="437">
                  <c:v>4.8916599999999999</c:v>
                </c:pt>
                <c:pt idx="438">
                  <c:v>4.7569699999999999</c:v>
                </c:pt>
                <c:pt idx="439">
                  <c:v>4.3187499999999996</c:v>
                </c:pt>
                <c:pt idx="440">
                  <c:v>4.2003300000000001</c:v>
                </c:pt>
                <c:pt idx="441">
                  <c:v>4.4113600000000002</c:v>
                </c:pt>
                <c:pt idx="442">
                  <c:v>4.8399099999999997</c:v>
                </c:pt>
                <c:pt idx="443">
                  <c:v>5.2100799999999996</c:v>
                </c:pt>
                <c:pt idx="444">
                  <c:v>5.1180099999999999</c:v>
                </c:pt>
                <c:pt idx="445">
                  <c:v>5.0385099999999996</c:v>
                </c:pt>
                <c:pt idx="446">
                  <c:v>4.7275499999999999</c:v>
                </c:pt>
                <c:pt idx="447">
                  <c:v>4.8489599999999999</c:v>
                </c:pt>
                <c:pt idx="448">
                  <c:v>4.8414900000000003</c:v>
                </c:pt>
                <c:pt idx="449">
                  <c:v>4.9294799999999999</c:v>
                </c:pt>
                <c:pt idx="450">
                  <c:v>4.9985299999999997</c:v>
                </c:pt>
                <c:pt idx="451">
                  <c:v>5.6997900000000001</c:v>
                </c:pt>
                <c:pt idx="452">
                  <c:v>5.8533600000000003</c:v>
                </c:pt>
                <c:pt idx="453">
                  <c:v>5.8179600000000002</c:v>
                </c:pt>
                <c:pt idx="454">
                  <c:v>5.78904</c:v>
                </c:pt>
                <c:pt idx="455">
                  <c:v>5.6120000000000001</c:v>
                </c:pt>
                <c:pt idx="456">
                  <c:v>5.7789599999999997</c:v>
                </c:pt>
                <c:pt idx="457">
                  <c:v>6.3073600000000001</c:v>
                </c:pt>
                <c:pt idx="458">
                  <c:v>6.5549600000000003</c:v>
                </c:pt>
                <c:pt idx="459">
                  <c:v>6.7887500000000003</c:v>
                </c:pt>
                <c:pt idx="460">
                  <c:v>7.0760100000000001</c:v>
                </c:pt>
                <c:pt idx="461">
                  <c:v>7.1198199999999998</c:v>
                </c:pt>
                <c:pt idx="462">
                  <c:v>7.1332100000000001</c:v>
                </c:pt>
                <c:pt idx="463">
                  <c:v>6.8555099999999998</c:v>
                </c:pt>
                <c:pt idx="464">
                  <c:v>7.41486</c:v>
                </c:pt>
                <c:pt idx="465">
                  <c:v>7.9052199999999999</c:v>
                </c:pt>
                <c:pt idx="466">
                  <c:v>8.2644199999999994</c:v>
                </c:pt>
                <c:pt idx="467">
                  <c:v>8.4976099999999999</c:v>
                </c:pt>
                <c:pt idx="468">
                  <c:v>8.5498700000000003</c:v>
                </c:pt>
                <c:pt idx="469">
                  <c:v>8.2393800000000006</c:v>
                </c:pt>
                <c:pt idx="470">
                  <c:v>7.7364300000000004</c:v>
                </c:pt>
                <c:pt idx="471">
                  <c:v>7.7580799999999996</c:v>
                </c:pt>
                <c:pt idx="472">
                  <c:v>7.7249999999999996</c:v>
                </c:pt>
                <c:pt idx="473">
                  <c:v>7.7412099999999997</c:v>
                </c:pt>
                <c:pt idx="474">
                  <c:v>7.8880999999999997</c:v>
                </c:pt>
                <c:pt idx="475">
                  <c:v>7.6619299999999999</c:v>
                </c:pt>
                <c:pt idx="476">
                  <c:v>7.05532</c:v>
                </c:pt>
                <c:pt idx="477">
                  <c:v>6.61111</c:v>
                </c:pt>
                <c:pt idx="478">
                  <c:v>6.1013200000000003</c:v>
                </c:pt>
                <c:pt idx="479">
                  <c:v>6.0266000000000002</c:v>
                </c:pt>
                <c:pt idx="480">
                  <c:v>6.0095400000000003</c:v>
                </c:pt>
                <c:pt idx="481">
                  <c:v>5.7639300000000002</c:v>
                </c:pt>
                <c:pt idx="482">
                  <c:v>6.2965299999999997</c:v>
                </c:pt>
                <c:pt idx="483">
                  <c:v>6.8677999999999999</c:v>
                </c:pt>
                <c:pt idx="484">
                  <c:v>6.0096699999999998</c:v>
                </c:pt>
                <c:pt idx="485">
                  <c:v>5.89175</c:v>
                </c:pt>
                <c:pt idx="486">
                  <c:v>5.6422800000000004</c:v>
                </c:pt>
                <c:pt idx="487">
                  <c:v>5.8602600000000002</c:v>
                </c:pt>
                <c:pt idx="488">
                  <c:v>6.2707899999999999</c:v>
                </c:pt>
                <c:pt idx="489">
                  <c:v>6.0683299999999996</c:v>
                </c:pt>
                <c:pt idx="490">
                  <c:v>5.8762299999999996</c:v>
                </c:pt>
                <c:pt idx="491">
                  <c:v>6.2164599999999997</c:v>
                </c:pt>
                <c:pt idx="492">
                  <c:v>6.6586699999999999</c:v>
                </c:pt>
                <c:pt idx="493">
                  <c:v>7.1823800000000002</c:v>
                </c:pt>
                <c:pt idx="494">
                  <c:v>7.7084700000000002</c:v>
                </c:pt>
                <c:pt idx="495">
                  <c:v>7.7897600000000002</c:v>
                </c:pt>
                <c:pt idx="496">
                  <c:v>8.0240600000000004</c:v>
                </c:pt>
                <c:pt idx="497">
                  <c:v>8.5197800000000008</c:v>
                </c:pt>
                <c:pt idx="498">
                  <c:v>8.7429299999999994</c:v>
                </c:pt>
                <c:pt idx="499">
                  <c:v>8.8058899999999998</c:v>
                </c:pt>
                <c:pt idx="500">
                  <c:v>10.298019999999999</c:v>
                </c:pt>
                <c:pt idx="501">
                  <c:v>9.7015200000000004</c:v>
                </c:pt>
                <c:pt idx="502">
                  <c:v>10.34038</c:v>
                </c:pt>
                <c:pt idx="503">
                  <c:v>10.410539999999999</c:v>
                </c:pt>
                <c:pt idx="504">
                  <c:v>9.6958900000000003</c:v>
                </c:pt>
                <c:pt idx="505">
                  <c:v>9.4337400000000002</c:v>
                </c:pt>
                <c:pt idx="506">
                  <c:v>8.4198699999999995</c:v>
                </c:pt>
                <c:pt idx="507">
                  <c:v>7.0652999999999997</c:v>
                </c:pt>
                <c:pt idx="508">
                  <c:v>7.6148899999999999</c:v>
                </c:pt>
                <c:pt idx="509">
                  <c:v>7.2042200000000003</c:v>
                </c:pt>
                <c:pt idx="510">
                  <c:v>7.4085400000000003</c:v>
                </c:pt>
                <c:pt idx="511">
                  <c:v>7.5230300000000003</c:v>
                </c:pt>
                <c:pt idx="512">
                  <c:v>5.73637</c:v>
                </c:pt>
                <c:pt idx="513">
                  <c:v>6.7964099999999998</c:v>
                </c:pt>
                <c:pt idx="514">
                  <c:v>6.8767699999999996</c:v>
                </c:pt>
                <c:pt idx="515">
                  <c:v>6.2271400000000003</c:v>
                </c:pt>
                <c:pt idx="516">
                  <c:v>6.4309399999999997</c:v>
                </c:pt>
                <c:pt idx="517">
                  <c:v>6.5204700000000004</c:v>
                </c:pt>
                <c:pt idx="518">
                  <c:v>6.6591500000000003</c:v>
                </c:pt>
                <c:pt idx="519">
                  <c:v>7.33148</c:v>
                </c:pt>
                <c:pt idx="520">
                  <c:v>7.90449</c:v>
                </c:pt>
                <c:pt idx="521">
                  <c:v>8.0831900000000001</c:v>
                </c:pt>
                <c:pt idx="522">
                  <c:v>8.0983499999999999</c:v>
                </c:pt>
                <c:pt idx="523">
                  <c:v>8.3161900000000006</c:v>
                </c:pt>
                <c:pt idx="524">
                  <c:v>7.3712999999999997</c:v>
                </c:pt>
                <c:pt idx="525">
                  <c:v>6.3603899999999998</c:v>
                </c:pt>
                <c:pt idx="526">
                  <c:v>5.5138800000000003</c:v>
                </c:pt>
                <c:pt idx="527">
                  <c:v>5.0956000000000001</c:v>
                </c:pt>
                <c:pt idx="528">
                  <c:v>4.6436000000000002</c:v>
                </c:pt>
                <c:pt idx="529">
                  <c:v>4.6764900000000003</c:v>
                </c:pt>
                <c:pt idx="530">
                  <c:v>4.93133</c:v>
                </c:pt>
                <c:pt idx="531">
                  <c:v>4.9680799999999996</c:v>
                </c:pt>
                <c:pt idx="532">
                  <c:v>5.2032499999999997</c:v>
                </c:pt>
                <c:pt idx="533">
                  <c:v>4.5931600000000001</c:v>
                </c:pt>
                <c:pt idx="534">
                  <c:v>3.9987400000000002</c:v>
                </c:pt>
                <c:pt idx="535">
                  <c:v>3.4483299999999999</c:v>
                </c:pt>
                <c:pt idx="536">
                  <c:v>4.48034</c:v>
                </c:pt>
                <c:pt idx="537">
                  <c:v>5.1019699999999997</c:v>
                </c:pt>
                <c:pt idx="538">
                  <c:v>5.4446399999999997</c:v>
                </c:pt>
                <c:pt idx="539">
                  <c:v>5.77379</c:v>
                </c:pt>
                <c:pt idx="540">
                  <c:v>5.7347700000000001</c:v>
                </c:pt>
                <c:pt idx="541">
                  <c:v>5.1814</c:v>
                </c:pt>
                <c:pt idx="542">
                  <c:v>4.7158199999999999</c:v>
                </c:pt>
                <c:pt idx="543">
                  <c:v>4.2409400000000002</c:v>
                </c:pt>
                <c:pt idx="544">
                  <c:v>3.2393800000000001</c:v>
                </c:pt>
                <c:pt idx="545">
                  <c:v>3.7224599999999999</c:v>
                </c:pt>
                <c:pt idx="546">
                  <c:v>4.0118900000000002</c:v>
                </c:pt>
                <c:pt idx="547">
                  <c:v>4.0931300000000004</c:v>
                </c:pt>
                <c:pt idx="548">
                  <c:v>4.0615199999999998</c:v>
                </c:pt>
                <c:pt idx="549">
                  <c:v>4.1411300000000004</c:v>
                </c:pt>
                <c:pt idx="550">
                  <c:v>3.9694099999999999</c:v>
                </c:pt>
                <c:pt idx="551">
                  <c:v>4.0982500000000002</c:v>
                </c:pt>
                <c:pt idx="552">
                  <c:v>4.65402</c:v>
                </c:pt>
                <c:pt idx="553">
                  <c:v>4.9044100000000004</c:v>
                </c:pt>
                <c:pt idx="554">
                  <c:v>4.9795299999999996</c:v>
                </c:pt>
                <c:pt idx="555">
                  <c:v>5.3388999999999998</c:v>
                </c:pt>
                <c:pt idx="556">
                  <c:v>5.1657599999999997</c:v>
                </c:pt>
                <c:pt idx="557">
                  <c:v>5.2259000000000002</c:v>
                </c:pt>
                <c:pt idx="558">
                  <c:v>5.3517099999999997</c:v>
                </c:pt>
                <c:pt idx="559">
                  <c:v>5.3037299999999998</c:v>
                </c:pt>
                <c:pt idx="560">
                  <c:v>5.17828</c:v>
                </c:pt>
                <c:pt idx="561">
                  <c:v>5.38673</c:v>
                </c:pt>
                <c:pt idx="562">
                  <c:v>5.6554799999999998</c:v>
                </c:pt>
                <c:pt idx="563">
                  <c:v>5.8672199999999997</c:v>
                </c:pt>
                <c:pt idx="564">
                  <c:v>5.7679400000000003</c:v>
                </c:pt>
                <c:pt idx="565">
                  <c:v>5.6211000000000002</c:v>
                </c:pt>
                <c:pt idx="566">
                  <c:v>5.8940799999999998</c:v>
                </c:pt>
                <c:pt idx="567">
                  <c:v>6.3757900000000003</c:v>
                </c:pt>
                <c:pt idx="568">
                  <c:v>6.4720599999999999</c:v>
                </c:pt>
                <c:pt idx="569">
                  <c:v>6.3630100000000001</c:v>
                </c:pt>
                <c:pt idx="570">
                  <c:v>6.1663199999999998</c:v>
                </c:pt>
                <c:pt idx="571">
                  <c:v>6.7838200000000004</c:v>
                </c:pt>
                <c:pt idx="572">
                  <c:v>6.6262999999999996</c:v>
                </c:pt>
                <c:pt idx="573">
                  <c:v>6.08969</c:v>
                </c:pt>
                <c:pt idx="574">
                  <c:v>5.9154499999999999</c:v>
                </c:pt>
                <c:pt idx="575">
                  <c:v>5.7030700000000003</c:v>
                </c:pt>
                <c:pt idx="576">
                  <c:v>5.6093299999999999</c:v>
                </c:pt>
                <c:pt idx="577">
                  <c:v>6.5820100000000004</c:v>
                </c:pt>
                <c:pt idx="578">
                  <c:v>7.00007</c:v>
                </c:pt>
                <c:pt idx="579">
                  <c:v>6.5156700000000001</c:v>
                </c:pt>
                <c:pt idx="580">
                  <c:v>6.48665</c:v>
                </c:pt>
                <c:pt idx="581">
                  <c:v>6.2581499999999997</c:v>
                </c:pt>
                <c:pt idx="582">
                  <c:v>6.4558</c:v>
                </c:pt>
                <c:pt idx="583">
                  <c:v>5.5577300000000003</c:v>
                </c:pt>
                <c:pt idx="584">
                  <c:v>6.1969700000000003</c:v>
                </c:pt>
                <c:pt idx="585">
                  <c:v>7.3622899999999998</c:v>
                </c:pt>
                <c:pt idx="586">
                  <c:v>7.6940600000000003</c:v>
                </c:pt>
                <c:pt idx="587">
                  <c:v>9.63096</c:v>
                </c:pt>
                <c:pt idx="588">
                  <c:v>10.263640000000001</c:v>
                </c:pt>
                <c:pt idx="589">
                  <c:v>9.4079599999999992</c:v>
                </c:pt>
                <c:pt idx="590">
                  <c:v>9.3399199999999993</c:v>
                </c:pt>
                <c:pt idx="591">
                  <c:v>8.7983600000000006</c:v>
                </c:pt>
                <c:pt idx="592">
                  <c:v>9.3715600000000006</c:v>
                </c:pt>
                <c:pt idx="593">
                  <c:v>9.2365899999999996</c:v>
                </c:pt>
                <c:pt idx="594">
                  <c:v>8.6286299999999994</c:v>
                </c:pt>
                <c:pt idx="595">
                  <c:v>8.41906</c:v>
                </c:pt>
                <c:pt idx="596">
                  <c:v>7.4828200000000002</c:v>
                </c:pt>
                <c:pt idx="597">
                  <c:v>6.4298500000000001</c:v>
                </c:pt>
                <c:pt idx="598">
                  <c:v>6.1041699999999999</c:v>
                </c:pt>
                <c:pt idx="599">
                  <c:v>3.7477100000000001</c:v>
                </c:pt>
                <c:pt idx="600">
                  <c:v>2.2751899999999998</c:v>
                </c:pt>
                <c:pt idx="601">
                  <c:v>2.5001199999999999</c:v>
                </c:pt>
                <c:pt idx="602">
                  <c:v>1.63354</c:v>
                </c:pt>
                <c:pt idx="603">
                  <c:v>1.9508099999999999</c:v>
                </c:pt>
                <c:pt idx="604">
                  <c:v>1.89124</c:v>
                </c:pt>
                <c:pt idx="605">
                  <c:v>1.99657</c:v>
                </c:pt>
                <c:pt idx="606">
                  <c:v>2.07944</c:v>
                </c:pt>
                <c:pt idx="607">
                  <c:v>2.6573600000000002</c:v>
                </c:pt>
                <c:pt idx="608">
                  <c:v>3.0383599999999999</c:v>
                </c:pt>
                <c:pt idx="609">
                  <c:v>3.3058000000000001</c:v>
                </c:pt>
                <c:pt idx="610">
                  <c:v>3.1934999999999998</c:v>
                </c:pt>
                <c:pt idx="611">
                  <c:v>3.6463999999999999</c:v>
                </c:pt>
                <c:pt idx="612">
                  <c:v>4.3312099999999996</c:v>
                </c:pt>
                <c:pt idx="613">
                  <c:v>4.4725400000000004</c:v>
                </c:pt>
                <c:pt idx="614">
                  <c:v>5.2007899999999996</c:v>
                </c:pt>
                <c:pt idx="615">
                  <c:v>5.5557499999999997</c:v>
                </c:pt>
                <c:pt idx="616">
                  <c:v>5.7310100000000004</c:v>
                </c:pt>
                <c:pt idx="617">
                  <c:v>6.3545999999999996</c:v>
                </c:pt>
                <c:pt idx="618">
                  <c:v>8.0893099999999993</c:v>
                </c:pt>
                <c:pt idx="619">
                  <c:v>9.6326099999999997</c:v>
                </c:pt>
                <c:pt idx="620">
                  <c:v>9.4782600000000006</c:v>
                </c:pt>
                <c:pt idx="621">
                  <c:v>9.2305600000000005</c:v>
                </c:pt>
                <c:pt idx="622">
                  <c:v>9.5627600000000008</c:v>
                </c:pt>
                <c:pt idx="623">
                  <c:v>9.6850199999999997</c:v>
                </c:pt>
                <c:pt idx="624">
                  <c:v>10.23493</c:v>
                </c:pt>
                <c:pt idx="625">
                  <c:v>10.02582</c:v>
                </c:pt>
                <c:pt idx="626">
                  <c:v>9.8048400000000004</c:v>
                </c:pt>
                <c:pt idx="627">
                  <c:v>9.6274800000000003</c:v>
                </c:pt>
                <c:pt idx="628">
                  <c:v>9.2313299999999998</c:v>
                </c:pt>
                <c:pt idx="629">
                  <c:v>9.1133000000000006</c:v>
                </c:pt>
                <c:pt idx="630">
                  <c:v>7.7848100000000002</c:v>
                </c:pt>
                <c:pt idx="631">
                  <c:v>6.4177799999999996</c:v>
                </c:pt>
                <c:pt idx="632">
                  <c:v>7.0327799999999998</c:v>
                </c:pt>
                <c:pt idx="633">
                  <c:v>7.3574099999999998</c:v>
                </c:pt>
                <c:pt idx="634">
                  <c:v>7.49756</c:v>
                </c:pt>
                <c:pt idx="635">
                  <c:v>8.2356800000000003</c:v>
                </c:pt>
                <c:pt idx="636">
                  <c:v>7.6621699999999997</c:v>
                </c:pt>
                <c:pt idx="637">
                  <c:v>7.2881600000000004</c:v>
                </c:pt>
                <c:pt idx="638">
                  <c:v>7.3805100000000001</c:v>
                </c:pt>
                <c:pt idx="639">
                  <c:v>7.0769099999999998</c:v>
                </c:pt>
                <c:pt idx="640">
                  <c:v>6.9566499999999998</c:v>
                </c:pt>
                <c:pt idx="641">
                  <c:v>6.7841800000000001</c:v>
                </c:pt>
                <c:pt idx="642">
                  <c:v>6.6145399999999999</c:v>
                </c:pt>
                <c:pt idx="643">
                  <c:v>6.4440999999999997</c:v>
                </c:pt>
                <c:pt idx="644">
                  <c:v>6.1997099999999996</c:v>
                </c:pt>
                <c:pt idx="645">
                  <c:v>6.7238499999999997</c:v>
                </c:pt>
                <c:pt idx="646">
                  <c:v>6.0965199999999999</c:v>
                </c:pt>
                <c:pt idx="647">
                  <c:v>5.4743000000000004</c:v>
                </c:pt>
                <c:pt idx="648">
                  <c:v>5.90611</c:v>
                </c:pt>
                <c:pt idx="649">
                  <c:v>6.3385499999999997</c:v>
                </c:pt>
                <c:pt idx="650">
                  <c:v>6.1118499999999996</c:v>
                </c:pt>
                <c:pt idx="651">
                  <c:v>6.2601399999999998</c:v>
                </c:pt>
                <c:pt idx="652">
                  <c:v>6.52393</c:v>
                </c:pt>
                <c:pt idx="653">
                  <c:v>6.4663399999999998</c:v>
                </c:pt>
                <c:pt idx="654">
                  <c:v>6.5871500000000003</c:v>
                </c:pt>
                <c:pt idx="655">
                  <c:v>6.2365599999999999</c:v>
                </c:pt>
                <c:pt idx="656">
                  <c:v>6.0248799999999996</c:v>
                </c:pt>
                <c:pt idx="657">
                  <c:v>5.4974400000000001</c:v>
                </c:pt>
                <c:pt idx="658">
                  <c:v>5.7844499999999996</c:v>
                </c:pt>
                <c:pt idx="659">
                  <c:v>5.9206399999999997</c:v>
                </c:pt>
                <c:pt idx="660">
                  <c:v>5.9059499999999998</c:v>
                </c:pt>
                <c:pt idx="661">
                  <c:v>6.2343500000000001</c:v>
                </c:pt>
                <c:pt idx="662">
                  <c:v>6.0058299999999996</c:v>
                </c:pt>
                <c:pt idx="663">
                  <c:v>5.9348400000000003</c:v>
                </c:pt>
                <c:pt idx="664">
                  <c:v>5.6079800000000004</c:v>
                </c:pt>
                <c:pt idx="665">
                  <c:v>5.5113899999999996</c:v>
                </c:pt>
                <c:pt idx="666">
                  <c:v>5.4439399999999996</c:v>
                </c:pt>
                <c:pt idx="667">
                  <c:v>5.6558299999999999</c:v>
                </c:pt>
                <c:pt idx="668">
                  <c:v>5.7946600000000004</c:v>
                </c:pt>
                <c:pt idx="669">
                  <c:v>5.4735500000000004</c:v>
                </c:pt>
                <c:pt idx="670">
                  <c:v>5.8769900000000002</c:v>
                </c:pt>
                <c:pt idx="671">
                  <c:v>5.6366899999999998</c:v>
                </c:pt>
                <c:pt idx="672">
                  <c:v>6.0861900000000002</c:v>
                </c:pt>
                <c:pt idx="673">
                  <c:v>5.7001400000000002</c:v>
                </c:pt>
                <c:pt idx="674">
                  <c:v>6.1154099999999998</c:v>
                </c:pt>
                <c:pt idx="675">
                  <c:v>6.4630200000000002</c:v>
                </c:pt>
                <c:pt idx="676">
                  <c:v>6.7879800000000001</c:v>
                </c:pt>
                <c:pt idx="677">
                  <c:v>6.9102699999999997</c:v>
                </c:pt>
                <c:pt idx="678">
                  <c:v>6.9736599999999997</c:v>
                </c:pt>
                <c:pt idx="679">
                  <c:v>7.2505499999999996</c:v>
                </c:pt>
                <c:pt idx="680">
                  <c:v>7.2110000000000003</c:v>
                </c:pt>
                <c:pt idx="681">
                  <c:v>7.3833900000000003</c:v>
                </c:pt>
                <c:pt idx="682">
                  <c:v>7.1652699999999996</c:v>
                </c:pt>
                <c:pt idx="683">
                  <c:v>6.90693</c:v>
                </c:pt>
                <c:pt idx="684">
                  <c:v>6.3694899999999999</c:v>
                </c:pt>
                <c:pt idx="685">
                  <c:v>6.31968</c:v>
                </c:pt>
                <c:pt idx="686">
                  <c:v>6.3382500000000004</c:v>
                </c:pt>
                <c:pt idx="687">
                  <c:v>6.11869</c:v>
                </c:pt>
                <c:pt idx="688">
                  <c:v>5.97844</c:v>
                </c:pt>
                <c:pt idx="689">
                  <c:v>5.6303599999999996</c:v>
                </c:pt>
                <c:pt idx="690">
                  <c:v>5.6323699999999999</c:v>
                </c:pt>
                <c:pt idx="691">
                  <c:v>5.3822900000000002</c:v>
                </c:pt>
                <c:pt idx="692">
                  <c:v>5.25678</c:v>
                </c:pt>
                <c:pt idx="693">
                  <c:v>5.1529800000000003</c:v>
                </c:pt>
                <c:pt idx="694">
                  <c:v>4.7965499999999999</c:v>
                </c:pt>
                <c:pt idx="695">
                  <c:v>4.8807099999999997</c:v>
                </c:pt>
                <c:pt idx="696">
                  <c:v>4.3864400000000003</c:v>
                </c:pt>
                <c:pt idx="697">
                  <c:v>4.1651699999999998</c:v>
                </c:pt>
                <c:pt idx="698">
                  <c:v>4.0707599999999999</c:v>
                </c:pt>
                <c:pt idx="699">
                  <c:v>3.7704900000000001</c:v>
                </c:pt>
                <c:pt idx="700">
                  <c:v>3.8110200000000001</c:v>
                </c:pt>
                <c:pt idx="701">
                  <c:v>4.0798899999999998</c:v>
                </c:pt>
                <c:pt idx="702">
                  <c:v>3.8748499999999999</c:v>
                </c:pt>
                <c:pt idx="703">
                  <c:v>3.7843399999999998</c:v>
                </c:pt>
                <c:pt idx="704">
                  <c:v>3.6726899999999998</c:v>
                </c:pt>
                <c:pt idx="705">
                  <c:v>3.3332099999999998</c:v>
                </c:pt>
                <c:pt idx="706">
                  <c:v>3.2139700000000002</c:v>
                </c:pt>
                <c:pt idx="707">
                  <c:v>3.6766899999999998</c:v>
                </c:pt>
                <c:pt idx="708">
                  <c:v>4.0629600000000003</c:v>
                </c:pt>
                <c:pt idx="709">
                  <c:v>4.0496699999999999</c:v>
                </c:pt>
                <c:pt idx="710">
                  <c:v>3.9201199999999998</c:v>
                </c:pt>
                <c:pt idx="711">
                  <c:v>3.9944799999999998</c:v>
                </c:pt>
                <c:pt idx="712">
                  <c:v>4.3050199999999998</c:v>
                </c:pt>
                <c:pt idx="713">
                  <c:v>4.7133000000000003</c:v>
                </c:pt>
                <c:pt idx="714">
                  <c:v>5.0038900000000002</c:v>
                </c:pt>
                <c:pt idx="715">
                  <c:v>5.2203299999999997</c:v>
                </c:pt>
                <c:pt idx="716">
                  <c:v>5.6278199999999998</c:v>
                </c:pt>
                <c:pt idx="717">
                  <c:v>6.5026200000000003</c:v>
                </c:pt>
                <c:pt idx="718">
                  <c:v>7.1156600000000001</c:v>
                </c:pt>
                <c:pt idx="719">
                  <c:v>6.7112499999999997</c:v>
                </c:pt>
                <c:pt idx="720">
                  <c:v>6.7111499999999999</c:v>
                </c:pt>
                <c:pt idx="721">
                  <c:v>6.7952000000000004</c:v>
                </c:pt>
                <c:pt idx="722">
                  <c:v>10.10549</c:v>
                </c:pt>
                <c:pt idx="723">
                  <c:v>16.846869999999999</c:v>
                </c:pt>
                <c:pt idx="724">
                  <c:v>21.87875</c:v>
                </c:pt>
                <c:pt idx="725">
                  <c:v>22.854780000000002</c:v>
                </c:pt>
                <c:pt idx="726">
                  <c:v>23.181349999999998</c:v>
                </c:pt>
                <c:pt idx="727">
                  <c:v>22.977599999999999</c:v>
                </c:pt>
                <c:pt idx="728">
                  <c:v>23.719539999999999</c:v>
                </c:pt>
                <c:pt idx="729">
                  <c:v>23.615120000000001</c:v>
                </c:pt>
                <c:pt idx="730">
                  <c:v>24.222660000000001</c:v>
                </c:pt>
                <c:pt idx="731">
                  <c:v>24.621929999999999</c:v>
                </c:pt>
                <c:pt idx="732">
                  <c:v>25.53875</c:v>
                </c:pt>
                <c:pt idx="733">
                  <c:v>26.640699999999999</c:v>
                </c:pt>
                <c:pt idx="734">
                  <c:v>23.9603</c:v>
                </c:pt>
                <c:pt idx="735">
                  <c:v>18.449909999999999</c:v>
                </c:pt>
                <c:pt idx="736">
                  <c:v>14.389089999999999</c:v>
                </c:pt>
                <c:pt idx="737">
                  <c:v>12.77923</c:v>
                </c:pt>
                <c:pt idx="738">
                  <c:v>12.68008</c:v>
                </c:pt>
                <c:pt idx="739">
                  <c:v>13.393940000000001</c:v>
                </c:pt>
                <c:pt idx="740">
                  <c:v>12.72062</c:v>
                </c:pt>
                <c:pt idx="741">
                  <c:v>12.77102</c:v>
                </c:pt>
                <c:pt idx="742">
                  <c:v>12.41033</c:v>
                </c:pt>
                <c:pt idx="743">
                  <c:v>12.54795</c:v>
                </c:pt>
                <c:pt idx="744">
                  <c:v>11.54149</c:v>
                </c:pt>
                <c:pt idx="745">
                  <c:v>10.475809999999999</c:v>
                </c:pt>
                <c:pt idx="746">
                  <c:v>9.65794</c:v>
                </c:pt>
                <c:pt idx="747">
                  <c:v>7.8861499999999998</c:v>
                </c:pt>
                <c:pt idx="748">
                  <c:v>6.1503500000000004</c:v>
                </c:pt>
                <c:pt idx="749">
                  <c:v>5.7122200000000003</c:v>
                </c:pt>
                <c:pt idx="750">
                  <c:v>4.9013</c:v>
                </c:pt>
                <c:pt idx="751">
                  <c:v>3.7535400000000001</c:v>
                </c:pt>
                <c:pt idx="752">
                  <c:v>2.5460500000000001</c:v>
                </c:pt>
                <c:pt idx="753">
                  <c:v>1.32223</c:v>
                </c:pt>
                <c:pt idx="754">
                  <c:v>0.18568000000000001</c:v>
                </c:pt>
                <c:pt idx="755">
                  <c:v>-1.09077</c:v>
                </c:pt>
                <c:pt idx="756">
                  <c:v>-1.75275</c:v>
                </c:pt>
                <c:pt idx="757">
                  <c:v>-2.32829</c:v>
                </c:pt>
                <c:pt idx="758">
                  <c:v>-3.92353</c:v>
                </c:pt>
                <c:pt idx="759">
                  <c:v>-4.6553899999999997</c:v>
                </c:pt>
                <c:pt idx="760">
                  <c:v>-4.1112399999999996</c:v>
                </c:pt>
                <c:pt idx="761">
                  <c:v>-3.9903200000000001</c:v>
                </c:pt>
                <c:pt idx="762">
                  <c:v>-4.0749199999999997</c:v>
                </c:pt>
                <c:pt idx="763">
                  <c:v>-4.1226799999999999</c:v>
                </c:pt>
                <c:pt idx="764">
                  <c:v>-3.8418800000000002</c:v>
                </c:pt>
                <c:pt idx="765">
                  <c:v>-3.5967199999999999</c:v>
                </c:pt>
                <c:pt idx="766">
                  <c:v>-3.2353499999999999</c:v>
                </c:pt>
                <c:pt idx="767">
                  <c:v>-2.5746000000000002</c:v>
                </c:pt>
                <c:pt idx="768">
                  <c:v>-2.1809400000000001</c:v>
                </c:pt>
                <c:pt idx="769">
                  <c:v>-1.6839</c:v>
                </c:pt>
                <c:pt idx="770">
                  <c:v>-3.594E-2</c:v>
                </c:pt>
                <c:pt idx="771">
                  <c:v>0.81740000000000002</c:v>
                </c:pt>
                <c:pt idx="772">
                  <c:v>0.74407000000000001</c:v>
                </c:pt>
                <c:pt idx="773">
                  <c:v>1.11456</c:v>
                </c:pt>
                <c:pt idx="774">
                  <c:v>1.3326800000000001</c:v>
                </c:pt>
                <c:pt idx="775">
                  <c:v>1.9580299999999999</c:v>
                </c:pt>
                <c:pt idx="776">
                  <c:v>2.6158800000000002</c:v>
                </c:pt>
                <c:pt idx="777">
                  <c:v>3.14289</c:v>
                </c:pt>
                <c:pt idx="778">
                  <c:v>3.7328700000000001</c:v>
                </c:pt>
                <c:pt idx="779">
                  <c:v>3.4935</c:v>
                </c:pt>
                <c:pt idx="780">
                  <c:v>3.4621499999999998</c:v>
                </c:pt>
                <c:pt idx="781">
                  <c:v>3.37181</c:v>
                </c:pt>
                <c:pt idx="782">
                  <c:v>3.5204200000000001</c:v>
                </c:pt>
                <c:pt idx="783">
                  <c:v>4.02121</c:v>
                </c:pt>
                <c:pt idx="784">
                  <c:v>3.99247</c:v>
                </c:pt>
                <c:pt idx="785">
                  <c:v>4.2250500000000004</c:v>
                </c:pt>
                <c:pt idx="786">
                  <c:v>4.4801500000000001</c:v>
                </c:pt>
                <c:pt idx="787">
                  <c:v>4.4272799999999997</c:v>
                </c:pt>
                <c:pt idx="788">
                  <c:v>4.4925499999999996</c:v>
                </c:pt>
                <c:pt idx="789">
                  <c:v>4.6456499999999998</c:v>
                </c:pt>
                <c:pt idx="790">
                  <c:v>4.2713000000000001</c:v>
                </c:pt>
                <c:pt idx="791">
                  <c:v>4.5999999999999996</c:v>
                </c:pt>
                <c:pt idx="792">
                  <c:v>4.3</c:v>
                </c:pt>
                <c:pt idx="793">
                  <c:v>4.6891999999999996</c:v>
                </c:pt>
                <c:pt idx="794">
                  <c:v>4.5759800000000004</c:v>
                </c:pt>
                <c:pt idx="795">
                  <c:v>4.7</c:v>
                </c:pt>
              </c:numCache>
            </c:numRef>
          </c:val>
          <c:smooth val="0"/>
          <c:extLst>
            <c:ext xmlns:c16="http://schemas.microsoft.com/office/drawing/2014/chart" uri="{C3380CC4-5D6E-409C-BE32-E72D297353CC}">
              <c16:uniqueId val="{00000001-C392-4A30-91C9-5DD9983BB97A}"/>
            </c:ext>
          </c:extLst>
        </c:ser>
        <c:ser>
          <c:idx val="1"/>
          <c:order val="1"/>
          <c:tx>
            <c:strRef>
              <c:f>'FRED Graph'!$C$12</c:f>
              <c:strCache>
                <c:ptCount val="1"/>
                <c:pt idx="0">
                  <c:v>CPI YoY</c:v>
                </c:pt>
              </c:strCache>
            </c:strRef>
          </c:tx>
          <c:spPr>
            <a:ln w="28575" cap="rnd">
              <a:solidFill>
                <a:srgbClr val="0070C0"/>
              </a:solidFill>
              <a:round/>
            </a:ln>
            <a:effectLst/>
          </c:spPr>
          <c:marker>
            <c:symbol val="none"/>
          </c:marker>
          <c:cat>
            <c:numRef>
              <c:f>'FRED Graph'!$A$13:$A$809</c:f>
              <c:numCache>
                <c:formatCode>m/d/yyyy</c:formatCode>
                <c:ptCount val="797"/>
                <c:pt idx="0">
                  <c:v>21916</c:v>
                </c:pt>
                <c:pt idx="1">
                  <c:v>21947</c:v>
                </c:pt>
                <c:pt idx="2">
                  <c:v>21976</c:v>
                </c:pt>
                <c:pt idx="3">
                  <c:v>22007</c:v>
                </c:pt>
                <c:pt idx="4">
                  <c:v>22037</c:v>
                </c:pt>
                <c:pt idx="5">
                  <c:v>22068</c:v>
                </c:pt>
                <c:pt idx="6">
                  <c:v>22098</c:v>
                </c:pt>
                <c:pt idx="7">
                  <c:v>22129</c:v>
                </c:pt>
                <c:pt idx="8">
                  <c:v>22160</c:v>
                </c:pt>
                <c:pt idx="9">
                  <c:v>22190</c:v>
                </c:pt>
                <c:pt idx="10">
                  <c:v>22221</c:v>
                </c:pt>
                <c:pt idx="11">
                  <c:v>22251</c:v>
                </c:pt>
                <c:pt idx="12">
                  <c:v>22282</c:v>
                </c:pt>
                <c:pt idx="13">
                  <c:v>22313</c:v>
                </c:pt>
                <c:pt idx="14">
                  <c:v>22341</c:v>
                </c:pt>
                <c:pt idx="15">
                  <c:v>22372</c:v>
                </c:pt>
                <c:pt idx="16">
                  <c:v>22402</c:v>
                </c:pt>
                <c:pt idx="17">
                  <c:v>22433</c:v>
                </c:pt>
                <c:pt idx="18">
                  <c:v>22463</c:v>
                </c:pt>
                <c:pt idx="19">
                  <c:v>22494</c:v>
                </c:pt>
                <c:pt idx="20">
                  <c:v>22525</c:v>
                </c:pt>
                <c:pt idx="21">
                  <c:v>22555</c:v>
                </c:pt>
                <c:pt idx="22">
                  <c:v>22586</c:v>
                </c:pt>
                <c:pt idx="23">
                  <c:v>22616</c:v>
                </c:pt>
                <c:pt idx="24">
                  <c:v>22647</c:v>
                </c:pt>
                <c:pt idx="25">
                  <c:v>22678</c:v>
                </c:pt>
                <c:pt idx="26">
                  <c:v>22706</c:v>
                </c:pt>
                <c:pt idx="27">
                  <c:v>22737</c:v>
                </c:pt>
                <c:pt idx="28">
                  <c:v>22767</c:v>
                </c:pt>
                <c:pt idx="29">
                  <c:v>22798</c:v>
                </c:pt>
                <c:pt idx="30">
                  <c:v>22828</c:v>
                </c:pt>
                <c:pt idx="31">
                  <c:v>22859</c:v>
                </c:pt>
                <c:pt idx="32">
                  <c:v>22890</c:v>
                </c:pt>
                <c:pt idx="33">
                  <c:v>22920</c:v>
                </c:pt>
                <c:pt idx="34">
                  <c:v>22951</c:v>
                </c:pt>
                <c:pt idx="35">
                  <c:v>22981</c:v>
                </c:pt>
                <c:pt idx="36">
                  <c:v>23012</c:v>
                </c:pt>
                <c:pt idx="37">
                  <c:v>23043</c:v>
                </c:pt>
                <c:pt idx="38">
                  <c:v>23071</c:v>
                </c:pt>
                <c:pt idx="39">
                  <c:v>23102</c:v>
                </c:pt>
                <c:pt idx="40">
                  <c:v>23132</c:v>
                </c:pt>
                <c:pt idx="41">
                  <c:v>23163</c:v>
                </c:pt>
                <c:pt idx="42">
                  <c:v>23193</c:v>
                </c:pt>
                <c:pt idx="43">
                  <c:v>23224</c:v>
                </c:pt>
                <c:pt idx="44">
                  <c:v>23255</c:v>
                </c:pt>
                <c:pt idx="45">
                  <c:v>23285</c:v>
                </c:pt>
                <c:pt idx="46">
                  <c:v>23316</c:v>
                </c:pt>
                <c:pt idx="47">
                  <c:v>23346</c:v>
                </c:pt>
                <c:pt idx="48">
                  <c:v>23377</c:v>
                </c:pt>
                <c:pt idx="49">
                  <c:v>23408</c:v>
                </c:pt>
                <c:pt idx="50">
                  <c:v>23437</c:v>
                </c:pt>
                <c:pt idx="51">
                  <c:v>23468</c:v>
                </c:pt>
                <c:pt idx="52">
                  <c:v>23498</c:v>
                </c:pt>
                <c:pt idx="53">
                  <c:v>23529</c:v>
                </c:pt>
                <c:pt idx="54">
                  <c:v>23559</c:v>
                </c:pt>
                <c:pt idx="55">
                  <c:v>23590</c:v>
                </c:pt>
                <c:pt idx="56">
                  <c:v>23621</c:v>
                </c:pt>
                <c:pt idx="57">
                  <c:v>23651</c:v>
                </c:pt>
                <c:pt idx="58">
                  <c:v>23682</c:v>
                </c:pt>
                <c:pt idx="59">
                  <c:v>23712</c:v>
                </c:pt>
                <c:pt idx="60">
                  <c:v>23743</c:v>
                </c:pt>
                <c:pt idx="61">
                  <c:v>23774</c:v>
                </c:pt>
                <c:pt idx="62">
                  <c:v>23802</c:v>
                </c:pt>
                <c:pt idx="63">
                  <c:v>23833</c:v>
                </c:pt>
                <c:pt idx="64">
                  <c:v>23863</c:v>
                </c:pt>
                <c:pt idx="65">
                  <c:v>23894</c:v>
                </c:pt>
                <c:pt idx="66">
                  <c:v>23924</c:v>
                </c:pt>
                <c:pt idx="67">
                  <c:v>23955</c:v>
                </c:pt>
                <c:pt idx="68">
                  <c:v>23986</c:v>
                </c:pt>
                <c:pt idx="69">
                  <c:v>24016</c:v>
                </c:pt>
                <c:pt idx="70">
                  <c:v>24047</c:v>
                </c:pt>
                <c:pt idx="71">
                  <c:v>24077</c:v>
                </c:pt>
                <c:pt idx="72">
                  <c:v>24108</c:v>
                </c:pt>
                <c:pt idx="73">
                  <c:v>24139</c:v>
                </c:pt>
                <c:pt idx="74">
                  <c:v>24167</c:v>
                </c:pt>
                <c:pt idx="75">
                  <c:v>24198</c:v>
                </c:pt>
                <c:pt idx="76">
                  <c:v>24228</c:v>
                </c:pt>
                <c:pt idx="77">
                  <c:v>24259</c:v>
                </c:pt>
                <c:pt idx="78">
                  <c:v>24289</c:v>
                </c:pt>
                <c:pt idx="79">
                  <c:v>24320</c:v>
                </c:pt>
                <c:pt idx="80">
                  <c:v>24351</c:v>
                </c:pt>
                <c:pt idx="81">
                  <c:v>24381</c:v>
                </c:pt>
                <c:pt idx="82">
                  <c:v>24412</c:v>
                </c:pt>
                <c:pt idx="83">
                  <c:v>24442</c:v>
                </c:pt>
                <c:pt idx="84">
                  <c:v>24473</c:v>
                </c:pt>
                <c:pt idx="85">
                  <c:v>24504</c:v>
                </c:pt>
                <c:pt idx="86">
                  <c:v>24532</c:v>
                </c:pt>
                <c:pt idx="87">
                  <c:v>24563</c:v>
                </c:pt>
                <c:pt idx="88">
                  <c:v>24593</c:v>
                </c:pt>
                <c:pt idx="89">
                  <c:v>24624</c:v>
                </c:pt>
                <c:pt idx="90">
                  <c:v>24654</c:v>
                </c:pt>
                <c:pt idx="91">
                  <c:v>24685</c:v>
                </c:pt>
                <c:pt idx="92">
                  <c:v>24716</c:v>
                </c:pt>
                <c:pt idx="93">
                  <c:v>24746</c:v>
                </c:pt>
                <c:pt idx="94">
                  <c:v>24777</c:v>
                </c:pt>
                <c:pt idx="95">
                  <c:v>24807</c:v>
                </c:pt>
                <c:pt idx="96">
                  <c:v>24838</c:v>
                </c:pt>
                <c:pt idx="97">
                  <c:v>24869</c:v>
                </c:pt>
                <c:pt idx="98">
                  <c:v>24898</c:v>
                </c:pt>
                <c:pt idx="99">
                  <c:v>24929</c:v>
                </c:pt>
                <c:pt idx="100">
                  <c:v>24959</c:v>
                </c:pt>
                <c:pt idx="101">
                  <c:v>24990</c:v>
                </c:pt>
                <c:pt idx="102">
                  <c:v>25020</c:v>
                </c:pt>
                <c:pt idx="103">
                  <c:v>25051</c:v>
                </c:pt>
                <c:pt idx="104">
                  <c:v>25082</c:v>
                </c:pt>
                <c:pt idx="105">
                  <c:v>25112</c:v>
                </c:pt>
                <c:pt idx="106">
                  <c:v>25143</c:v>
                </c:pt>
                <c:pt idx="107">
                  <c:v>25173</c:v>
                </c:pt>
                <c:pt idx="108">
                  <c:v>25204</c:v>
                </c:pt>
                <c:pt idx="109">
                  <c:v>25235</c:v>
                </c:pt>
                <c:pt idx="110">
                  <c:v>25263</c:v>
                </c:pt>
                <c:pt idx="111">
                  <c:v>25294</c:v>
                </c:pt>
                <c:pt idx="112">
                  <c:v>25324</c:v>
                </c:pt>
                <c:pt idx="113">
                  <c:v>25355</c:v>
                </c:pt>
                <c:pt idx="114">
                  <c:v>25385</c:v>
                </c:pt>
                <c:pt idx="115">
                  <c:v>25416</c:v>
                </c:pt>
                <c:pt idx="116">
                  <c:v>25447</c:v>
                </c:pt>
                <c:pt idx="117">
                  <c:v>25477</c:v>
                </c:pt>
                <c:pt idx="118">
                  <c:v>25508</c:v>
                </c:pt>
                <c:pt idx="119">
                  <c:v>25538</c:v>
                </c:pt>
                <c:pt idx="120">
                  <c:v>25569</c:v>
                </c:pt>
                <c:pt idx="121">
                  <c:v>25600</c:v>
                </c:pt>
                <c:pt idx="122">
                  <c:v>25628</c:v>
                </c:pt>
                <c:pt idx="123">
                  <c:v>25659</c:v>
                </c:pt>
                <c:pt idx="124">
                  <c:v>25689</c:v>
                </c:pt>
                <c:pt idx="125">
                  <c:v>25720</c:v>
                </c:pt>
                <c:pt idx="126">
                  <c:v>25750</c:v>
                </c:pt>
                <c:pt idx="127">
                  <c:v>25781</c:v>
                </c:pt>
                <c:pt idx="128">
                  <c:v>25812</c:v>
                </c:pt>
                <c:pt idx="129">
                  <c:v>25842</c:v>
                </c:pt>
                <c:pt idx="130">
                  <c:v>25873</c:v>
                </c:pt>
                <c:pt idx="131">
                  <c:v>25903</c:v>
                </c:pt>
                <c:pt idx="132">
                  <c:v>25934</c:v>
                </c:pt>
                <c:pt idx="133">
                  <c:v>25965</c:v>
                </c:pt>
                <c:pt idx="134">
                  <c:v>25993</c:v>
                </c:pt>
                <c:pt idx="135">
                  <c:v>26024</c:v>
                </c:pt>
                <c:pt idx="136">
                  <c:v>26054</c:v>
                </c:pt>
                <c:pt idx="137">
                  <c:v>26085</c:v>
                </c:pt>
                <c:pt idx="138">
                  <c:v>26115</c:v>
                </c:pt>
                <c:pt idx="139">
                  <c:v>26146</c:v>
                </c:pt>
                <c:pt idx="140">
                  <c:v>26177</c:v>
                </c:pt>
                <c:pt idx="141">
                  <c:v>26207</c:v>
                </c:pt>
                <c:pt idx="142">
                  <c:v>26238</c:v>
                </c:pt>
                <c:pt idx="143">
                  <c:v>26268</c:v>
                </c:pt>
                <c:pt idx="144">
                  <c:v>26299</c:v>
                </c:pt>
                <c:pt idx="145">
                  <c:v>26330</c:v>
                </c:pt>
                <c:pt idx="146">
                  <c:v>26359</c:v>
                </c:pt>
                <c:pt idx="147">
                  <c:v>26390</c:v>
                </c:pt>
                <c:pt idx="148">
                  <c:v>26420</c:v>
                </c:pt>
                <c:pt idx="149">
                  <c:v>26451</c:v>
                </c:pt>
                <c:pt idx="150">
                  <c:v>26481</c:v>
                </c:pt>
                <c:pt idx="151">
                  <c:v>26512</c:v>
                </c:pt>
                <c:pt idx="152">
                  <c:v>26543</c:v>
                </c:pt>
                <c:pt idx="153">
                  <c:v>26573</c:v>
                </c:pt>
                <c:pt idx="154">
                  <c:v>26604</c:v>
                </c:pt>
                <c:pt idx="155">
                  <c:v>26634</c:v>
                </c:pt>
                <c:pt idx="156">
                  <c:v>26665</c:v>
                </c:pt>
                <c:pt idx="157">
                  <c:v>26696</c:v>
                </c:pt>
                <c:pt idx="158">
                  <c:v>26724</c:v>
                </c:pt>
                <c:pt idx="159">
                  <c:v>26755</c:v>
                </c:pt>
                <c:pt idx="160">
                  <c:v>26785</c:v>
                </c:pt>
                <c:pt idx="161">
                  <c:v>26816</c:v>
                </c:pt>
                <c:pt idx="162">
                  <c:v>26846</c:v>
                </c:pt>
                <c:pt idx="163">
                  <c:v>26877</c:v>
                </c:pt>
                <c:pt idx="164">
                  <c:v>26908</c:v>
                </c:pt>
                <c:pt idx="165">
                  <c:v>26938</c:v>
                </c:pt>
                <c:pt idx="166">
                  <c:v>26969</c:v>
                </c:pt>
                <c:pt idx="167">
                  <c:v>26999</c:v>
                </c:pt>
                <c:pt idx="168">
                  <c:v>27030</c:v>
                </c:pt>
                <c:pt idx="169">
                  <c:v>27061</c:v>
                </c:pt>
                <c:pt idx="170">
                  <c:v>27089</c:v>
                </c:pt>
                <c:pt idx="171">
                  <c:v>27120</c:v>
                </c:pt>
                <c:pt idx="172">
                  <c:v>27150</c:v>
                </c:pt>
                <c:pt idx="173">
                  <c:v>27181</c:v>
                </c:pt>
                <c:pt idx="174">
                  <c:v>27211</c:v>
                </c:pt>
                <c:pt idx="175">
                  <c:v>27242</c:v>
                </c:pt>
                <c:pt idx="176">
                  <c:v>27273</c:v>
                </c:pt>
                <c:pt idx="177">
                  <c:v>27303</c:v>
                </c:pt>
                <c:pt idx="178">
                  <c:v>27334</c:v>
                </c:pt>
                <c:pt idx="179">
                  <c:v>27364</c:v>
                </c:pt>
                <c:pt idx="180">
                  <c:v>27395</c:v>
                </c:pt>
                <c:pt idx="181">
                  <c:v>27426</c:v>
                </c:pt>
                <c:pt idx="182">
                  <c:v>27454</c:v>
                </c:pt>
                <c:pt idx="183">
                  <c:v>27485</c:v>
                </c:pt>
                <c:pt idx="184">
                  <c:v>27515</c:v>
                </c:pt>
                <c:pt idx="185">
                  <c:v>27546</c:v>
                </c:pt>
                <c:pt idx="186">
                  <c:v>27576</c:v>
                </c:pt>
                <c:pt idx="187">
                  <c:v>27607</c:v>
                </c:pt>
                <c:pt idx="188">
                  <c:v>27638</c:v>
                </c:pt>
                <c:pt idx="189">
                  <c:v>27668</c:v>
                </c:pt>
                <c:pt idx="190">
                  <c:v>27699</c:v>
                </c:pt>
                <c:pt idx="191">
                  <c:v>27729</c:v>
                </c:pt>
                <c:pt idx="192">
                  <c:v>27760</c:v>
                </c:pt>
                <c:pt idx="193">
                  <c:v>27791</c:v>
                </c:pt>
                <c:pt idx="194">
                  <c:v>27820</c:v>
                </c:pt>
                <c:pt idx="195">
                  <c:v>27851</c:v>
                </c:pt>
                <c:pt idx="196">
                  <c:v>27881</c:v>
                </c:pt>
                <c:pt idx="197">
                  <c:v>27912</c:v>
                </c:pt>
                <c:pt idx="198">
                  <c:v>27942</c:v>
                </c:pt>
                <c:pt idx="199">
                  <c:v>27973</c:v>
                </c:pt>
                <c:pt idx="200">
                  <c:v>28004</c:v>
                </c:pt>
                <c:pt idx="201">
                  <c:v>28034</c:v>
                </c:pt>
                <c:pt idx="202">
                  <c:v>28065</c:v>
                </c:pt>
                <c:pt idx="203">
                  <c:v>28095</c:v>
                </c:pt>
                <c:pt idx="204">
                  <c:v>28126</c:v>
                </c:pt>
                <c:pt idx="205">
                  <c:v>28157</c:v>
                </c:pt>
                <c:pt idx="206">
                  <c:v>28185</c:v>
                </c:pt>
                <c:pt idx="207">
                  <c:v>28216</c:v>
                </c:pt>
                <c:pt idx="208">
                  <c:v>28246</c:v>
                </c:pt>
                <c:pt idx="209">
                  <c:v>28277</c:v>
                </c:pt>
                <c:pt idx="210">
                  <c:v>28307</c:v>
                </c:pt>
                <c:pt idx="211">
                  <c:v>28338</c:v>
                </c:pt>
                <c:pt idx="212">
                  <c:v>28369</c:v>
                </c:pt>
                <c:pt idx="213">
                  <c:v>28399</c:v>
                </c:pt>
                <c:pt idx="214">
                  <c:v>28430</c:v>
                </c:pt>
                <c:pt idx="215">
                  <c:v>28460</c:v>
                </c:pt>
                <c:pt idx="216">
                  <c:v>28491</c:v>
                </c:pt>
                <c:pt idx="217">
                  <c:v>28522</c:v>
                </c:pt>
                <c:pt idx="218">
                  <c:v>28550</c:v>
                </c:pt>
                <c:pt idx="219">
                  <c:v>28581</c:v>
                </c:pt>
                <c:pt idx="220">
                  <c:v>28611</c:v>
                </c:pt>
                <c:pt idx="221">
                  <c:v>28642</c:v>
                </c:pt>
                <c:pt idx="222">
                  <c:v>28672</c:v>
                </c:pt>
                <c:pt idx="223">
                  <c:v>28703</c:v>
                </c:pt>
                <c:pt idx="224">
                  <c:v>28734</c:v>
                </c:pt>
                <c:pt idx="225">
                  <c:v>28764</c:v>
                </c:pt>
                <c:pt idx="226">
                  <c:v>28795</c:v>
                </c:pt>
                <c:pt idx="227">
                  <c:v>28825</c:v>
                </c:pt>
                <c:pt idx="228">
                  <c:v>28856</c:v>
                </c:pt>
                <c:pt idx="229">
                  <c:v>28887</c:v>
                </c:pt>
                <c:pt idx="230">
                  <c:v>28915</c:v>
                </c:pt>
                <c:pt idx="231">
                  <c:v>28946</c:v>
                </c:pt>
                <c:pt idx="232">
                  <c:v>28976</c:v>
                </c:pt>
                <c:pt idx="233">
                  <c:v>29007</c:v>
                </c:pt>
                <c:pt idx="234">
                  <c:v>29037</c:v>
                </c:pt>
                <c:pt idx="235">
                  <c:v>29068</c:v>
                </c:pt>
                <c:pt idx="236">
                  <c:v>29099</c:v>
                </c:pt>
                <c:pt idx="237">
                  <c:v>29129</c:v>
                </c:pt>
                <c:pt idx="238">
                  <c:v>29160</c:v>
                </c:pt>
                <c:pt idx="239">
                  <c:v>29190</c:v>
                </c:pt>
                <c:pt idx="240">
                  <c:v>29221</c:v>
                </c:pt>
                <c:pt idx="241">
                  <c:v>29252</c:v>
                </c:pt>
                <c:pt idx="242">
                  <c:v>29281</c:v>
                </c:pt>
                <c:pt idx="243">
                  <c:v>29312</c:v>
                </c:pt>
                <c:pt idx="244">
                  <c:v>29342</c:v>
                </c:pt>
                <c:pt idx="245">
                  <c:v>29373</c:v>
                </c:pt>
                <c:pt idx="246">
                  <c:v>29403</c:v>
                </c:pt>
                <c:pt idx="247">
                  <c:v>29434</c:v>
                </c:pt>
                <c:pt idx="248">
                  <c:v>29465</c:v>
                </c:pt>
                <c:pt idx="249">
                  <c:v>29495</c:v>
                </c:pt>
                <c:pt idx="250">
                  <c:v>29526</c:v>
                </c:pt>
                <c:pt idx="251">
                  <c:v>29556</c:v>
                </c:pt>
                <c:pt idx="252">
                  <c:v>29587</c:v>
                </c:pt>
                <c:pt idx="253">
                  <c:v>29618</c:v>
                </c:pt>
                <c:pt idx="254">
                  <c:v>29646</c:v>
                </c:pt>
                <c:pt idx="255">
                  <c:v>29677</c:v>
                </c:pt>
                <c:pt idx="256">
                  <c:v>29707</c:v>
                </c:pt>
                <c:pt idx="257">
                  <c:v>29738</c:v>
                </c:pt>
                <c:pt idx="258">
                  <c:v>29768</c:v>
                </c:pt>
                <c:pt idx="259">
                  <c:v>29799</c:v>
                </c:pt>
                <c:pt idx="260">
                  <c:v>29830</c:v>
                </c:pt>
                <c:pt idx="261">
                  <c:v>29860</c:v>
                </c:pt>
                <c:pt idx="262">
                  <c:v>29891</c:v>
                </c:pt>
                <c:pt idx="263">
                  <c:v>29921</c:v>
                </c:pt>
                <c:pt idx="264">
                  <c:v>29952</c:v>
                </c:pt>
                <c:pt idx="265">
                  <c:v>29983</c:v>
                </c:pt>
                <c:pt idx="266">
                  <c:v>30011</c:v>
                </c:pt>
                <c:pt idx="267">
                  <c:v>30042</c:v>
                </c:pt>
                <c:pt idx="268">
                  <c:v>30072</c:v>
                </c:pt>
                <c:pt idx="269">
                  <c:v>30103</c:v>
                </c:pt>
                <c:pt idx="270">
                  <c:v>30133</c:v>
                </c:pt>
                <c:pt idx="271">
                  <c:v>30164</c:v>
                </c:pt>
                <c:pt idx="272">
                  <c:v>30195</c:v>
                </c:pt>
                <c:pt idx="273">
                  <c:v>30225</c:v>
                </c:pt>
                <c:pt idx="274">
                  <c:v>30256</c:v>
                </c:pt>
                <c:pt idx="275">
                  <c:v>30286</c:v>
                </c:pt>
                <c:pt idx="276">
                  <c:v>30317</c:v>
                </c:pt>
                <c:pt idx="277">
                  <c:v>30348</c:v>
                </c:pt>
                <c:pt idx="278">
                  <c:v>30376</c:v>
                </c:pt>
                <c:pt idx="279">
                  <c:v>30407</c:v>
                </c:pt>
                <c:pt idx="280">
                  <c:v>30437</c:v>
                </c:pt>
                <c:pt idx="281">
                  <c:v>30468</c:v>
                </c:pt>
                <c:pt idx="282">
                  <c:v>30498</c:v>
                </c:pt>
                <c:pt idx="283">
                  <c:v>30529</c:v>
                </c:pt>
                <c:pt idx="284">
                  <c:v>30560</c:v>
                </c:pt>
                <c:pt idx="285">
                  <c:v>30590</c:v>
                </c:pt>
                <c:pt idx="286">
                  <c:v>30621</c:v>
                </c:pt>
                <c:pt idx="287">
                  <c:v>30651</c:v>
                </c:pt>
                <c:pt idx="288">
                  <c:v>30682</c:v>
                </c:pt>
                <c:pt idx="289">
                  <c:v>30713</c:v>
                </c:pt>
                <c:pt idx="290">
                  <c:v>30742</c:v>
                </c:pt>
                <c:pt idx="291">
                  <c:v>30773</c:v>
                </c:pt>
                <c:pt idx="292">
                  <c:v>30803</c:v>
                </c:pt>
                <c:pt idx="293">
                  <c:v>30834</c:v>
                </c:pt>
                <c:pt idx="294">
                  <c:v>30864</c:v>
                </c:pt>
                <c:pt idx="295">
                  <c:v>30895</c:v>
                </c:pt>
                <c:pt idx="296">
                  <c:v>30926</c:v>
                </c:pt>
                <c:pt idx="297">
                  <c:v>30956</c:v>
                </c:pt>
                <c:pt idx="298">
                  <c:v>30987</c:v>
                </c:pt>
                <c:pt idx="299">
                  <c:v>31017</c:v>
                </c:pt>
                <c:pt idx="300">
                  <c:v>31048</c:v>
                </c:pt>
                <c:pt idx="301">
                  <c:v>31079</c:v>
                </c:pt>
                <c:pt idx="302">
                  <c:v>31107</c:v>
                </c:pt>
                <c:pt idx="303">
                  <c:v>31138</c:v>
                </c:pt>
                <c:pt idx="304">
                  <c:v>31168</c:v>
                </c:pt>
                <c:pt idx="305">
                  <c:v>31199</c:v>
                </c:pt>
                <c:pt idx="306">
                  <c:v>31229</c:v>
                </c:pt>
                <c:pt idx="307">
                  <c:v>31260</c:v>
                </c:pt>
                <c:pt idx="308">
                  <c:v>31291</c:v>
                </c:pt>
                <c:pt idx="309">
                  <c:v>31321</c:v>
                </c:pt>
                <c:pt idx="310">
                  <c:v>31352</c:v>
                </c:pt>
                <c:pt idx="311">
                  <c:v>31382</c:v>
                </c:pt>
                <c:pt idx="312">
                  <c:v>31413</c:v>
                </c:pt>
                <c:pt idx="313">
                  <c:v>31444</c:v>
                </c:pt>
                <c:pt idx="314">
                  <c:v>31472</c:v>
                </c:pt>
                <c:pt idx="315">
                  <c:v>31503</c:v>
                </c:pt>
                <c:pt idx="316">
                  <c:v>31533</c:v>
                </c:pt>
                <c:pt idx="317">
                  <c:v>31564</c:v>
                </c:pt>
                <c:pt idx="318">
                  <c:v>31594</c:v>
                </c:pt>
                <c:pt idx="319">
                  <c:v>31625</c:v>
                </c:pt>
                <c:pt idx="320">
                  <c:v>31656</c:v>
                </c:pt>
                <c:pt idx="321">
                  <c:v>31686</c:v>
                </c:pt>
                <c:pt idx="322">
                  <c:v>31717</c:v>
                </c:pt>
                <c:pt idx="323">
                  <c:v>31747</c:v>
                </c:pt>
                <c:pt idx="324">
                  <c:v>31778</c:v>
                </c:pt>
                <c:pt idx="325">
                  <c:v>31809</c:v>
                </c:pt>
                <c:pt idx="326">
                  <c:v>31837</c:v>
                </c:pt>
                <c:pt idx="327">
                  <c:v>31868</c:v>
                </c:pt>
                <c:pt idx="328">
                  <c:v>31898</c:v>
                </c:pt>
                <c:pt idx="329">
                  <c:v>31929</c:v>
                </c:pt>
                <c:pt idx="330">
                  <c:v>31959</c:v>
                </c:pt>
                <c:pt idx="331">
                  <c:v>31990</c:v>
                </c:pt>
                <c:pt idx="332">
                  <c:v>32021</c:v>
                </c:pt>
                <c:pt idx="333">
                  <c:v>32051</c:v>
                </c:pt>
                <c:pt idx="334">
                  <c:v>32082</c:v>
                </c:pt>
                <c:pt idx="335">
                  <c:v>32112</c:v>
                </c:pt>
                <c:pt idx="336">
                  <c:v>32143</c:v>
                </c:pt>
                <c:pt idx="337">
                  <c:v>32174</c:v>
                </c:pt>
                <c:pt idx="338">
                  <c:v>32203</c:v>
                </c:pt>
                <c:pt idx="339">
                  <c:v>32234</c:v>
                </c:pt>
                <c:pt idx="340">
                  <c:v>32264</c:v>
                </c:pt>
                <c:pt idx="341">
                  <c:v>32295</c:v>
                </c:pt>
                <c:pt idx="342">
                  <c:v>32325</c:v>
                </c:pt>
                <c:pt idx="343">
                  <c:v>32356</c:v>
                </c:pt>
                <c:pt idx="344">
                  <c:v>32387</c:v>
                </c:pt>
                <c:pt idx="345">
                  <c:v>32417</c:v>
                </c:pt>
                <c:pt idx="346">
                  <c:v>32448</c:v>
                </c:pt>
                <c:pt idx="347">
                  <c:v>32478</c:v>
                </c:pt>
                <c:pt idx="348">
                  <c:v>32509</c:v>
                </c:pt>
                <c:pt idx="349">
                  <c:v>32540</c:v>
                </c:pt>
                <c:pt idx="350">
                  <c:v>32568</c:v>
                </c:pt>
                <c:pt idx="351">
                  <c:v>32599</c:v>
                </c:pt>
                <c:pt idx="352">
                  <c:v>32629</c:v>
                </c:pt>
                <c:pt idx="353">
                  <c:v>32660</c:v>
                </c:pt>
                <c:pt idx="354">
                  <c:v>32690</c:v>
                </c:pt>
                <c:pt idx="355">
                  <c:v>32721</c:v>
                </c:pt>
                <c:pt idx="356">
                  <c:v>32752</c:v>
                </c:pt>
                <c:pt idx="357">
                  <c:v>32782</c:v>
                </c:pt>
                <c:pt idx="358">
                  <c:v>32813</c:v>
                </c:pt>
                <c:pt idx="359">
                  <c:v>32843</c:v>
                </c:pt>
                <c:pt idx="360">
                  <c:v>32874</c:v>
                </c:pt>
                <c:pt idx="361">
                  <c:v>32905</c:v>
                </c:pt>
                <c:pt idx="362">
                  <c:v>32933</c:v>
                </c:pt>
                <c:pt idx="363">
                  <c:v>32964</c:v>
                </c:pt>
                <c:pt idx="364">
                  <c:v>32994</c:v>
                </c:pt>
                <c:pt idx="365">
                  <c:v>33025</c:v>
                </c:pt>
                <c:pt idx="366">
                  <c:v>33055</c:v>
                </c:pt>
                <c:pt idx="367">
                  <c:v>33086</c:v>
                </c:pt>
                <c:pt idx="368">
                  <c:v>33117</c:v>
                </c:pt>
                <c:pt idx="369">
                  <c:v>33147</c:v>
                </c:pt>
                <c:pt idx="370">
                  <c:v>33178</c:v>
                </c:pt>
                <c:pt idx="371">
                  <c:v>33208</c:v>
                </c:pt>
                <c:pt idx="372">
                  <c:v>33239</c:v>
                </c:pt>
                <c:pt idx="373">
                  <c:v>33270</c:v>
                </c:pt>
                <c:pt idx="374">
                  <c:v>33298</c:v>
                </c:pt>
                <c:pt idx="375">
                  <c:v>33329</c:v>
                </c:pt>
                <c:pt idx="376">
                  <c:v>33359</c:v>
                </c:pt>
                <c:pt idx="377">
                  <c:v>33390</c:v>
                </c:pt>
                <c:pt idx="378">
                  <c:v>33420</c:v>
                </c:pt>
                <c:pt idx="379">
                  <c:v>33451</c:v>
                </c:pt>
                <c:pt idx="380">
                  <c:v>33482</c:v>
                </c:pt>
                <c:pt idx="381">
                  <c:v>33512</c:v>
                </c:pt>
                <c:pt idx="382">
                  <c:v>33543</c:v>
                </c:pt>
                <c:pt idx="383">
                  <c:v>33573</c:v>
                </c:pt>
                <c:pt idx="384">
                  <c:v>33604</c:v>
                </c:pt>
                <c:pt idx="385">
                  <c:v>33635</c:v>
                </c:pt>
                <c:pt idx="386">
                  <c:v>33664</c:v>
                </c:pt>
                <c:pt idx="387">
                  <c:v>33695</c:v>
                </c:pt>
                <c:pt idx="388">
                  <c:v>33725</c:v>
                </c:pt>
                <c:pt idx="389">
                  <c:v>33756</c:v>
                </c:pt>
                <c:pt idx="390">
                  <c:v>33786</c:v>
                </c:pt>
                <c:pt idx="391">
                  <c:v>33817</c:v>
                </c:pt>
                <c:pt idx="392">
                  <c:v>33848</c:v>
                </c:pt>
                <c:pt idx="393">
                  <c:v>33878</c:v>
                </c:pt>
                <c:pt idx="394">
                  <c:v>33909</c:v>
                </c:pt>
                <c:pt idx="395">
                  <c:v>33939</c:v>
                </c:pt>
                <c:pt idx="396">
                  <c:v>33970</c:v>
                </c:pt>
                <c:pt idx="397">
                  <c:v>34001</c:v>
                </c:pt>
                <c:pt idx="398">
                  <c:v>34029</c:v>
                </c:pt>
                <c:pt idx="399">
                  <c:v>34060</c:v>
                </c:pt>
                <c:pt idx="400">
                  <c:v>34090</c:v>
                </c:pt>
                <c:pt idx="401">
                  <c:v>34121</c:v>
                </c:pt>
                <c:pt idx="402">
                  <c:v>34151</c:v>
                </c:pt>
                <c:pt idx="403">
                  <c:v>34182</c:v>
                </c:pt>
                <c:pt idx="404">
                  <c:v>34213</c:v>
                </c:pt>
                <c:pt idx="405">
                  <c:v>34243</c:v>
                </c:pt>
                <c:pt idx="406">
                  <c:v>34274</c:v>
                </c:pt>
                <c:pt idx="407">
                  <c:v>34304</c:v>
                </c:pt>
                <c:pt idx="408">
                  <c:v>34335</c:v>
                </c:pt>
                <c:pt idx="409">
                  <c:v>34366</c:v>
                </c:pt>
                <c:pt idx="410">
                  <c:v>34394</c:v>
                </c:pt>
                <c:pt idx="411">
                  <c:v>34425</c:v>
                </c:pt>
                <c:pt idx="412">
                  <c:v>34455</c:v>
                </c:pt>
                <c:pt idx="413">
                  <c:v>34486</c:v>
                </c:pt>
                <c:pt idx="414">
                  <c:v>34516</c:v>
                </c:pt>
                <c:pt idx="415">
                  <c:v>34547</c:v>
                </c:pt>
                <c:pt idx="416">
                  <c:v>34578</c:v>
                </c:pt>
                <c:pt idx="417">
                  <c:v>34608</c:v>
                </c:pt>
                <c:pt idx="418">
                  <c:v>34639</c:v>
                </c:pt>
                <c:pt idx="419">
                  <c:v>34669</c:v>
                </c:pt>
                <c:pt idx="420">
                  <c:v>34700</c:v>
                </c:pt>
                <c:pt idx="421">
                  <c:v>34731</c:v>
                </c:pt>
                <c:pt idx="422">
                  <c:v>34759</c:v>
                </c:pt>
                <c:pt idx="423">
                  <c:v>34790</c:v>
                </c:pt>
                <c:pt idx="424">
                  <c:v>34820</c:v>
                </c:pt>
                <c:pt idx="425">
                  <c:v>34851</c:v>
                </c:pt>
                <c:pt idx="426">
                  <c:v>34881</c:v>
                </c:pt>
                <c:pt idx="427">
                  <c:v>34912</c:v>
                </c:pt>
                <c:pt idx="428">
                  <c:v>34943</c:v>
                </c:pt>
                <c:pt idx="429">
                  <c:v>34973</c:v>
                </c:pt>
                <c:pt idx="430">
                  <c:v>35004</c:v>
                </c:pt>
                <c:pt idx="431">
                  <c:v>35034</c:v>
                </c:pt>
                <c:pt idx="432">
                  <c:v>35065</c:v>
                </c:pt>
                <c:pt idx="433">
                  <c:v>35096</c:v>
                </c:pt>
                <c:pt idx="434">
                  <c:v>35125</c:v>
                </c:pt>
                <c:pt idx="435">
                  <c:v>35156</c:v>
                </c:pt>
                <c:pt idx="436">
                  <c:v>35186</c:v>
                </c:pt>
                <c:pt idx="437">
                  <c:v>35217</c:v>
                </c:pt>
                <c:pt idx="438">
                  <c:v>35247</c:v>
                </c:pt>
                <c:pt idx="439">
                  <c:v>35278</c:v>
                </c:pt>
                <c:pt idx="440">
                  <c:v>35309</c:v>
                </c:pt>
                <c:pt idx="441">
                  <c:v>35339</c:v>
                </c:pt>
                <c:pt idx="442">
                  <c:v>35370</c:v>
                </c:pt>
                <c:pt idx="443">
                  <c:v>35400</c:v>
                </c:pt>
                <c:pt idx="444">
                  <c:v>35431</c:v>
                </c:pt>
                <c:pt idx="445">
                  <c:v>35462</c:v>
                </c:pt>
                <c:pt idx="446">
                  <c:v>35490</c:v>
                </c:pt>
                <c:pt idx="447">
                  <c:v>35521</c:v>
                </c:pt>
                <c:pt idx="448">
                  <c:v>35551</c:v>
                </c:pt>
                <c:pt idx="449">
                  <c:v>35582</c:v>
                </c:pt>
                <c:pt idx="450">
                  <c:v>35612</c:v>
                </c:pt>
                <c:pt idx="451">
                  <c:v>35643</c:v>
                </c:pt>
                <c:pt idx="452">
                  <c:v>35674</c:v>
                </c:pt>
                <c:pt idx="453">
                  <c:v>35704</c:v>
                </c:pt>
                <c:pt idx="454">
                  <c:v>35735</c:v>
                </c:pt>
                <c:pt idx="455">
                  <c:v>35765</c:v>
                </c:pt>
                <c:pt idx="456">
                  <c:v>35796</c:v>
                </c:pt>
                <c:pt idx="457">
                  <c:v>35827</c:v>
                </c:pt>
                <c:pt idx="458">
                  <c:v>35855</c:v>
                </c:pt>
                <c:pt idx="459">
                  <c:v>35886</c:v>
                </c:pt>
                <c:pt idx="460">
                  <c:v>35916</c:v>
                </c:pt>
                <c:pt idx="461">
                  <c:v>35947</c:v>
                </c:pt>
                <c:pt idx="462">
                  <c:v>35977</c:v>
                </c:pt>
                <c:pt idx="463">
                  <c:v>36008</c:v>
                </c:pt>
                <c:pt idx="464">
                  <c:v>36039</c:v>
                </c:pt>
                <c:pt idx="465">
                  <c:v>36069</c:v>
                </c:pt>
                <c:pt idx="466">
                  <c:v>36100</c:v>
                </c:pt>
                <c:pt idx="467">
                  <c:v>36130</c:v>
                </c:pt>
                <c:pt idx="468">
                  <c:v>36161</c:v>
                </c:pt>
                <c:pt idx="469">
                  <c:v>36192</c:v>
                </c:pt>
                <c:pt idx="470">
                  <c:v>36220</c:v>
                </c:pt>
                <c:pt idx="471">
                  <c:v>36251</c:v>
                </c:pt>
                <c:pt idx="472">
                  <c:v>36281</c:v>
                </c:pt>
                <c:pt idx="473">
                  <c:v>36312</c:v>
                </c:pt>
                <c:pt idx="474">
                  <c:v>36342</c:v>
                </c:pt>
                <c:pt idx="475">
                  <c:v>36373</c:v>
                </c:pt>
                <c:pt idx="476">
                  <c:v>36404</c:v>
                </c:pt>
                <c:pt idx="477">
                  <c:v>36434</c:v>
                </c:pt>
                <c:pt idx="478">
                  <c:v>36465</c:v>
                </c:pt>
                <c:pt idx="479">
                  <c:v>36495</c:v>
                </c:pt>
                <c:pt idx="480">
                  <c:v>36526</c:v>
                </c:pt>
                <c:pt idx="481">
                  <c:v>36557</c:v>
                </c:pt>
                <c:pt idx="482">
                  <c:v>36586</c:v>
                </c:pt>
                <c:pt idx="483">
                  <c:v>36617</c:v>
                </c:pt>
                <c:pt idx="484">
                  <c:v>36647</c:v>
                </c:pt>
                <c:pt idx="485">
                  <c:v>36678</c:v>
                </c:pt>
                <c:pt idx="486">
                  <c:v>36708</c:v>
                </c:pt>
                <c:pt idx="487">
                  <c:v>36739</c:v>
                </c:pt>
                <c:pt idx="488">
                  <c:v>36770</c:v>
                </c:pt>
                <c:pt idx="489">
                  <c:v>36800</c:v>
                </c:pt>
                <c:pt idx="490">
                  <c:v>36831</c:v>
                </c:pt>
                <c:pt idx="491">
                  <c:v>36861</c:v>
                </c:pt>
                <c:pt idx="492">
                  <c:v>36892</c:v>
                </c:pt>
                <c:pt idx="493">
                  <c:v>36923</c:v>
                </c:pt>
                <c:pt idx="494">
                  <c:v>36951</c:v>
                </c:pt>
                <c:pt idx="495">
                  <c:v>36982</c:v>
                </c:pt>
                <c:pt idx="496">
                  <c:v>37012</c:v>
                </c:pt>
                <c:pt idx="497">
                  <c:v>37043</c:v>
                </c:pt>
                <c:pt idx="498">
                  <c:v>37073</c:v>
                </c:pt>
                <c:pt idx="499">
                  <c:v>37104</c:v>
                </c:pt>
                <c:pt idx="500">
                  <c:v>37135</c:v>
                </c:pt>
                <c:pt idx="501">
                  <c:v>37165</c:v>
                </c:pt>
                <c:pt idx="502">
                  <c:v>37196</c:v>
                </c:pt>
                <c:pt idx="503">
                  <c:v>37226</c:v>
                </c:pt>
                <c:pt idx="504">
                  <c:v>37257</c:v>
                </c:pt>
                <c:pt idx="505">
                  <c:v>37288</c:v>
                </c:pt>
                <c:pt idx="506">
                  <c:v>37316</c:v>
                </c:pt>
                <c:pt idx="507">
                  <c:v>37347</c:v>
                </c:pt>
                <c:pt idx="508">
                  <c:v>37377</c:v>
                </c:pt>
                <c:pt idx="509">
                  <c:v>37408</c:v>
                </c:pt>
                <c:pt idx="510">
                  <c:v>37438</c:v>
                </c:pt>
                <c:pt idx="511">
                  <c:v>37469</c:v>
                </c:pt>
                <c:pt idx="512">
                  <c:v>37500</c:v>
                </c:pt>
                <c:pt idx="513">
                  <c:v>37530</c:v>
                </c:pt>
                <c:pt idx="514">
                  <c:v>37561</c:v>
                </c:pt>
                <c:pt idx="515">
                  <c:v>37591</c:v>
                </c:pt>
                <c:pt idx="516">
                  <c:v>37622</c:v>
                </c:pt>
                <c:pt idx="517">
                  <c:v>37653</c:v>
                </c:pt>
                <c:pt idx="518">
                  <c:v>37681</c:v>
                </c:pt>
                <c:pt idx="519">
                  <c:v>37712</c:v>
                </c:pt>
                <c:pt idx="520">
                  <c:v>37742</c:v>
                </c:pt>
                <c:pt idx="521">
                  <c:v>37773</c:v>
                </c:pt>
                <c:pt idx="522">
                  <c:v>37803</c:v>
                </c:pt>
                <c:pt idx="523">
                  <c:v>37834</c:v>
                </c:pt>
                <c:pt idx="524">
                  <c:v>37865</c:v>
                </c:pt>
                <c:pt idx="525">
                  <c:v>37895</c:v>
                </c:pt>
                <c:pt idx="526">
                  <c:v>37926</c:v>
                </c:pt>
                <c:pt idx="527">
                  <c:v>37956</c:v>
                </c:pt>
                <c:pt idx="528">
                  <c:v>37987</c:v>
                </c:pt>
                <c:pt idx="529">
                  <c:v>38018</c:v>
                </c:pt>
                <c:pt idx="530">
                  <c:v>38047</c:v>
                </c:pt>
                <c:pt idx="531">
                  <c:v>38078</c:v>
                </c:pt>
                <c:pt idx="532">
                  <c:v>38108</c:v>
                </c:pt>
                <c:pt idx="533">
                  <c:v>38139</c:v>
                </c:pt>
                <c:pt idx="534">
                  <c:v>38169</c:v>
                </c:pt>
                <c:pt idx="535">
                  <c:v>38200</c:v>
                </c:pt>
                <c:pt idx="536">
                  <c:v>38231</c:v>
                </c:pt>
                <c:pt idx="537">
                  <c:v>38261</c:v>
                </c:pt>
                <c:pt idx="538">
                  <c:v>38292</c:v>
                </c:pt>
                <c:pt idx="539">
                  <c:v>38322</c:v>
                </c:pt>
                <c:pt idx="540">
                  <c:v>38353</c:v>
                </c:pt>
                <c:pt idx="541">
                  <c:v>38384</c:v>
                </c:pt>
                <c:pt idx="542">
                  <c:v>38412</c:v>
                </c:pt>
                <c:pt idx="543">
                  <c:v>38443</c:v>
                </c:pt>
                <c:pt idx="544">
                  <c:v>38473</c:v>
                </c:pt>
                <c:pt idx="545">
                  <c:v>38504</c:v>
                </c:pt>
                <c:pt idx="546">
                  <c:v>38534</c:v>
                </c:pt>
                <c:pt idx="547">
                  <c:v>38565</c:v>
                </c:pt>
                <c:pt idx="548">
                  <c:v>38596</c:v>
                </c:pt>
                <c:pt idx="549">
                  <c:v>38626</c:v>
                </c:pt>
                <c:pt idx="550">
                  <c:v>38657</c:v>
                </c:pt>
                <c:pt idx="551">
                  <c:v>38687</c:v>
                </c:pt>
                <c:pt idx="552">
                  <c:v>38718</c:v>
                </c:pt>
                <c:pt idx="553">
                  <c:v>38749</c:v>
                </c:pt>
                <c:pt idx="554">
                  <c:v>38777</c:v>
                </c:pt>
                <c:pt idx="555">
                  <c:v>38808</c:v>
                </c:pt>
                <c:pt idx="556">
                  <c:v>38838</c:v>
                </c:pt>
                <c:pt idx="557">
                  <c:v>38869</c:v>
                </c:pt>
                <c:pt idx="558">
                  <c:v>38899</c:v>
                </c:pt>
                <c:pt idx="559">
                  <c:v>38930</c:v>
                </c:pt>
                <c:pt idx="560">
                  <c:v>38961</c:v>
                </c:pt>
                <c:pt idx="561">
                  <c:v>38991</c:v>
                </c:pt>
                <c:pt idx="562">
                  <c:v>39022</c:v>
                </c:pt>
                <c:pt idx="563">
                  <c:v>39052</c:v>
                </c:pt>
                <c:pt idx="564">
                  <c:v>39083</c:v>
                </c:pt>
                <c:pt idx="565">
                  <c:v>39114</c:v>
                </c:pt>
                <c:pt idx="566">
                  <c:v>39142</c:v>
                </c:pt>
                <c:pt idx="567">
                  <c:v>39173</c:v>
                </c:pt>
                <c:pt idx="568">
                  <c:v>39203</c:v>
                </c:pt>
                <c:pt idx="569">
                  <c:v>39234</c:v>
                </c:pt>
                <c:pt idx="570">
                  <c:v>39264</c:v>
                </c:pt>
                <c:pt idx="571">
                  <c:v>39295</c:v>
                </c:pt>
                <c:pt idx="572">
                  <c:v>39326</c:v>
                </c:pt>
                <c:pt idx="573">
                  <c:v>39356</c:v>
                </c:pt>
                <c:pt idx="574">
                  <c:v>39387</c:v>
                </c:pt>
                <c:pt idx="575">
                  <c:v>39417</c:v>
                </c:pt>
                <c:pt idx="576">
                  <c:v>39448</c:v>
                </c:pt>
                <c:pt idx="577">
                  <c:v>39479</c:v>
                </c:pt>
                <c:pt idx="578">
                  <c:v>39508</c:v>
                </c:pt>
                <c:pt idx="579">
                  <c:v>39539</c:v>
                </c:pt>
                <c:pt idx="580">
                  <c:v>39569</c:v>
                </c:pt>
                <c:pt idx="581">
                  <c:v>39600</c:v>
                </c:pt>
                <c:pt idx="582">
                  <c:v>39630</c:v>
                </c:pt>
                <c:pt idx="583">
                  <c:v>39661</c:v>
                </c:pt>
                <c:pt idx="584">
                  <c:v>39692</c:v>
                </c:pt>
                <c:pt idx="585">
                  <c:v>39722</c:v>
                </c:pt>
                <c:pt idx="586">
                  <c:v>39753</c:v>
                </c:pt>
                <c:pt idx="587">
                  <c:v>39783</c:v>
                </c:pt>
                <c:pt idx="588">
                  <c:v>39814</c:v>
                </c:pt>
                <c:pt idx="589">
                  <c:v>39845</c:v>
                </c:pt>
                <c:pt idx="590">
                  <c:v>39873</c:v>
                </c:pt>
                <c:pt idx="591">
                  <c:v>39904</c:v>
                </c:pt>
                <c:pt idx="592">
                  <c:v>39934</c:v>
                </c:pt>
                <c:pt idx="593">
                  <c:v>39965</c:v>
                </c:pt>
                <c:pt idx="594">
                  <c:v>39995</c:v>
                </c:pt>
                <c:pt idx="595">
                  <c:v>40026</c:v>
                </c:pt>
                <c:pt idx="596">
                  <c:v>40057</c:v>
                </c:pt>
                <c:pt idx="597">
                  <c:v>40087</c:v>
                </c:pt>
                <c:pt idx="598">
                  <c:v>40118</c:v>
                </c:pt>
                <c:pt idx="599">
                  <c:v>40148</c:v>
                </c:pt>
                <c:pt idx="600">
                  <c:v>40179</c:v>
                </c:pt>
                <c:pt idx="601">
                  <c:v>40210</c:v>
                </c:pt>
                <c:pt idx="602">
                  <c:v>40238</c:v>
                </c:pt>
                <c:pt idx="603">
                  <c:v>40269</c:v>
                </c:pt>
                <c:pt idx="604">
                  <c:v>40299</c:v>
                </c:pt>
                <c:pt idx="605">
                  <c:v>40330</c:v>
                </c:pt>
                <c:pt idx="606">
                  <c:v>40360</c:v>
                </c:pt>
                <c:pt idx="607">
                  <c:v>40391</c:v>
                </c:pt>
                <c:pt idx="608">
                  <c:v>40422</c:v>
                </c:pt>
                <c:pt idx="609">
                  <c:v>40452</c:v>
                </c:pt>
                <c:pt idx="610">
                  <c:v>40483</c:v>
                </c:pt>
                <c:pt idx="611">
                  <c:v>40513</c:v>
                </c:pt>
                <c:pt idx="612">
                  <c:v>40544</c:v>
                </c:pt>
                <c:pt idx="613">
                  <c:v>40575</c:v>
                </c:pt>
                <c:pt idx="614">
                  <c:v>40603</c:v>
                </c:pt>
                <c:pt idx="615">
                  <c:v>40634</c:v>
                </c:pt>
                <c:pt idx="616">
                  <c:v>40664</c:v>
                </c:pt>
                <c:pt idx="617">
                  <c:v>40695</c:v>
                </c:pt>
                <c:pt idx="618">
                  <c:v>40725</c:v>
                </c:pt>
                <c:pt idx="619">
                  <c:v>40756</c:v>
                </c:pt>
                <c:pt idx="620">
                  <c:v>40787</c:v>
                </c:pt>
                <c:pt idx="621">
                  <c:v>40817</c:v>
                </c:pt>
                <c:pt idx="622">
                  <c:v>40848</c:v>
                </c:pt>
                <c:pt idx="623">
                  <c:v>40878</c:v>
                </c:pt>
                <c:pt idx="624">
                  <c:v>40909</c:v>
                </c:pt>
                <c:pt idx="625">
                  <c:v>40940</c:v>
                </c:pt>
                <c:pt idx="626">
                  <c:v>40969</c:v>
                </c:pt>
                <c:pt idx="627">
                  <c:v>41000</c:v>
                </c:pt>
                <c:pt idx="628">
                  <c:v>41030</c:v>
                </c:pt>
                <c:pt idx="629">
                  <c:v>41061</c:v>
                </c:pt>
                <c:pt idx="630">
                  <c:v>41091</c:v>
                </c:pt>
                <c:pt idx="631">
                  <c:v>41122</c:v>
                </c:pt>
                <c:pt idx="632">
                  <c:v>41153</c:v>
                </c:pt>
                <c:pt idx="633">
                  <c:v>41183</c:v>
                </c:pt>
                <c:pt idx="634">
                  <c:v>41214</c:v>
                </c:pt>
                <c:pt idx="635">
                  <c:v>41244</c:v>
                </c:pt>
                <c:pt idx="636">
                  <c:v>41275</c:v>
                </c:pt>
                <c:pt idx="637">
                  <c:v>41306</c:v>
                </c:pt>
                <c:pt idx="638">
                  <c:v>41334</c:v>
                </c:pt>
                <c:pt idx="639">
                  <c:v>41365</c:v>
                </c:pt>
                <c:pt idx="640">
                  <c:v>41395</c:v>
                </c:pt>
                <c:pt idx="641">
                  <c:v>41426</c:v>
                </c:pt>
                <c:pt idx="642">
                  <c:v>41456</c:v>
                </c:pt>
                <c:pt idx="643">
                  <c:v>41487</c:v>
                </c:pt>
                <c:pt idx="644">
                  <c:v>41518</c:v>
                </c:pt>
                <c:pt idx="645">
                  <c:v>41548</c:v>
                </c:pt>
                <c:pt idx="646">
                  <c:v>41579</c:v>
                </c:pt>
                <c:pt idx="647">
                  <c:v>41609</c:v>
                </c:pt>
                <c:pt idx="648">
                  <c:v>41640</c:v>
                </c:pt>
                <c:pt idx="649">
                  <c:v>41671</c:v>
                </c:pt>
                <c:pt idx="650">
                  <c:v>41699</c:v>
                </c:pt>
                <c:pt idx="651">
                  <c:v>41730</c:v>
                </c:pt>
                <c:pt idx="652">
                  <c:v>41760</c:v>
                </c:pt>
                <c:pt idx="653">
                  <c:v>41791</c:v>
                </c:pt>
                <c:pt idx="654">
                  <c:v>41821</c:v>
                </c:pt>
                <c:pt idx="655">
                  <c:v>41852</c:v>
                </c:pt>
                <c:pt idx="656">
                  <c:v>41883</c:v>
                </c:pt>
                <c:pt idx="657">
                  <c:v>41913</c:v>
                </c:pt>
                <c:pt idx="658">
                  <c:v>41944</c:v>
                </c:pt>
                <c:pt idx="659">
                  <c:v>41974</c:v>
                </c:pt>
                <c:pt idx="660">
                  <c:v>42005</c:v>
                </c:pt>
                <c:pt idx="661">
                  <c:v>42036</c:v>
                </c:pt>
                <c:pt idx="662">
                  <c:v>42064</c:v>
                </c:pt>
                <c:pt idx="663">
                  <c:v>42095</c:v>
                </c:pt>
                <c:pt idx="664">
                  <c:v>42125</c:v>
                </c:pt>
                <c:pt idx="665">
                  <c:v>42156</c:v>
                </c:pt>
                <c:pt idx="666">
                  <c:v>42186</c:v>
                </c:pt>
                <c:pt idx="667">
                  <c:v>42217</c:v>
                </c:pt>
                <c:pt idx="668">
                  <c:v>42248</c:v>
                </c:pt>
                <c:pt idx="669">
                  <c:v>42278</c:v>
                </c:pt>
                <c:pt idx="670">
                  <c:v>42309</c:v>
                </c:pt>
                <c:pt idx="671">
                  <c:v>42339</c:v>
                </c:pt>
                <c:pt idx="672">
                  <c:v>42370</c:v>
                </c:pt>
                <c:pt idx="673">
                  <c:v>42401</c:v>
                </c:pt>
                <c:pt idx="674">
                  <c:v>42430</c:v>
                </c:pt>
                <c:pt idx="675">
                  <c:v>42461</c:v>
                </c:pt>
                <c:pt idx="676">
                  <c:v>42491</c:v>
                </c:pt>
                <c:pt idx="677">
                  <c:v>42522</c:v>
                </c:pt>
                <c:pt idx="678">
                  <c:v>42552</c:v>
                </c:pt>
                <c:pt idx="679">
                  <c:v>42583</c:v>
                </c:pt>
                <c:pt idx="680">
                  <c:v>42614</c:v>
                </c:pt>
                <c:pt idx="681">
                  <c:v>42644</c:v>
                </c:pt>
                <c:pt idx="682">
                  <c:v>42675</c:v>
                </c:pt>
                <c:pt idx="683">
                  <c:v>42705</c:v>
                </c:pt>
                <c:pt idx="684">
                  <c:v>42736</c:v>
                </c:pt>
                <c:pt idx="685">
                  <c:v>42767</c:v>
                </c:pt>
                <c:pt idx="686">
                  <c:v>42795</c:v>
                </c:pt>
                <c:pt idx="687">
                  <c:v>42826</c:v>
                </c:pt>
                <c:pt idx="688">
                  <c:v>42856</c:v>
                </c:pt>
                <c:pt idx="689">
                  <c:v>42887</c:v>
                </c:pt>
                <c:pt idx="690">
                  <c:v>42917</c:v>
                </c:pt>
                <c:pt idx="691">
                  <c:v>42948</c:v>
                </c:pt>
                <c:pt idx="692">
                  <c:v>42979</c:v>
                </c:pt>
                <c:pt idx="693">
                  <c:v>43009</c:v>
                </c:pt>
                <c:pt idx="694">
                  <c:v>43040</c:v>
                </c:pt>
                <c:pt idx="695">
                  <c:v>43070</c:v>
                </c:pt>
                <c:pt idx="696">
                  <c:v>43101</c:v>
                </c:pt>
                <c:pt idx="697">
                  <c:v>43132</c:v>
                </c:pt>
                <c:pt idx="698">
                  <c:v>43160</c:v>
                </c:pt>
                <c:pt idx="699">
                  <c:v>43191</c:v>
                </c:pt>
                <c:pt idx="700">
                  <c:v>43221</c:v>
                </c:pt>
                <c:pt idx="701">
                  <c:v>43252</c:v>
                </c:pt>
                <c:pt idx="702">
                  <c:v>43282</c:v>
                </c:pt>
                <c:pt idx="703">
                  <c:v>43313</c:v>
                </c:pt>
                <c:pt idx="704">
                  <c:v>43344</c:v>
                </c:pt>
                <c:pt idx="705">
                  <c:v>43374</c:v>
                </c:pt>
                <c:pt idx="706">
                  <c:v>43405</c:v>
                </c:pt>
                <c:pt idx="707">
                  <c:v>43435</c:v>
                </c:pt>
                <c:pt idx="708">
                  <c:v>43466</c:v>
                </c:pt>
                <c:pt idx="709">
                  <c:v>43497</c:v>
                </c:pt>
                <c:pt idx="710">
                  <c:v>43525</c:v>
                </c:pt>
                <c:pt idx="711">
                  <c:v>43556</c:v>
                </c:pt>
                <c:pt idx="712">
                  <c:v>43586</c:v>
                </c:pt>
                <c:pt idx="713">
                  <c:v>43617</c:v>
                </c:pt>
                <c:pt idx="714">
                  <c:v>43647</c:v>
                </c:pt>
                <c:pt idx="715">
                  <c:v>43678</c:v>
                </c:pt>
                <c:pt idx="716">
                  <c:v>43709</c:v>
                </c:pt>
                <c:pt idx="717">
                  <c:v>43739</c:v>
                </c:pt>
                <c:pt idx="718">
                  <c:v>43770</c:v>
                </c:pt>
                <c:pt idx="719">
                  <c:v>43800</c:v>
                </c:pt>
                <c:pt idx="720">
                  <c:v>43831</c:v>
                </c:pt>
                <c:pt idx="721">
                  <c:v>43862</c:v>
                </c:pt>
                <c:pt idx="722">
                  <c:v>43891</c:v>
                </c:pt>
                <c:pt idx="723">
                  <c:v>43922</c:v>
                </c:pt>
                <c:pt idx="724">
                  <c:v>43952</c:v>
                </c:pt>
                <c:pt idx="725">
                  <c:v>43983</c:v>
                </c:pt>
                <c:pt idx="726">
                  <c:v>44013</c:v>
                </c:pt>
                <c:pt idx="727">
                  <c:v>44044</c:v>
                </c:pt>
                <c:pt idx="728">
                  <c:v>44075</c:v>
                </c:pt>
                <c:pt idx="729">
                  <c:v>44105</c:v>
                </c:pt>
                <c:pt idx="730">
                  <c:v>44136</c:v>
                </c:pt>
                <c:pt idx="731">
                  <c:v>44166</c:v>
                </c:pt>
                <c:pt idx="732">
                  <c:v>44197</c:v>
                </c:pt>
                <c:pt idx="733">
                  <c:v>44228</c:v>
                </c:pt>
                <c:pt idx="734">
                  <c:v>44256</c:v>
                </c:pt>
                <c:pt idx="735">
                  <c:v>44287</c:v>
                </c:pt>
                <c:pt idx="736">
                  <c:v>44317</c:v>
                </c:pt>
                <c:pt idx="737">
                  <c:v>44348</c:v>
                </c:pt>
                <c:pt idx="738">
                  <c:v>44378</c:v>
                </c:pt>
                <c:pt idx="739">
                  <c:v>44409</c:v>
                </c:pt>
                <c:pt idx="740">
                  <c:v>44440</c:v>
                </c:pt>
                <c:pt idx="741">
                  <c:v>44470</c:v>
                </c:pt>
                <c:pt idx="742">
                  <c:v>44501</c:v>
                </c:pt>
                <c:pt idx="743">
                  <c:v>44531</c:v>
                </c:pt>
                <c:pt idx="744">
                  <c:v>44562</c:v>
                </c:pt>
                <c:pt idx="745">
                  <c:v>44593</c:v>
                </c:pt>
                <c:pt idx="746">
                  <c:v>44621</c:v>
                </c:pt>
                <c:pt idx="747">
                  <c:v>44652</c:v>
                </c:pt>
                <c:pt idx="748">
                  <c:v>44682</c:v>
                </c:pt>
                <c:pt idx="749">
                  <c:v>44713</c:v>
                </c:pt>
                <c:pt idx="750">
                  <c:v>44743</c:v>
                </c:pt>
                <c:pt idx="751">
                  <c:v>44774</c:v>
                </c:pt>
                <c:pt idx="752">
                  <c:v>44805</c:v>
                </c:pt>
                <c:pt idx="753">
                  <c:v>44835</c:v>
                </c:pt>
                <c:pt idx="754">
                  <c:v>44866</c:v>
                </c:pt>
                <c:pt idx="755">
                  <c:v>44896</c:v>
                </c:pt>
                <c:pt idx="756">
                  <c:v>44927</c:v>
                </c:pt>
                <c:pt idx="757">
                  <c:v>44958</c:v>
                </c:pt>
                <c:pt idx="758">
                  <c:v>44986</c:v>
                </c:pt>
                <c:pt idx="759">
                  <c:v>45017</c:v>
                </c:pt>
                <c:pt idx="760">
                  <c:v>45047</c:v>
                </c:pt>
                <c:pt idx="761">
                  <c:v>45078</c:v>
                </c:pt>
                <c:pt idx="762">
                  <c:v>45108</c:v>
                </c:pt>
                <c:pt idx="763">
                  <c:v>45139</c:v>
                </c:pt>
                <c:pt idx="764">
                  <c:v>45170</c:v>
                </c:pt>
                <c:pt idx="765">
                  <c:v>45200</c:v>
                </c:pt>
                <c:pt idx="766">
                  <c:v>45231</c:v>
                </c:pt>
                <c:pt idx="767">
                  <c:v>45261</c:v>
                </c:pt>
                <c:pt idx="768">
                  <c:v>45292</c:v>
                </c:pt>
                <c:pt idx="769">
                  <c:v>45323</c:v>
                </c:pt>
                <c:pt idx="770">
                  <c:v>45352</c:v>
                </c:pt>
                <c:pt idx="771">
                  <c:v>45383</c:v>
                </c:pt>
                <c:pt idx="772">
                  <c:v>45413</c:v>
                </c:pt>
                <c:pt idx="773">
                  <c:v>45444</c:v>
                </c:pt>
                <c:pt idx="774">
                  <c:v>45474</c:v>
                </c:pt>
                <c:pt idx="775">
                  <c:v>45505</c:v>
                </c:pt>
                <c:pt idx="776">
                  <c:v>45536</c:v>
                </c:pt>
                <c:pt idx="777">
                  <c:v>45566</c:v>
                </c:pt>
                <c:pt idx="778">
                  <c:v>45597</c:v>
                </c:pt>
                <c:pt idx="779">
                  <c:v>45627</c:v>
                </c:pt>
                <c:pt idx="780">
                  <c:v>45658</c:v>
                </c:pt>
                <c:pt idx="781">
                  <c:v>45689</c:v>
                </c:pt>
                <c:pt idx="782">
                  <c:v>45717</c:v>
                </c:pt>
                <c:pt idx="783">
                  <c:v>45748</c:v>
                </c:pt>
                <c:pt idx="784">
                  <c:v>45778</c:v>
                </c:pt>
                <c:pt idx="785">
                  <c:v>45809</c:v>
                </c:pt>
                <c:pt idx="786">
                  <c:v>45839</c:v>
                </c:pt>
                <c:pt idx="787">
                  <c:v>45870</c:v>
                </c:pt>
                <c:pt idx="788">
                  <c:v>45901</c:v>
                </c:pt>
                <c:pt idx="789">
                  <c:v>45931</c:v>
                </c:pt>
                <c:pt idx="790">
                  <c:v>45962</c:v>
                </c:pt>
                <c:pt idx="791">
                  <c:v>45992</c:v>
                </c:pt>
                <c:pt idx="792">
                  <c:v>46023</c:v>
                </c:pt>
                <c:pt idx="793">
                  <c:v>46054</c:v>
                </c:pt>
                <c:pt idx="794">
                  <c:v>46082</c:v>
                </c:pt>
                <c:pt idx="795">
                  <c:v>46113</c:v>
                </c:pt>
                <c:pt idx="796">
                  <c:v>46143</c:v>
                </c:pt>
              </c:numCache>
            </c:numRef>
          </c:cat>
          <c:val>
            <c:numRef>
              <c:f>'FRED Graph'!$C$13:$C$809</c:f>
              <c:numCache>
                <c:formatCode>0.00000</c:formatCode>
                <c:ptCount val="797"/>
                <c:pt idx="0">
                  <c:v>1.24095</c:v>
                </c:pt>
                <c:pt idx="1">
                  <c:v>1.4137900000000001</c:v>
                </c:pt>
                <c:pt idx="2">
                  <c:v>1.51881</c:v>
                </c:pt>
                <c:pt idx="3">
                  <c:v>1.9323699999999999</c:v>
                </c:pt>
                <c:pt idx="4">
                  <c:v>1.82507</c:v>
                </c:pt>
                <c:pt idx="5">
                  <c:v>1.7176199999999999</c:v>
                </c:pt>
                <c:pt idx="6">
                  <c:v>1.3722099999999999</c:v>
                </c:pt>
                <c:pt idx="7">
                  <c:v>1.4736100000000001</c:v>
                </c:pt>
                <c:pt idx="8">
                  <c:v>1.2307699999999999</c:v>
                </c:pt>
                <c:pt idx="9">
                  <c:v>1.36286</c:v>
                </c:pt>
                <c:pt idx="10">
                  <c:v>1.4650799999999999</c:v>
                </c:pt>
                <c:pt idx="11">
                  <c:v>1.36008</c:v>
                </c:pt>
                <c:pt idx="12">
                  <c:v>1.6002700000000001</c:v>
                </c:pt>
                <c:pt idx="13">
                  <c:v>1.4620899999999999</c:v>
                </c:pt>
                <c:pt idx="14">
                  <c:v>1.4620899999999999</c:v>
                </c:pt>
                <c:pt idx="15">
                  <c:v>0.91400999999999999</c:v>
                </c:pt>
                <c:pt idx="16">
                  <c:v>0.91308999999999996</c:v>
                </c:pt>
                <c:pt idx="17">
                  <c:v>0.77676000000000001</c:v>
                </c:pt>
                <c:pt idx="18">
                  <c:v>1.2521199999999999</c:v>
                </c:pt>
                <c:pt idx="19">
                  <c:v>1.11449</c:v>
                </c:pt>
                <c:pt idx="20">
                  <c:v>1.2495799999999999</c:v>
                </c:pt>
                <c:pt idx="21">
                  <c:v>0.77310999999999996</c:v>
                </c:pt>
                <c:pt idx="22">
                  <c:v>0.67159000000000002</c:v>
                </c:pt>
                <c:pt idx="23">
                  <c:v>0.67091999999999996</c:v>
                </c:pt>
                <c:pt idx="24">
                  <c:v>0.67023999999999995</c:v>
                </c:pt>
                <c:pt idx="25">
                  <c:v>0.90483000000000002</c:v>
                </c:pt>
                <c:pt idx="26">
                  <c:v>1.1059000000000001</c:v>
                </c:pt>
                <c:pt idx="27">
                  <c:v>1.3418300000000001</c:v>
                </c:pt>
                <c:pt idx="28">
                  <c:v>1.3404799999999999</c:v>
                </c:pt>
                <c:pt idx="29">
                  <c:v>1.2399500000000001</c:v>
                </c:pt>
                <c:pt idx="30">
                  <c:v>1.00267</c:v>
                </c:pt>
                <c:pt idx="31">
                  <c:v>1.1355999999999999</c:v>
                </c:pt>
                <c:pt idx="32">
                  <c:v>1.4676499999999999</c:v>
                </c:pt>
                <c:pt idx="33">
                  <c:v>1.33422</c:v>
                </c:pt>
                <c:pt idx="34">
                  <c:v>1.33422</c:v>
                </c:pt>
                <c:pt idx="35">
                  <c:v>1.23292</c:v>
                </c:pt>
                <c:pt idx="36">
                  <c:v>1.3315600000000001</c:v>
                </c:pt>
                <c:pt idx="37">
                  <c:v>1.2288300000000001</c:v>
                </c:pt>
                <c:pt idx="38">
                  <c:v>1.1269499999999999</c:v>
                </c:pt>
                <c:pt idx="39">
                  <c:v>0.89373999999999998</c:v>
                </c:pt>
                <c:pt idx="40">
                  <c:v>0.89285999999999999</c:v>
                </c:pt>
                <c:pt idx="41">
                  <c:v>1.32406</c:v>
                </c:pt>
                <c:pt idx="42">
                  <c:v>1.5552600000000001</c:v>
                </c:pt>
                <c:pt idx="43">
                  <c:v>1.5521799999999999</c:v>
                </c:pt>
                <c:pt idx="44">
                  <c:v>0.98619000000000001</c:v>
                </c:pt>
                <c:pt idx="45">
                  <c:v>1.21791</c:v>
                </c:pt>
                <c:pt idx="46">
                  <c:v>1.3166599999999999</c:v>
                </c:pt>
                <c:pt idx="47">
                  <c:v>1.6458200000000001</c:v>
                </c:pt>
                <c:pt idx="48">
                  <c:v>1.6425799999999999</c:v>
                </c:pt>
                <c:pt idx="49">
                  <c:v>1.41076</c:v>
                </c:pt>
                <c:pt idx="50">
                  <c:v>1.40937</c:v>
                </c:pt>
                <c:pt idx="51">
                  <c:v>1.54199</c:v>
                </c:pt>
                <c:pt idx="52">
                  <c:v>1.5404800000000001</c:v>
                </c:pt>
                <c:pt idx="53">
                  <c:v>1.3067599999999999</c:v>
                </c:pt>
                <c:pt idx="54">
                  <c:v>1.0752699999999999</c:v>
                </c:pt>
                <c:pt idx="55">
                  <c:v>0.97560999999999998</c:v>
                </c:pt>
                <c:pt idx="56">
                  <c:v>1.17188</c:v>
                </c:pt>
                <c:pt idx="57">
                  <c:v>1.2032499999999999</c:v>
                </c:pt>
                <c:pt idx="58">
                  <c:v>1.3970100000000001</c:v>
                </c:pt>
                <c:pt idx="59">
                  <c:v>1.1981900000000001</c:v>
                </c:pt>
                <c:pt idx="60">
                  <c:v>1.0989</c:v>
                </c:pt>
                <c:pt idx="61">
                  <c:v>1.19702</c:v>
                </c:pt>
                <c:pt idx="62">
                  <c:v>1.1958599999999999</c:v>
                </c:pt>
                <c:pt idx="63">
                  <c:v>1.38934</c:v>
                </c:pt>
                <c:pt idx="64">
                  <c:v>1.6139399999999999</c:v>
                </c:pt>
                <c:pt idx="65">
                  <c:v>1.93486</c:v>
                </c:pt>
                <c:pt idx="66">
                  <c:v>1.8052900000000001</c:v>
                </c:pt>
                <c:pt idx="67">
                  <c:v>1.6103099999999999</c:v>
                </c:pt>
                <c:pt idx="68">
                  <c:v>1.7374499999999999</c:v>
                </c:pt>
                <c:pt idx="69">
                  <c:v>1.7030799999999999</c:v>
                </c:pt>
                <c:pt idx="70">
                  <c:v>1.73021</c:v>
                </c:pt>
                <c:pt idx="71">
                  <c:v>1.92</c:v>
                </c:pt>
                <c:pt idx="72">
                  <c:v>1.9181600000000001</c:v>
                </c:pt>
                <c:pt idx="73">
                  <c:v>2.5575399999999999</c:v>
                </c:pt>
                <c:pt idx="74">
                  <c:v>2.7786599999999999</c:v>
                </c:pt>
                <c:pt idx="75">
                  <c:v>2.8680699999999999</c:v>
                </c:pt>
                <c:pt idx="76">
                  <c:v>2.7636599999999998</c:v>
                </c:pt>
                <c:pt idx="77">
                  <c:v>2.43594</c:v>
                </c:pt>
                <c:pt idx="78">
                  <c:v>2.7549100000000002</c:v>
                </c:pt>
                <c:pt idx="79">
                  <c:v>3.4865300000000001</c:v>
                </c:pt>
                <c:pt idx="80">
                  <c:v>3.57369</c:v>
                </c:pt>
                <c:pt idx="81">
                  <c:v>3.7914699999999999</c:v>
                </c:pt>
                <c:pt idx="82">
                  <c:v>3.5590600000000001</c:v>
                </c:pt>
                <c:pt idx="83">
                  <c:v>3.3595000000000002</c:v>
                </c:pt>
                <c:pt idx="84">
                  <c:v>3.1995</c:v>
                </c:pt>
                <c:pt idx="85">
                  <c:v>2.8678300000000001</c:v>
                </c:pt>
                <c:pt idx="86">
                  <c:v>2.5481699999999998</c:v>
                </c:pt>
                <c:pt idx="87">
                  <c:v>2.54027</c:v>
                </c:pt>
                <c:pt idx="88">
                  <c:v>2.31839</c:v>
                </c:pt>
                <c:pt idx="89">
                  <c:v>2.8412600000000001</c:v>
                </c:pt>
                <c:pt idx="90">
                  <c:v>2.9275799999999998</c:v>
                </c:pt>
                <c:pt idx="91">
                  <c:v>2.60337</c:v>
                </c:pt>
                <c:pt idx="92">
                  <c:v>2.5954199999999998</c:v>
                </c:pt>
                <c:pt idx="93">
                  <c:v>2.58752</c:v>
                </c:pt>
                <c:pt idx="94">
                  <c:v>3.1021899999999998</c:v>
                </c:pt>
                <c:pt idx="95">
                  <c:v>3.2806799999999998</c:v>
                </c:pt>
                <c:pt idx="96">
                  <c:v>3.6474199999999999</c:v>
                </c:pt>
                <c:pt idx="97">
                  <c:v>3.6363599999999998</c:v>
                </c:pt>
                <c:pt idx="98">
                  <c:v>3.9393899999999999</c:v>
                </c:pt>
                <c:pt idx="99">
                  <c:v>3.9274900000000001</c:v>
                </c:pt>
                <c:pt idx="100">
                  <c:v>4.2296100000000001</c:v>
                </c:pt>
                <c:pt idx="101">
                  <c:v>4.2042000000000002</c:v>
                </c:pt>
                <c:pt idx="102">
                  <c:v>4.4910199999999998</c:v>
                </c:pt>
                <c:pt idx="103">
                  <c:v>4.4776100000000003</c:v>
                </c:pt>
                <c:pt idx="104">
                  <c:v>4.4642900000000001</c:v>
                </c:pt>
                <c:pt idx="105">
                  <c:v>4.74777</c:v>
                </c:pt>
                <c:pt idx="106">
                  <c:v>4.4247800000000002</c:v>
                </c:pt>
                <c:pt idx="107">
                  <c:v>4.7058799999999996</c:v>
                </c:pt>
                <c:pt idx="108">
                  <c:v>4.6920799999999998</c:v>
                </c:pt>
                <c:pt idx="109">
                  <c:v>4.6783599999999996</c:v>
                </c:pt>
                <c:pt idx="110">
                  <c:v>5.2478100000000003</c:v>
                </c:pt>
                <c:pt idx="111">
                  <c:v>5.5232599999999996</c:v>
                </c:pt>
                <c:pt idx="112">
                  <c:v>5.50725</c:v>
                </c:pt>
                <c:pt idx="113">
                  <c:v>5.4755000000000003</c:v>
                </c:pt>
                <c:pt idx="114">
                  <c:v>5.4441300000000004</c:v>
                </c:pt>
                <c:pt idx="115">
                  <c:v>5.4285699999999997</c:v>
                </c:pt>
                <c:pt idx="116">
                  <c:v>5.69801</c:v>
                </c:pt>
                <c:pt idx="117">
                  <c:v>5.6657200000000003</c:v>
                </c:pt>
                <c:pt idx="118">
                  <c:v>5.9321999999999999</c:v>
                </c:pt>
                <c:pt idx="119">
                  <c:v>5.8988800000000001</c:v>
                </c:pt>
                <c:pt idx="120">
                  <c:v>6.1624600000000003</c:v>
                </c:pt>
                <c:pt idx="121">
                  <c:v>6.4245799999999997</c:v>
                </c:pt>
                <c:pt idx="122">
                  <c:v>6.0941799999999997</c:v>
                </c:pt>
                <c:pt idx="123">
                  <c:v>6.0606099999999996</c:v>
                </c:pt>
                <c:pt idx="124">
                  <c:v>6.0439600000000002</c:v>
                </c:pt>
                <c:pt idx="125">
                  <c:v>6.0109300000000001</c:v>
                </c:pt>
                <c:pt idx="126">
                  <c:v>5.7065200000000003</c:v>
                </c:pt>
                <c:pt idx="127">
                  <c:v>5.6910600000000002</c:v>
                </c:pt>
                <c:pt idx="128">
                  <c:v>5.66038</c:v>
                </c:pt>
                <c:pt idx="129">
                  <c:v>5.6300299999999996</c:v>
                </c:pt>
                <c:pt idx="130">
                  <c:v>5.6</c:v>
                </c:pt>
                <c:pt idx="131">
                  <c:v>5.57029</c:v>
                </c:pt>
                <c:pt idx="132">
                  <c:v>5.2770400000000004</c:v>
                </c:pt>
                <c:pt idx="133">
                  <c:v>4.7244099999999998</c:v>
                </c:pt>
                <c:pt idx="134">
                  <c:v>4.4386400000000004</c:v>
                </c:pt>
                <c:pt idx="135">
                  <c:v>4.1558400000000004</c:v>
                </c:pt>
                <c:pt idx="136">
                  <c:v>4.4041499999999996</c:v>
                </c:pt>
                <c:pt idx="137">
                  <c:v>4.3814399999999996</c:v>
                </c:pt>
                <c:pt idx="138">
                  <c:v>4.3701800000000004</c:v>
                </c:pt>
                <c:pt idx="139">
                  <c:v>4.3589700000000002</c:v>
                </c:pt>
                <c:pt idx="140">
                  <c:v>4.0816299999999996</c:v>
                </c:pt>
                <c:pt idx="141">
                  <c:v>3.8071100000000002</c:v>
                </c:pt>
                <c:pt idx="142">
                  <c:v>3.5353500000000002</c:v>
                </c:pt>
                <c:pt idx="143">
                  <c:v>3.26633</c:v>
                </c:pt>
                <c:pt idx="144">
                  <c:v>3.2581500000000001</c:v>
                </c:pt>
                <c:pt idx="145">
                  <c:v>3.7593999999999999</c:v>
                </c:pt>
                <c:pt idx="146">
                  <c:v>3.5</c:v>
                </c:pt>
                <c:pt idx="147">
                  <c:v>3.4912700000000001</c:v>
                </c:pt>
                <c:pt idx="148">
                  <c:v>3.2258100000000001</c:v>
                </c:pt>
                <c:pt idx="149">
                  <c:v>2.9629599999999998</c:v>
                </c:pt>
                <c:pt idx="150">
                  <c:v>2.95567</c:v>
                </c:pt>
                <c:pt idx="151">
                  <c:v>2.9483999999999999</c:v>
                </c:pt>
                <c:pt idx="152">
                  <c:v>3.1862699999999999</c:v>
                </c:pt>
                <c:pt idx="153">
                  <c:v>3.17848</c:v>
                </c:pt>
                <c:pt idx="154">
                  <c:v>3.4146299999999998</c:v>
                </c:pt>
                <c:pt idx="155">
                  <c:v>3.4063300000000001</c:v>
                </c:pt>
                <c:pt idx="156">
                  <c:v>3.6407799999999999</c:v>
                </c:pt>
                <c:pt idx="157">
                  <c:v>3.8647300000000002</c:v>
                </c:pt>
                <c:pt idx="158">
                  <c:v>4.8309199999999999</c:v>
                </c:pt>
                <c:pt idx="159">
                  <c:v>5.3011999999999997</c:v>
                </c:pt>
                <c:pt idx="160">
                  <c:v>5.5288500000000003</c:v>
                </c:pt>
                <c:pt idx="161">
                  <c:v>5.9951999999999996</c:v>
                </c:pt>
                <c:pt idx="162">
                  <c:v>5.7416299999999998</c:v>
                </c:pt>
                <c:pt idx="163">
                  <c:v>7.3985700000000003</c:v>
                </c:pt>
                <c:pt idx="164">
                  <c:v>7.3634199999999996</c:v>
                </c:pt>
                <c:pt idx="165">
                  <c:v>8.05687</c:v>
                </c:pt>
                <c:pt idx="166">
                  <c:v>8.2547200000000007</c:v>
                </c:pt>
                <c:pt idx="167">
                  <c:v>8.9411799999999992</c:v>
                </c:pt>
                <c:pt idx="168">
                  <c:v>9.6018699999999999</c:v>
                </c:pt>
                <c:pt idx="169">
                  <c:v>10</c:v>
                </c:pt>
                <c:pt idx="170">
                  <c:v>10.138249999999999</c:v>
                </c:pt>
                <c:pt idx="171">
                  <c:v>10.06865</c:v>
                </c:pt>
                <c:pt idx="172">
                  <c:v>10.706149999999999</c:v>
                </c:pt>
                <c:pt idx="173">
                  <c:v>10.859730000000001</c:v>
                </c:pt>
                <c:pt idx="174">
                  <c:v>11.538460000000001</c:v>
                </c:pt>
                <c:pt idx="175">
                  <c:v>10.88889</c:v>
                </c:pt>
                <c:pt idx="176">
                  <c:v>11.946899999999999</c:v>
                </c:pt>
                <c:pt idx="177">
                  <c:v>11.84211</c:v>
                </c:pt>
                <c:pt idx="178">
                  <c:v>12.20044</c:v>
                </c:pt>
                <c:pt idx="179">
                  <c:v>12.09503</c:v>
                </c:pt>
                <c:pt idx="180">
                  <c:v>11.752140000000001</c:v>
                </c:pt>
                <c:pt idx="181">
                  <c:v>11.205069999999999</c:v>
                </c:pt>
                <c:pt idx="182">
                  <c:v>10.46025</c:v>
                </c:pt>
                <c:pt idx="183">
                  <c:v>10.187110000000001</c:v>
                </c:pt>
                <c:pt idx="184">
                  <c:v>9.2592599999999994</c:v>
                </c:pt>
                <c:pt idx="185">
                  <c:v>9.1836699999999993</c:v>
                </c:pt>
                <c:pt idx="186">
                  <c:v>9.5334699999999994</c:v>
                </c:pt>
                <c:pt idx="187">
                  <c:v>8.6172299999999993</c:v>
                </c:pt>
                <c:pt idx="188">
                  <c:v>7.9051400000000003</c:v>
                </c:pt>
                <c:pt idx="189">
                  <c:v>7.6470599999999997</c:v>
                </c:pt>
                <c:pt idx="190">
                  <c:v>7.3786399999999999</c:v>
                </c:pt>
                <c:pt idx="191">
                  <c:v>7.1290899999999997</c:v>
                </c:pt>
                <c:pt idx="192">
                  <c:v>6.6921600000000003</c:v>
                </c:pt>
                <c:pt idx="193">
                  <c:v>6.2737600000000002</c:v>
                </c:pt>
                <c:pt idx="194">
                  <c:v>6.0606099999999996</c:v>
                </c:pt>
                <c:pt idx="195">
                  <c:v>5.8490599999999997</c:v>
                </c:pt>
                <c:pt idx="196">
                  <c:v>6.21469</c:v>
                </c:pt>
                <c:pt idx="197">
                  <c:v>5.9813099999999997</c:v>
                </c:pt>
                <c:pt idx="198">
                  <c:v>5.5555599999999998</c:v>
                </c:pt>
                <c:pt idx="199">
                  <c:v>5.7195600000000004</c:v>
                </c:pt>
                <c:pt idx="200">
                  <c:v>5.49451</c:v>
                </c:pt>
                <c:pt idx="201">
                  <c:v>5.46448</c:v>
                </c:pt>
                <c:pt idx="202">
                  <c:v>5.0632900000000003</c:v>
                </c:pt>
                <c:pt idx="203">
                  <c:v>5.0359699999999998</c:v>
                </c:pt>
                <c:pt idx="204">
                  <c:v>5.1971299999999996</c:v>
                </c:pt>
                <c:pt idx="205">
                  <c:v>6.0822900000000004</c:v>
                </c:pt>
                <c:pt idx="206">
                  <c:v>6.4285699999999997</c:v>
                </c:pt>
                <c:pt idx="207">
                  <c:v>6.9518700000000004</c:v>
                </c:pt>
                <c:pt idx="208">
                  <c:v>6.73759</c:v>
                </c:pt>
                <c:pt idx="209">
                  <c:v>6.7019399999999996</c:v>
                </c:pt>
                <c:pt idx="210">
                  <c:v>6.6666699999999999</c:v>
                </c:pt>
                <c:pt idx="211">
                  <c:v>6.6317599999999999</c:v>
                </c:pt>
                <c:pt idx="212">
                  <c:v>6.42361</c:v>
                </c:pt>
                <c:pt idx="213">
                  <c:v>6.3903299999999996</c:v>
                </c:pt>
                <c:pt idx="214">
                  <c:v>6.7125599999999999</c:v>
                </c:pt>
                <c:pt idx="215">
                  <c:v>6.6780799999999996</c:v>
                </c:pt>
                <c:pt idx="216">
                  <c:v>6.8143099999999999</c:v>
                </c:pt>
                <c:pt idx="217">
                  <c:v>6.2394600000000002</c:v>
                </c:pt>
                <c:pt idx="218">
                  <c:v>6.3758400000000002</c:v>
                </c:pt>
                <c:pt idx="219">
                  <c:v>6.5</c:v>
                </c:pt>
                <c:pt idx="220">
                  <c:v>7.1428599999999998</c:v>
                </c:pt>
                <c:pt idx="221">
                  <c:v>7.4380199999999999</c:v>
                </c:pt>
                <c:pt idx="222">
                  <c:v>7.7302600000000004</c:v>
                </c:pt>
                <c:pt idx="223">
                  <c:v>7.8559700000000001</c:v>
                </c:pt>
                <c:pt idx="224">
                  <c:v>8.4828700000000001</c:v>
                </c:pt>
                <c:pt idx="225">
                  <c:v>8.9285700000000006</c:v>
                </c:pt>
                <c:pt idx="226">
                  <c:v>8.8709699999999998</c:v>
                </c:pt>
                <c:pt idx="227">
                  <c:v>8.9887599999999992</c:v>
                </c:pt>
                <c:pt idx="228">
                  <c:v>9.2504000000000008</c:v>
                </c:pt>
                <c:pt idx="229">
                  <c:v>9.8412699999999997</c:v>
                </c:pt>
                <c:pt idx="230">
                  <c:v>10.252370000000001</c:v>
                </c:pt>
                <c:pt idx="231">
                  <c:v>10.48513</c:v>
                </c:pt>
                <c:pt idx="232">
                  <c:v>10.69767</c:v>
                </c:pt>
                <c:pt idx="233">
                  <c:v>11.076919999999999</c:v>
                </c:pt>
                <c:pt idx="234">
                  <c:v>11.450379999999999</c:v>
                </c:pt>
                <c:pt idx="235">
                  <c:v>11.836119999999999</c:v>
                </c:pt>
                <c:pt idx="236">
                  <c:v>11.8797</c:v>
                </c:pt>
                <c:pt idx="237">
                  <c:v>12.071540000000001</c:v>
                </c:pt>
                <c:pt idx="238">
                  <c:v>12.59259</c:v>
                </c:pt>
                <c:pt idx="239">
                  <c:v>13.25479</c:v>
                </c:pt>
                <c:pt idx="240">
                  <c:v>13.86861</c:v>
                </c:pt>
                <c:pt idx="241">
                  <c:v>14.161849999999999</c:v>
                </c:pt>
                <c:pt idx="242">
                  <c:v>14.592269999999999</c:v>
                </c:pt>
                <c:pt idx="243">
                  <c:v>14.58924</c:v>
                </c:pt>
                <c:pt idx="244">
                  <c:v>14.42577</c:v>
                </c:pt>
                <c:pt idx="245">
                  <c:v>14.265930000000001</c:v>
                </c:pt>
                <c:pt idx="246">
                  <c:v>13.150679999999999</c:v>
                </c:pt>
                <c:pt idx="247">
                  <c:v>12.890090000000001</c:v>
                </c:pt>
                <c:pt idx="248">
                  <c:v>12.76882</c:v>
                </c:pt>
                <c:pt idx="249">
                  <c:v>12.63298</c:v>
                </c:pt>
                <c:pt idx="250">
                  <c:v>12.63158</c:v>
                </c:pt>
                <c:pt idx="251">
                  <c:v>12.35371</c:v>
                </c:pt>
                <c:pt idx="252">
                  <c:v>11.79487</c:v>
                </c:pt>
                <c:pt idx="253">
                  <c:v>11.39241</c:v>
                </c:pt>
                <c:pt idx="254">
                  <c:v>10.611739999999999</c:v>
                </c:pt>
                <c:pt idx="255">
                  <c:v>10.13597</c:v>
                </c:pt>
                <c:pt idx="256">
                  <c:v>9.7919199999999993</c:v>
                </c:pt>
                <c:pt idx="257">
                  <c:v>9.6969700000000003</c:v>
                </c:pt>
                <c:pt idx="258">
                  <c:v>10.77482</c:v>
                </c:pt>
                <c:pt idx="259">
                  <c:v>10.817310000000001</c:v>
                </c:pt>
                <c:pt idx="260">
                  <c:v>10.965439999999999</c:v>
                </c:pt>
                <c:pt idx="261">
                  <c:v>10.27155</c:v>
                </c:pt>
                <c:pt idx="262">
                  <c:v>9.57944</c:v>
                </c:pt>
                <c:pt idx="263">
                  <c:v>8.9120399999999993</c:v>
                </c:pt>
                <c:pt idx="264">
                  <c:v>8.2568800000000007</c:v>
                </c:pt>
                <c:pt idx="265">
                  <c:v>7.6136400000000002</c:v>
                </c:pt>
                <c:pt idx="266">
                  <c:v>6.8848799999999999</c:v>
                </c:pt>
                <c:pt idx="267">
                  <c:v>6.6217699999999997</c:v>
                </c:pt>
                <c:pt idx="268">
                  <c:v>6.9119299999999999</c:v>
                </c:pt>
                <c:pt idx="269">
                  <c:v>7.1823199999999998</c:v>
                </c:pt>
                <c:pt idx="270">
                  <c:v>6.5573800000000002</c:v>
                </c:pt>
                <c:pt idx="271">
                  <c:v>5.9652900000000004</c:v>
                </c:pt>
                <c:pt idx="272">
                  <c:v>4.9409200000000002</c:v>
                </c:pt>
                <c:pt idx="273">
                  <c:v>5.0321199999999999</c:v>
                </c:pt>
                <c:pt idx="274">
                  <c:v>4.4776100000000003</c:v>
                </c:pt>
                <c:pt idx="275">
                  <c:v>3.82572</c:v>
                </c:pt>
                <c:pt idx="276">
                  <c:v>3.70763</c:v>
                </c:pt>
                <c:pt idx="277">
                  <c:v>3.4846900000000001</c:v>
                </c:pt>
                <c:pt idx="278">
                  <c:v>3.59029</c:v>
                </c:pt>
                <c:pt idx="279">
                  <c:v>4</c:v>
                </c:pt>
                <c:pt idx="280">
                  <c:v>3.4410799999999999</c:v>
                </c:pt>
                <c:pt idx="281">
                  <c:v>2.4742299999999999</c:v>
                </c:pt>
                <c:pt idx="282">
                  <c:v>2.3589699999999998</c:v>
                </c:pt>
                <c:pt idx="283">
                  <c:v>2.4565000000000001</c:v>
                </c:pt>
                <c:pt idx="284">
                  <c:v>2.76356</c:v>
                </c:pt>
                <c:pt idx="285">
                  <c:v>2.7522899999999999</c:v>
                </c:pt>
                <c:pt idx="286">
                  <c:v>3.1632699999999998</c:v>
                </c:pt>
                <c:pt idx="287">
                  <c:v>3.7871000000000001</c:v>
                </c:pt>
                <c:pt idx="288">
                  <c:v>4.2900900000000002</c:v>
                </c:pt>
                <c:pt idx="289">
                  <c:v>4.6938800000000001</c:v>
                </c:pt>
                <c:pt idx="290">
                  <c:v>4.89297</c:v>
                </c:pt>
                <c:pt idx="291">
                  <c:v>4.5546600000000002</c:v>
                </c:pt>
                <c:pt idx="292">
                  <c:v>4.3346799999999996</c:v>
                </c:pt>
                <c:pt idx="293">
                  <c:v>4.3259600000000002</c:v>
                </c:pt>
                <c:pt idx="294">
                  <c:v>4.3086200000000003</c:v>
                </c:pt>
                <c:pt idx="295">
                  <c:v>4.2957000000000001</c:v>
                </c:pt>
                <c:pt idx="296">
                  <c:v>4.28287</c:v>
                </c:pt>
                <c:pt idx="297">
                  <c:v>4.2658699999999996</c:v>
                </c:pt>
                <c:pt idx="298">
                  <c:v>4.1543000000000001</c:v>
                </c:pt>
                <c:pt idx="299">
                  <c:v>4.0433899999999996</c:v>
                </c:pt>
                <c:pt idx="300">
                  <c:v>3.5259499999999999</c:v>
                </c:pt>
                <c:pt idx="301">
                  <c:v>3.6062400000000001</c:v>
                </c:pt>
                <c:pt idx="302">
                  <c:v>3.7900900000000002</c:v>
                </c:pt>
                <c:pt idx="303">
                  <c:v>3.5817999999999999</c:v>
                </c:pt>
                <c:pt idx="304">
                  <c:v>3.5748799999999998</c:v>
                </c:pt>
                <c:pt idx="305">
                  <c:v>3.6644199999999998</c:v>
                </c:pt>
                <c:pt idx="306">
                  <c:v>3.4582099999999998</c:v>
                </c:pt>
                <c:pt idx="307">
                  <c:v>3.35249</c:v>
                </c:pt>
                <c:pt idx="308">
                  <c:v>3.2473700000000001</c:v>
                </c:pt>
                <c:pt idx="309">
                  <c:v>3.2350099999999999</c:v>
                </c:pt>
                <c:pt idx="310">
                  <c:v>3.5137700000000001</c:v>
                </c:pt>
                <c:pt idx="311">
                  <c:v>3.7914699999999999</c:v>
                </c:pt>
                <c:pt idx="312">
                  <c:v>3.9735100000000001</c:v>
                </c:pt>
                <c:pt idx="313">
                  <c:v>3.1984900000000001</c:v>
                </c:pt>
                <c:pt idx="314">
                  <c:v>2.1535600000000001</c:v>
                </c:pt>
                <c:pt idx="315">
                  <c:v>1.5887899999999999</c:v>
                </c:pt>
                <c:pt idx="316">
                  <c:v>1.6791</c:v>
                </c:pt>
                <c:pt idx="317">
                  <c:v>1.7674399999999999</c:v>
                </c:pt>
                <c:pt idx="318">
                  <c:v>1.6713100000000001</c:v>
                </c:pt>
                <c:pt idx="319">
                  <c:v>1.5755300000000001</c:v>
                </c:pt>
                <c:pt idx="320">
                  <c:v>1.75763</c:v>
                </c:pt>
                <c:pt idx="321">
                  <c:v>1.5668200000000001</c:v>
                </c:pt>
                <c:pt idx="322">
                  <c:v>1.2844</c:v>
                </c:pt>
                <c:pt idx="323">
                  <c:v>1.1872100000000001</c:v>
                </c:pt>
                <c:pt idx="324">
                  <c:v>1.3648800000000001</c:v>
                </c:pt>
                <c:pt idx="325">
                  <c:v>1.91431</c:v>
                </c:pt>
                <c:pt idx="326">
                  <c:v>2.8414299999999999</c:v>
                </c:pt>
                <c:pt idx="327">
                  <c:v>3.6798500000000001</c:v>
                </c:pt>
                <c:pt idx="328">
                  <c:v>3.6697199999999999</c:v>
                </c:pt>
                <c:pt idx="329">
                  <c:v>3.7477100000000001</c:v>
                </c:pt>
                <c:pt idx="330">
                  <c:v>3.9269400000000001</c:v>
                </c:pt>
                <c:pt idx="331">
                  <c:v>4.2883199999999997</c:v>
                </c:pt>
                <c:pt idx="332">
                  <c:v>4.2727300000000001</c:v>
                </c:pt>
                <c:pt idx="333">
                  <c:v>4.3557199999999998</c:v>
                </c:pt>
                <c:pt idx="334">
                  <c:v>4.5289900000000003</c:v>
                </c:pt>
                <c:pt idx="335">
                  <c:v>4.3321300000000003</c:v>
                </c:pt>
                <c:pt idx="336">
                  <c:v>4.1292600000000004</c:v>
                </c:pt>
                <c:pt idx="337">
                  <c:v>3.9356</c:v>
                </c:pt>
                <c:pt idx="338">
                  <c:v>3.8324400000000001</c:v>
                </c:pt>
                <c:pt idx="339">
                  <c:v>3.9929000000000001</c:v>
                </c:pt>
                <c:pt idx="340">
                  <c:v>3.9823</c:v>
                </c:pt>
                <c:pt idx="341">
                  <c:v>3.9647600000000001</c:v>
                </c:pt>
                <c:pt idx="342">
                  <c:v>4.1300499999999998</c:v>
                </c:pt>
                <c:pt idx="343">
                  <c:v>4.1119899999999996</c:v>
                </c:pt>
                <c:pt idx="344">
                  <c:v>4.1848299999999998</c:v>
                </c:pt>
                <c:pt idx="345">
                  <c:v>4.2608699999999997</c:v>
                </c:pt>
                <c:pt idx="346">
                  <c:v>4.2461000000000002</c:v>
                </c:pt>
                <c:pt idx="347">
                  <c:v>4.4117600000000001</c:v>
                </c:pt>
                <c:pt idx="348">
                  <c:v>4.4827599999999999</c:v>
                </c:pt>
                <c:pt idx="349">
                  <c:v>4.6471600000000004</c:v>
                </c:pt>
                <c:pt idx="350">
                  <c:v>4.8926999999999996</c:v>
                </c:pt>
                <c:pt idx="351">
                  <c:v>5.0341300000000002</c:v>
                </c:pt>
                <c:pt idx="352">
                  <c:v>5.2766000000000002</c:v>
                </c:pt>
                <c:pt idx="353">
                  <c:v>5.1694899999999997</c:v>
                </c:pt>
                <c:pt idx="354">
                  <c:v>5.0632900000000003</c:v>
                </c:pt>
                <c:pt idx="355">
                  <c:v>4.6218500000000002</c:v>
                </c:pt>
                <c:pt idx="356">
                  <c:v>4.4351500000000001</c:v>
                </c:pt>
                <c:pt idx="357">
                  <c:v>4.5871599999999999</c:v>
                </c:pt>
                <c:pt idx="358">
                  <c:v>4.65503</c:v>
                </c:pt>
                <c:pt idx="359">
                  <c:v>4.6395999999999997</c:v>
                </c:pt>
                <c:pt idx="360">
                  <c:v>5.1980199999999996</c:v>
                </c:pt>
                <c:pt idx="361">
                  <c:v>5.2631600000000001</c:v>
                </c:pt>
                <c:pt idx="362">
                  <c:v>5.2373200000000004</c:v>
                </c:pt>
                <c:pt idx="363">
                  <c:v>4.7116199999999999</c:v>
                </c:pt>
                <c:pt idx="364">
                  <c:v>4.3654000000000002</c:v>
                </c:pt>
                <c:pt idx="365">
                  <c:v>4.6736500000000003</c:v>
                </c:pt>
                <c:pt idx="366">
                  <c:v>4.81928</c:v>
                </c:pt>
                <c:pt idx="367">
                  <c:v>5.7028100000000004</c:v>
                </c:pt>
                <c:pt idx="368">
                  <c:v>6.1698700000000004</c:v>
                </c:pt>
                <c:pt idx="369">
                  <c:v>6.3795900000000003</c:v>
                </c:pt>
                <c:pt idx="370">
                  <c:v>6.1953899999999997</c:v>
                </c:pt>
                <c:pt idx="371">
                  <c:v>6.25495</c:v>
                </c:pt>
                <c:pt idx="372">
                  <c:v>5.6470599999999997</c:v>
                </c:pt>
                <c:pt idx="373">
                  <c:v>5.3125</c:v>
                </c:pt>
                <c:pt idx="374">
                  <c:v>4.8211500000000003</c:v>
                </c:pt>
                <c:pt idx="375">
                  <c:v>4.8099299999999996</c:v>
                </c:pt>
                <c:pt idx="376">
                  <c:v>5.0348600000000001</c:v>
                </c:pt>
                <c:pt idx="377">
                  <c:v>4.6959200000000001</c:v>
                </c:pt>
                <c:pt idx="378">
                  <c:v>4.36782</c:v>
                </c:pt>
                <c:pt idx="379">
                  <c:v>3.7993899999999998</c:v>
                </c:pt>
                <c:pt idx="380">
                  <c:v>3.3962300000000001</c:v>
                </c:pt>
                <c:pt idx="381">
                  <c:v>2.8485800000000001</c:v>
                </c:pt>
                <c:pt idx="382">
                  <c:v>3.06657</c:v>
                </c:pt>
                <c:pt idx="383">
                  <c:v>2.9806300000000001</c:v>
                </c:pt>
                <c:pt idx="384">
                  <c:v>2.6726100000000002</c:v>
                </c:pt>
                <c:pt idx="385">
                  <c:v>2.8189899999999999</c:v>
                </c:pt>
                <c:pt idx="386">
                  <c:v>3.1899099999999998</c:v>
                </c:pt>
                <c:pt idx="387">
                  <c:v>3.18283</c:v>
                </c:pt>
                <c:pt idx="388">
                  <c:v>3.0236000000000001</c:v>
                </c:pt>
                <c:pt idx="389">
                  <c:v>3.01471</c:v>
                </c:pt>
                <c:pt idx="390">
                  <c:v>3.1571199999999999</c:v>
                </c:pt>
                <c:pt idx="391">
                  <c:v>3.0746699999999998</c:v>
                </c:pt>
                <c:pt idx="392">
                  <c:v>2.9927000000000001</c:v>
                </c:pt>
                <c:pt idx="393">
                  <c:v>3.2798799999999999</c:v>
                </c:pt>
                <c:pt idx="394">
                  <c:v>3.12046</c:v>
                </c:pt>
                <c:pt idx="395">
                  <c:v>2.96671</c:v>
                </c:pt>
                <c:pt idx="396">
                  <c:v>3.2538</c:v>
                </c:pt>
                <c:pt idx="397">
                  <c:v>3.24675</c:v>
                </c:pt>
                <c:pt idx="398">
                  <c:v>3.0194100000000001</c:v>
                </c:pt>
                <c:pt idx="399">
                  <c:v>3.15638</c:v>
                </c:pt>
                <c:pt idx="400">
                  <c:v>3.22119</c:v>
                </c:pt>
                <c:pt idx="401">
                  <c:v>2.9978600000000002</c:v>
                </c:pt>
                <c:pt idx="402">
                  <c:v>2.8469799999999998</c:v>
                </c:pt>
                <c:pt idx="403">
                  <c:v>2.84091</c:v>
                </c:pt>
                <c:pt idx="404">
                  <c:v>2.7639999999999998</c:v>
                </c:pt>
                <c:pt idx="405">
                  <c:v>2.7522899999999999</c:v>
                </c:pt>
                <c:pt idx="406">
                  <c:v>2.7445499999999998</c:v>
                </c:pt>
                <c:pt idx="407">
                  <c:v>2.8109600000000001</c:v>
                </c:pt>
                <c:pt idx="408">
                  <c:v>2.4509799999999999</c:v>
                </c:pt>
                <c:pt idx="409">
                  <c:v>2.51572</c:v>
                </c:pt>
                <c:pt idx="410">
                  <c:v>2.65178</c:v>
                </c:pt>
                <c:pt idx="411">
                  <c:v>2.3643900000000002</c:v>
                </c:pt>
                <c:pt idx="412">
                  <c:v>2.2884899999999999</c:v>
                </c:pt>
                <c:pt idx="413">
                  <c:v>2.4948000000000001</c:v>
                </c:pt>
                <c:pt idx="414">
                  <c:v>2.69896</c:v>
                </c:pt>
                <c:pt idx="415">
                  <c:v>2.90055</c:v>
                </c:pt>
                <c:pt idx="416">
                  <c:v>2.9655200000000002</c:v>
                </c:pt>
                <c:pt idx="417">
                  <c:v>2.60989</c:v>
                </c:pt>
                <c:pt idx="418">
                  <c:v>2.6027399999999998</c:v>
                </c:pt>
                <c:pt idx="419">
                  <c:v>2.5973999999999999</c:v>
                </c:pt>
                <c:pt idx="420">
                  <c:v>2.8708100000000001</c:v>
                </c:pt>
                <c:pt idx="421">
                  <c:v>2.8629899999999999</c:v>
                </c:pt>
                <c:pt idx="422">
                  <c:v>2.78722</c:v>
                </c:pt>
                <c:pt idx="423">
                  <c:v>3.125</c:v>
                </c:pt>
                <c:pt idx="424">
                  <c:v>3.1186400000000001</c:v>
                </c:pt>
                <c:pt idx="425">
                  <c:v>3.0426000000000002</c:v>
                </c:pt>
                <c:pt idx="426">
                  <c:v>2.83019</c:v>
                </c:pt>
                <c:pt idx="427">
                  <c:v>2.6174499999999998</c:v>
                </c:pt>
                <c:pt idx="428">
                  <c:v>2.54521</c:v>
                </c:pt>
                <c:pt idx="429">
                  <c:v>2.74431</c:v>
                </c:pt>
                <c:pt idx="430">
                  <c:v>2.6034700000000002</c:v>
                </c:pt>
                <c:pt idx="431">
                  <c:v>2.53165</c:v>
                </c:pt>
                <c:pt idx="432">
                  <c:v>2.7907000000000002</c:v>
                </c:pt>
                <c:pt idx="433">
                  <c:v>2.7170299999999998</c:v>
                </c:pt>
                <c:pt idx="434">
                  <c:v>2.8439199999999998</c:v>
                </c:pt>
                <c:pt idx="435">
                  <c:v>2.8326699999999998</c:v>
                </c:pt>
                <c:pt idx="436">
                  <c:v>2.8270900000000001</c:v>
                </c:pt>
                <c:pt idx="437">
                  <c:v>2.82152</c:v>
                </c:pt>
                <c:pt idx="438">
                  <c:v>2.8833600000000001</c:v>
                </c:pt>
                <c:pt idx="439">
                  <c:v>2.8123</c:v>
                </c:pt>
                <c:pt idx="440">
                  <c:v>3.0045700000000002</c:v>
                </c:pt>
                <c:pt idx="441">
                  <c:v>3.06189</c:v>
                </c:pt>
                <c:pt idx="442">
                  <c:v>3.2530899999999998</c:v>
                </c:pt>
                <c:pt idx="443">
                  <c:v>3.3788200000000002</c:v>
                </c:pt>
                <c:pt idx="444">
                  <c:v>3.0381399999999998</c:v>
                </c:pt>
                <c:pt idx="445">
                  <c:v>3.03226</c:v>
                </c:pt>
                <c:pt idx="446">
                  <c:v>2.7652700000000001</c:v>
                </c:pt>
                <c:pt idx="447">
                  <c:v>2.4343400000000002</c:v>
                </c:pt>
                <c:pt idx="448">
                  <c:v>2.2378499999999999</c:v>
                </c:pt>
                <c:pt idx="449">
                  <c:v>2.2335699999999998</c:v>
                </c:pt>
                <c:pt idx="450">
                  <c:v>2.16561</c:v>
                </c:pt>
                <c:pt idx="451">
                  <c:v>2.2900800000000001</c:v>
                </c:pt>
                <c:pt idx="452">
                  <c:v>2.2193999999999998</c:v>
                </c:pt>
                <c:pt idx="453">
                  <c:v>2.0859700000000001</c:v>
                </c:pt>
                <c:pt idx="454">
                  <c:v>1.89036</c:v>
                </c:pt>
                <c:pt idx="455">
                  <c:v>1.6970499999999999</c:v>
                </c:pt>
                <c:pt idx="456">
                  <c:v>1.6311199999999999</c:v>
                </c:pt>
                <c:pt idx="457">
                  <c:v>1.4401999999999999</c:v>
                </c:pt>
                <c:pt idx="458">
                  <c:v>1.3767199999999999</c:v>
                </c:pt>
                <c:pt idx="459">
                  <c:v>1.4383999999999999</c:v>
                </c:pt>
                <c:pt idx="460">
                  <c:v>1.6885600000000001</c:v>
                </c:pt>
                <c:pt idx="461">
                  <c:v>1.62297</c:v>
                </c:pt>
                <c:pt idx="462">
                  <c:v>1.7456400000000001</c:v>
                </c:pt>
                <c:pt idx="463">
                  <c:v>1.6169199999999999</c:v>
                </c:pt>
                <c:pt idx="464">
                  <c:v>1.4268000000000001</c:v>
                </c:pt>
                <c:pt idx="465">
                  <c:v>1.48607</c:v>
                </c:pt>
                <c:pt idx="466">
                  <c:v>1.4842299999999999</c:v>
                </c:pt>
                <c:pt idx="467">
                  <c:v>1.6069199999999999</c:v>
                </c:pt>
                <c:pt idx="468">
                  <c:v>1.6666700000000001</c:v>
                </c:pt>
                <c:pt idx="469">
                  <c:v>1.6666700000000001</c:v>
                </c:pt>
                <c:pt idx="470">
                  <c:v>1.7283999999999999</c:v>
                </c:pt>
                <c:pt idx="471">
                  <c:v>2.2811300000000001</c:v>
                </c:pt>
                <c:pt idx="472">
                  <c:v>2.0910199999999999</c:v>
                </c:pt>
                <c:pt idx="473">
                  <c:v>1.9656</c:v>
                </c:pt>
                <c:pt idx="474">
                  <c:v>2.1446100000000001</c:v>
                </c:pt>
                <c:pt idx="475">
                  <c:v>2.2643800000000001</c:v>
                </c:pt>
                <c:pt idx="476">
                  <c:v>2.6299700000000001</c:v>
                </c:pt>
                <c:pt idx="477">
                  <c:v>2.5625399999999998</c:v>
                </c:pt>
                <c:pt idx="478">
                  <c:v>2.6203500000000002</c:v>
                </c:pt>
                <c:pt idx="479">
                  <c:v>2.6764000000000001</c:v>
                </c:pt>
                <c:pt idx="480">
                  <c:v>2.7929599999999999</c:v>
                </c:pt>
                <c:pt idx="481">
                  <c:v>3.2179700000000002</c:v>
                </c:pt>
                <c:pt idx="482">
                  <c:v>3.76214</c:v>
                </c:pt>
                <c:pt idx="483">
                  <c:v>3.0138600000000002</c:v>
                </c:pt>
                <c:pt idx="484">
                  <c:v>3.13253</c:v>
                </c:pt>
                <c:pt idx="485">
                  <c:v>3.7349399999999999</c:v>
                </c:pt>
                <c:pt idx="486">
                  <c:v>3.5992799999999998</c:v>
                </c:pt>
                <c:pt idx="487">
                  <c:v>3.3512900000000001</c:v>
                </c:pt>
                <c:pt idx="488">
                  <c:v>3.4565000000000001</c:v>
                </c:pt>
                <c:pt idx="489">
                  <c:v>3.4503300000000001</c:v>
                </c:pt>
                <c:pt idx="490">
                  <c:v>3.4441799999999998</c:v>
                </c:pt>
                <c:pt idx="491">
                  <c:v>3.4360200000000001</c:v>
                </c:pt>
                <c:pt idx="492">
                  <c:v>3.7212000000000001</c:v>
                </c:pt>
                <c:pt idx="493">
                  <c:v>3.5294099999999999</c:v>
                </c:pt>
                <c:pt idx="494">
                  <c:v>2.9824600000000001</c:v>
                </c:pt>
                <c:pt idx="495">
                  <c:v>3.2182599999999999</c:v>
                </c:pt>
                <c:pt idx="496">
                  <c:v>3.5630799999999998</c:v>
                </c:pt>
                <c:pt idx="497">
                  <c:v>3.1939600000000001</c:v>
                </c:pt>
                <c:pt idx="498">
                  <c:v>2.7214800000000001</c:v>
                </c:pt>
                <c:pt idx="499">
                  <c:v>2.7214800000000001</c:v>
                </c:pt>
                <c:pt idx="500">
                  <c:v>2.5921699999999999</c:v>
                </c:pt>
                <c:pt idx="501">
                  <c:v>2.1276600000000001</c:v>
                </c:pt>
                <c:pt idx="502">
                  <c:v>1.8943700000000001</c:v>
                </c:pt>
                <c:pt idx="503">
                  <c:v>1.6036699999999999</c:v>
                </c:pt>
                <c:pt idx="504">
                  <c:v>1.1959</c:v>
                </c:pt>
                <c:pt idx="505">
                  <c:v>1.13636</c:v>
                </c:pt>
                <c:pt idx="506">
                  <c:v>1.36286</c:v>
                </c:pt>
                <c:pt idx="507">
                  <c:v>1.6439900000000001</c:v>
                </c:pt>
                <c:pt idx="508">
                  <c:v>1.2408300000000001</c:v>
                </c:pt>
                <c:pt idx="509">
                  <c:v>1.0692200000000001</c:v>
                </c:pt>
                <c:pt idx="510">
                  <c:v>1.4656100000000001</c:v>
                </c:pt>
                <c:pt idx="511">
                  <c:v>1.74746</c:v>
                </c:pt>
                <c:pt idx="512">
                  <c:v>1.516</c:v>
                </c:pt>
                <c:pt idx="513">
                  <c:v>2.0270299999999999</c:v>
                </c:pt>
                <c:pt idx="514">
                  <c:v>2.25352</c:v>
                </c:pt>
                <c:pt idx="515">
                  <c:v>2.48027</c:v>
                </c:pt>
                <c:pt idx="516">
                  <c:v>2.75746</c:v>
                </c:pt>
                <c:pt idx="517">
                  <c:v>3.1460699999999999</c:v>
                </c:pt>
                <c:pt idx="518">
                  <c:v>3.02521</c:v>
                </c:pt>
                <c:pt idx="519">
                  <c:v>2.1751299999999998</c:v>
                </c:pt>
                <c:pt idx="520">
                  <c:v>1.89415</c:v>
                </c:pt>
                <c:pt idx="521">
                  <c:v>1.94878</c:v>
                </c:pt>
                <c:pt idx="522">
                  <c:v>2.0555599999999998</c:v>
                </c:pt>
                <c:pt idx="523">
                  <c:v>2.2160700000000002</c:v>
                </c:pt>
                <c:pt idx="524">
                  <c:v>2.37832</c:v>
                </c:pt>
                <c:pt idx="525">
                  <c:v>2.0419399999999999</c:v>
                </c:pt>
                <c:pt idx="526">
                  <c:v>1.9283699999999999</c:v>
                </c:pt>
                <c:pt idx="527">
                  <c:v>2.0352000000000001</c:v>
                </c:pt>
                <c:pt idx="528">
                  <c:v>2.0262899999999999</c:v>
                </c:pt>
                <c:pt idx="529">
                  <c:v>1.68845</c:v>
                </c:pt>
                <c:pt idx="530">
                  <c:v>1.7400800000000001</c:v>
                </c:pt>
                <c:pt idx="531">
                  <c:v>2.2925800000000001</c:v>
                </c:pt>
                <c:pt idx="532">
                  <c:v>2.8977599999999999</c:v>
                </c:pt>
                <c:pt idx="533">
                  <c:v>3.1676700000000002</c:v>
                </c:pt>
                <c:pt idx="534">
                  <c:v>2.9395799999999999</c:v>
                </c:pt>
                <c:pt idx="535">
                  <c:v>2.5474299999999999</c:v>
                </c:pt>
                <c:pt idx="536">
                  <c:v>2.5391699999999999</c:v>
                </c:pt>
                <c:pt idx="537">
                  <c:v>3.1909100000000001</c:v>
                </c:pt>
                <c:pt idx="538">
                  <c:v>3.6216200000000001</c:v>
                </c:pt>
                <c:pt idx="539">
                  <c:v>3.34232</c:v>
                </c:pt>
                <c:pt idx="540">
                  <c:v>2.8448699999999998</c:v>
                </c:pt>
                <c:pt idx="541">
                  <c:v>3.0530300000000001</c:v>
                </c:pt>
                <c:pt idx="542">
                  <c:v>3.2068400000000001</c:v>
                </c:pt>
                <c:pt idx="543">
                  <c:v>3.3617900000000001</c:v>
                </c:pt>
                <c:pt idx="544">
                  <c:v>2.8692899999999999</c:v>
                </c:pt>
                <c:pt idx="545">
                  <c:v>2.5410300000000001</c:v>
                </c:pt>
                <c:pt idx="546">
                  <c:v>3.0671599999999999</c:v>
                </c:pt>
                <c:pt idx="547">
                  <c:v>3.6469299999999998</c:v>
                </c:pt>
                <c:pt idx="548">
                  <c:v>4.7418300000000002</c:v>
                </c:pt>
                <c:pt idx="549">
                  <c:v>4.3501000000000003</c:v>
                </c:pt>
                <c:pt idx="550">
                  <c:v>3.3385500000000001</c:v>
                </c:pt>
                <c:pt idx="551">
                  <c:v>3.3385500000000001</c:v>
                </c:pt>
                <c:pt idx="552">
                  <c:v>4.0187900000000001</c:v>
                </c:pt>
                <c:pt idx="553">
                  <c:v>3.6382500000000002</c:v>
                </c:pt>
                <c:pt idx="554">
                  <c:v>3.4179200000000001</c:v>
                </c:pt>
                <c:pt idx="555">
                  <c:v>3.6138400000000002</c:v>
                </c:pt>
                <c:pt idx="556">
                  <c:v>3.9772699999999999</c:v>
                </c:pt>
                <c:pt idx="557">
                  <c:v>4.1817200000000003</c:v>
                </c:pt>
                <c:pt idx="558">
                  <c:v>4.1046699999999996</c:v>
                </c:pt>
                <c:pt idx="559">
                  <c:v>3.9265699999999999</c:v>
                </c:pt>
                <c:pt idx="560">
                  <c:v>2.01207</c:v>
                </c:pt>
                <c:pt idx="561">
                  <c:v>1.4063300000000001</c:v>
                </c:pt>
                <c:pt idx="562">
                  <c:v>1.9686999999999999</c:v>
                </c:pt>
                <c:pt idx="563">
                  <c:v>2.5239799999999999</c:v>
                </c:pt>
                <c:pt idx="564">
                  <c:v>2.0757699999999999</c:v>
                </c:pt>
                <c:pt idx="565">
                  <c:v>2.4202599999999999</c:v>
                </c:pt>
                <c:pt idx="566">
                  <c:v>2.7982</c:v>
                </c:pt>
                <c:pt idx="567">
                  <c:v>2.5929199999999999</c:v>
                </c:pt>
                <c:pt idx="568">
                  <c:v>2.7098900000000001</c:v>
                </c:pt>
                <c:pt idx="569">
                  <c:v>2.6927699999999999</c:v>
                </c:pt>
                <c:pt idx="570">
                  <c:v>2.3178899999999998</c:v>
                </c:pt>
                <c:pt idx="571">
                  <c:v>1.8974500000000001</c:v>
                </c:pt>
                <c:pt idx="572">
                  <c:v>2.8338299999999998</c:v>
                </c:pt>
                <c:pt idx="573">
                  <c:v>3.6107</c:v>
                </c:pt>
                <c:pt idx="574">
                  <c:v>4.3732699999999998</c:v>
                </c:pt>
                <c:pt idx="575">
                  <c:v>4.1088100000000001</c:v>
                </c:pt>
                <c:pt idx="576">
                  <c:v>4.2946999999999997</c:v>
                </c:pt>
                <c:pt idx="577">
                  <c:v>4.1429600000000004</c:v>
                </c:pt>
                <c:pt idx="578">
                  <c:v>3.9748999999999999</c:v>
                </c:pt>
                <c:pt idx="579">
                  <c:v>3.9037600000000001</c:v>
                </c:pt>
                <c:pt idx="580">
                  <c:v>4.0884099999999997</c:v>
                </c:pt>
                <c:pt idx="581">
                  <c:v>4.9359700000000002</c:v>
                </c:pt>
                <c:pt idx="582">
                  <c:v>5.4975100000000001</c:v>
                </c:pt>
                <c:pt idx="583">
                  <c:v>5.30802</c:v>
                </c:pt>
                <c:pt idx="584">
                  <c:v>4.9533199999999997</c:v>
                </c:pt>
                <c:pt idx="585">
                  <c:v>3.7310599999999998</c:v>
                </c:pt>
                <c:pt idx="586">
                  <c:v>1.09992</c:v>
                </c:pt>
                <c:pt idx="587">
                  <c:v>-2.223E-2</c:v>
                </c:pt>
                <c:pt idx="588">
                  <c:v>-0.11359</c:v>
                </c:pt>
                <c:pt idx="589">
                  <c:v>8.4600000000000005E-3</c:v>
                </c:pt>
                <c:pt idx="590">
                  <c:v>-0.44647999999999999</c:v>
                </c:pt>
                <c:pt idx="591">
                  <c:v>-0.57632000000000005</c:v>
                </c:pt>
                <c:pt idx="592">
                  <c:v>-1.01576</c:v>
                </c:pt>
                <c:pt idx="593">
                  <c:v>-1.2291700000000001</c:v>
                </c:pt>
                <c:pt idx="594">
                  <c:v>-1.9587600000000001</c:v>
                </c:pt>
                <c:pt idx="595">
                  <c:v>-1.48384</c:v>
                </c:pt>
                <c:pt idx="596">
                  <c:v>-1.3779399999999999</c:v>
                </c:pt>
                <c:pt idx="597">
                  <c:v>-0.22397</c:v>
                </c:pt>
                <c:pt idx="598">
                  <c:v>1.91459</c:v>
                </c:pt>
                <c:pt idx="599">
                  <c:v>2.81412</c:v>
                </c:pt>
                <c:pt idx="600">
                  <c:v>2.6211099999999998</c:v>
                </c:pt>
                <c:pt idx="601">
                  <c:v>2.1513399999999998</c:v>
                </c:pt>
                <c:pt idx="602">
                  <c:v>2.2861699999999998</c:v>
                </c:pt>
                <c:pt idx="603">
                  <c:v>2.2067700000000001</c:v>
                </c:pt>
                <c:pt idx="604">
                  <c:v>2.0035500000000002</c:v>
                </c:pt>
                <c:pt idx="605">
                  <c:v>1.1215599999999999</c:v>
                </c:pt>
                <c:pt idx="606">
                  <c:v>1.3407800000000001</c:v>
                </c:pt>
                <c:pt idx="607">
                  <c:v>1.15018</c:v>
                </c:pt>
                <c:pt idx="608">
                  <c:v>1.1183099999999999</c:v>
                </c:pt>
                <c:pt idx="609">
                  <c:v>1.1667000000000001</c:v>
                </c:pt>
                <c:pt idx="610">
                  <c:v>1.0845400000000001</c:v>
                </c:pt>
                <c:pt idx="611">
                  <c:v>1.4377899999999999</c:v>
                </c:pt>
                <c:pt idx="612">
                  <c:v>1.70078</c:v>
                </c:pt>
                <c:pt idx="613">
                  <c:v>2.1248999999999998</c:v>
                </c:pt>
                <c:pt idx="614">
                  <c:v>2.61924</c:v>
                </c:pt>
                <c:pt idx="615">
                  <c:v>3.0772300000000001</c:v>
                </c:pt>
                <c:pt idx="616">
                  <c:v>3.4589699999999999</c:v>
                </c:pt>
                <c:pt idx="617">
                  <c:v>3.5023200000000001</c:v>
                </c:pt>
                <c:pt idx="618">
                  <c:v>3.5798800000000002</c:v>
                </c:pt>
                <c:pt idx="619">
                  <c:v>3.7549999999999999</c:v>
                </c:pt>
                <c:pt idx="620">
                  <c:v>3.8126199999999999</c:v>
                </c:pt>
                <c:pt idx="621">
                  <c:v>3.5222699999999998</c:v>
                </c:pt>
                <c:pt idx="622">
                  <c:v>3.4514300000000002</c:v>
                </c:pt>
                <c:pt idx="623">
                  <c:v>3.0620699999999998</c:v>
                </c:pt>
                <c:pt idx="624">
                  <c:v>3.0087700000000002</c:v>
                </c:pt>
                <c:pt idx="625">
                  <c:v>2.89818</c:v>
                </c:pt>
                <c:pt idx="626">
                  <c:v>2.5828799999999998</c:v>
                </c:pt>
                <c:pt idx="627">
                  <c:v>2.2731599999999998</c:v>
                </c:pt>
                <c:pt idx="628">
                  <c:v>1.73794</c:v>
                </c:pt>
                <c:pt idx="629">
                  <c:v>1.65387</c:v>
                </c:pt>
                <c:pt idx="630">
                  <c:v>1.41751</c:v>
                </c:pt>
                <c:pt idx="631">
                  <c:v>1.6859299999999999</c:v>
                </c:pt>
                <c:pt idx="632">
                  <c:v>1.9497199999999999</c:v>
                </c:pt>
                <c:pt idx="633">
                  <c:v>2.1556799999999998</c:v>
                </c:pt>
                <c:pt idx="634">
                  <c:v>1.7960199999999999</c:v>
                </c:pt>
                <c:pt idx="635">
                  <c:v>1.7595000000000001</c:v>
                </c:pt>
                <c:pt idx="636">
                  <c:v>1.6840599999999999</c:v>
                </c:pt>
                <c:pt idx="637">
                  <c:v>2.0181399999999998</c:v>
                </c:pt>
                <c:pt idx="638">
                  <c:v>1.51875</c:v>
                </c:pt>
                <c:pt idx="639">
                  <c:v>1.1388100000000001</c:v>
                </c:pt>
                <c:pt idx="640">
                  <c:v>1.39039</c:v>
                </c:pt>
                <c:pt idx="641">
                  <c:v>1.7157899999999999</c:v>
                </c:pt>
                <c:pt idx="642">
                  <c:v>1.88547</c:v>
                </c:pt>
                <c:pt idx="643">
                  <c:v>1.53881</c:v>
                </c:pt>
                <c:pt idx="644">
                  <c:v>1.09473</c:v>
                </c:pt>
                <c:pt idx="645">
                  <c:v>0.87680000000000002</c:v>
                </c:pt>
                <c:pt idx="646">
                  <c:v>1.2328699999999999</c:v>
                </c:pt>
                <c:pt idx="647">
                  <c:v>1.51284</c:v>
                </c:pt>
                <c:pt idx="648">
                  <c:v>1.55776</c:v>
                </c:pt>
                <c:pt idx="649">
                  <c:v>1.1204700000000001</c:v>
                </c:pt>
                <c:pt idx="650">
                  <c:v>1.61269</c:v>
                </c:pt>
                <c:pt idx="651">
                  <c:v>2.0151300000000001</c:v>
                </c:pt>
                <c:pt idx="652">
                  <c:v>2.1669499999999999</c:v>
                </c:pt>
                <c:pt idx="653">
                  <c:v>2.05898</c:v>
                </c:pt>
                <c:pt idx="654">
                  <c:v>1.97424</c:v>
                </c:pt>
                <c:pt idx="655">
                  <c:v>1.7151000000000001</c:v>
                </c:pt>
                <c:pt idx="656">
                  <c:v>1.68405</c:v>
                </c:pt>
                <c:pt idx="657">
                  <c:v>1.60954</c:v>
                </c:pt>
                <c:pt idx="658">
                  <c:v>1.2315199999999999</c:v>
                </c:pt>
                <c:pt idx="659">
                  <c:v>0.65312000000000003</c:v>
                </c:pt>
                <c:pt idx="660">
                  <c:v>-0.22993</c:v>
                </c:pt>
                <c:pt idx="661">
                  <c:v>-8.7029999999999996E-2</c:v>
                </c:pt>
                <c:pt idx="662">
                  <c:v>-2.2030000000000001E-2</c:v>
                </c:pt>
                <c:pt idx="663">
                  <c:v>-0.10403</c:v>
                </c:pt>
                <c:pt idx="664">
                  <c:v>3.5029999999999999E-2</c:v>
                </c:pt>
                <c:pt idx="665">
                  <c:v>0.17957000000000001</c:v>
                </c:pt>
                <c:pt idx="666">
                  <c:v>0.22569</c:v>
                </c:pt>
                <c:pt idx="667">
                  <c:v>0.24129999999999999</c:v>
                </c:pt>
                <c:pt idx="668">
                  <c:v>8.8400000000000006E-3</c:v>
                </c:pt>
                <c:pt idx="669">
                  <c:v>0.12762000000000001</c:v>
                </c:pt>
                <c:pt idx="670">
                  <c:v>0.43631999999999999</c:v>
                </c:pt>
                <c:pt idx="671">
                  <c:v>0.63871999999999995</c:v>
                </c:pt>
                <c:pt idx="672">
                  <c:v>1.2375</c:v>
                </c:pt>
                <c:pt idx="673">
                  <c:v>0.84728000000000003</c:v>
                </c:pt>
                <c:pt idx="674">
                  <c:v>0.89161999999999997</c:v>
                </c:pt>
                <c:pt idx="675">
                  <c:v>1.1726300000000001</c:v>
                </c:pt>
                <c:pt idx="676">
                  <c:v>1.0784800000000001</c:v>
                </c:pt>
                <c:pt idx="677">
                  <c:v>1.0792900000000001</c:v>
                </c:pt>
                <c:pt idx="678">
                  <c:v>0.86836000000000002</c:v>
                </c:pt>
                <c:pt idx="679">
                  <c:v>1.05532</c:v>
                </c:pt>
                <c:pt idx="680">
                  <c:v>1.54864</c:v>
                </c:pt>
                <c:pt idx="681">
                  <c:v>1.6859200000000001</c:v>
                </c:pt>
                <c:pt idx="682">
                  <c:v>1.6843300000000001</c:v>
                </c:pt>
                <c:pt idx="683">
                  <c:v>2.0508000000000002</c:v>
                </c:pt>
                <c:pt idx="684">
                  <c:v>2.5103900000000001</c:v>
                </c:pt>
                <c:pt idx="685">
                  <c:v>2.8103600000000002</c:v>
                </c:pt>
                <c:pt idx="686">
                  <c:v>2.4411999999999998</c:v>
                </c:pt>
                <c:pt idx="687">
                  <c:v>2.1762199999999998</c:v>
                </c:pt>
                <c:pt idx="688">
                  <c:v>1.8563400000000001</c:v>
                </c:pt>
                <c:pt idx="689">
                  <c:v>1.6405700000000001</c:v>
                </c:pt>
                <c:pt idx="690">
                  <c:v>1.7251099999999999</c:v>
                </c:pt>
                <c:pt idx="691">
                  <c:v>1.9281200000000001</c:v>
                </c:pt>
                <c:pt idx="692">
                  <c:v>2.1805699999999999</c:v>
                </c:pt>
                <c:pt idx="693">
                  <c:v>2.0207600000000001</c:v>
                </c:pt>
                <c:pt idx="694">
                  <c:v>2.1724899999999998</c:v>
                </c:pt>
                <c:pt idx="695">
                  <c:v>2.1299299999999999</c:v>
                </c:pt>
                <c:pt idx="696">
                  <c:v>2.1513200000000001</c:v>
                </c:pt>
                <c:pt idx="697">
                  <c:v>2.2634699999999999</c:v>
                </c:pt>
                <c:pt idx="698">
                  <c:v>2.3309500000000001</c:v>
                </c:pt>
                <c:pt idx="699">
                  <c:v>2.4710000000000001</c:v>
                </c:pt>
                <c:pt idx="700">
                  <c:v>2.7819199999999999</c:v>
                </c:pt>
                <c:pt idx="701">
                  <c:v>2.80755</c:v>
                </c:pt>
                <c:pt idx="702">
                  <c:v>2.85412</c:v>
                </c:pt>
                <c:pt idx="703">
                  <c:v>2.6429200000000002</c:v>
                </c:pt>
                <c:pt idx="704">
                  <c:v>2.3320599999999998</c:v>
                </c:pt>
                <c:pt idx="705">
                  <c:v>2.4920300000000002</c:v>
                </c:pt>
                <c:pt idx="706">
                  <c:v>2.1473300000000002</c:v>
                </c:pt>
                <c:pt idx="707">
                  <c:v>2.00238</c:v>
                </c:pt>
                <c:pt idx="708">
                  <c:v>1.48759</c:v>
                </c:pt>
                <c:pt idx="709">
                  <c:v>1.5188600000000001</c:v>
                </c:pt>
                <c:pt idx="710">
                  <c:v>1.8831899999999999</c:v>
                </c:pt>
                <c:pt idx="711">
                  <c:v>2.0005799999999998</c:v>
                </c:pt>
                <c:pt idx="712">
                  <c:v>1.7959099999999999</c:v>
                </c:pt>
                <c:pt idx="713">
                  <c:v>1.67119</c:v>
                </c:pt>
                <c:pt idx="714">
                  <c:v>1.82633</c:v>
                </c:pt>
                <c:pt idx="715">
                  <c:v>1.7376400000000001</c:v>
                </c:pt>
                <c:pt idx="716">
                  <c:v>1.6845000000000001</c:v>
                </c:pt>
                <c:pt idx="717">
                  <c:v>1.73397</c:v>
                </c:pt>
                <c:pt idx="718">
                  <c:v>2.0922900000000002</c:v>
                </c:pt>
                <c:pt idx="719">
                  <c:v>2.3195299999999999</c:v>
                </c:pt>
                <c:pt idx="720">
                  <c:v>2.5122599999999999</c:v>
                </c:pt>
                <c:pt idx="721">
                  <c:v>2.3397399999999999</c:v>
                </c:pt>
                <c:pt idx="722">
                  <c:v>1.5231399999999999</c:v>
                </c:pt>
                <c:pt idx="723">
                  <c:v>0.34988000000000002</c:v>
                </c:pt>
                <c:pt idx="724">
                  <c:v>0.21622</c:v>
                </c:pt>
                <c:pt idx="725">
                  <c:v>0.70177</c:v>
                </c:pt>
                <c:pt idx="726">
                  <c:v>1.0187600000000001</c:v>
                </c:pt>
                <c:pt idx="727">
                  <c:v>1.3006</c:v>
                </c:pt>
                <c:pt idx="728">
                  <c:v>1.3730800000000001</c:v>
                </c:pt>
                <c:pt idx="729">
                  <c:v>1.2031700000000001</c:v>
                </c:pt>
                <c:pt idx="730">
                  <c:v>1.16954</c:v>
                </c:pt>
                <c:pt idx="731">
                  <c:v>1.3049500000000001</c:v>
                </c:pt>
                <c:pt idx="732">
                  <c:v>1.3951</c:v>
                </c:pt>
                <c:pt idx="733">
                  <c:v>1.67293</c:v>
                </c:pt>
                <c:pt idx="734">
                  <c:v>2.61863</c:v>
                </c:pt>
                <c:pt idx="735">
                  <c:v>4.1487400000000001</c:v>
                </c:pt>
                <c:pt idx="736">
                  <c:v>4.9263599999999999</c:v>
                </c:pt>
                <c:pt idx="737">
                  <c:v>5.3150899999999996</c:v>
                </c:pt>
                <c:pt idx="738">
                  <c:v>5.2575799999999999</c:v>
                </c:pt>
                <c:pt idx="739">
                  <c:v>5.1753099999999996</c:v>
                </c:pt>
                <c:pt idx="740">
                  <c:v>5.3610100000000003</c:v>
                </c:pt>
                <c:pt idx="741">
                  <c:v>6.2190399999999997</c:v>
                </c:pt>
                <c:pt idx="742">
                  <c:v>6.8625299999999996</c:v>
                </c:pt>
                <c:pt idx="743">
                  <c:v>7.1765800000000004</c:v>
                </c:pt>
                <c:pt idx="744">
                  <c:v>7.5697700000000001</c:v>
                </c:pt>
                <c:pt idx="745">
                  <c:v>7.9489200000000002</c:v>
                </c:pt>
                <c:pt idx="746">
                  <c:v>8.5474300000000003</c:v>
                </c:pt>
                <c:pt idx="747">
                  <c:v>8.2518600000000006</c:v>
                </c:pt>
                <c:pt idx="748">
                  <c:v>8.5329999999999995</c:v>
                </c:pt>
                <c:pt idx="749">
                  <c:v>8.9897399999999994</c:v>
                </c:pt>
                <c:pt idx="750">
                  <c:v>8.4498200000000008</c:v>
                </c:pt>
                <c:pt idx="751">
                  <c:v>8.2188099999999995</c:v>
                </c:pt>
                <c:pt idx="752">
                  <c:v>8.1982700000000008</c:v>
                </c:pt>
                <c:pt idx="753">
                  <c:v>7.7519400000000003</c:v>
                </c:pt>
                <c:pt idx="754">
                  <c:v>7.1194699999999997</c:v>
                </c:pt>
                <c:pt idx="755">
                  <c:v>6.4115000000000002</c:v>
                </c:pt>
                <c:pt idx="756">
                  <c:v>6.36212</c:v>
                </c:pt>
                <c:pt idx="757">
                  <c:v>5.9655199999999997</c:v>
                </c:pt>
                <c:pt idx="758">
                  <c:v>4.9350899999999998</c:v>
                </c:pt>
                <c:pt idx="759">
                  <c:v>4.9410600000000002</c:v>
                </c:pt>
                <c:pt idx="760">
                  <c:v>4.1206899999999997</c:v>
                </c:pt>
                <c:pt idx="761">
                  <c:v>3.0532599999999999</c:v>
                </c:pt>
                <c:pt idx="762">
                  <c:v>3.2717800000000001</c:v>
                </c:pt>
                <c:pt idx="763">
                  <c:v>3.7187199999999998</c:v>
                </c:pt>
                <c:pt idx="764">
                  <c:v>3.6940599999999999</c:v>
                </c:pt>
                <c:pt idx="765">
                  <c:v>3.24579</c:v>
                </c:pt>
                <c:pt idx="766">
                  <c:v>3.1394799999999998</c:v>
                </c:pt>
                <c:pt idx="767">
                  <c:v>3.3231600000000001</c:v>
                </c:pt>
                <c:pt idx="768">
                  <c:v>3.1059800000000002</c:v>
                </c:pt>
                <c:pt idx="769">
                  <c:v>3.16574</c:v>
                </c:pt>
                <c:pt idx="770">
                  <c:v>3.4751300000000001</c:v>
                </c:pt>
                <c:pt idx="771">
                  <c:v>3.3577300000000001</c:v>
                </c:pt>
                <c:pt idx="772">
                  <c:v>3.25021</c:v>
                </c:pt>
                <c:pt idx="773">
                  <c:v>2.9756300000000002</c:v>
                </c:pt>
                <c:pt idx="774">
                  <c:v>2.9235699999999998</c:v>
                </c:pt>
                <c:pt idx="775">
                  <c:v>2.5912299999999999</c:v>
                </c:pt>
                <c:pt idx="776">
                  <c:v>2.4075099999999998</c:v>
                </c:pt>
                <c:pt idx="777">
                  <c:v>2.57633</c:v>
                </c:pt>
                <c:pt idx="778">
                  <c:v>2.73258</c:v>
                </c:pt>
                <c:pt idx="779">
                  <c:v>2.8965900000000002</c:v>
                </c:pt>
                <c:pt idx="780">
                  <c:v>2.9994100000000001</c:v>
                </c:pt>
                <c:pt idx="781">
                  <c:v>2.81427</c:v>
                </c:pt>
                <c:pt idx="782">
                  <c:v>2.4055900000000001</c:v>
                </c:pt>
                <c:pt idx="783">
                  <c:v>2.3337500000000002</c:v>
                </c:pt>
                <c:pt idx="784">
                  <c:v>2.3759299999999999</c:v>
                </c:pt>
                <c:pt idx="785">
                  <c:v>2.6726800000000002</c:v>
                </c:pt>
                <c:pt idx="786">
                  <c:v>2.7317999999999998</c:v>
                </c:pt>
                <c:pt idx="787">
                  <c:v>2.9392200000000002</c:v>
                </c:pt>
                <c:pt idx="788">
                  <c:v>3.0226999999999999</c:v>
                </c:pt>
                <c:pt idx="790">
                  <c:v>2.71197</c:v>
                </c:pt>
                <c:pt idx="791">
                  <c:v>2.6533099999999998</c:v>
                </c:pt>
                <c:pt idx="792">
                  <c:v>2.3912</c:v>
                </c:pt>
                <c:pt idx="793">
                  <c:v>2.4340000000000002</c:v>
                </c:pt>
                <c:pt idx="794">
                  <c:v>3.2859600000000002</c:v>
                </c:pt>
                <c:pt idx="795">
                  <c:v>3.7792500000000002</c:v>
                </c:pt>
                <c:pt idx="796">
                  <c:v>4.1666100000000004</c:v>
                </c:pt>
              </c:numCache>
            </c:numRef>
          </c:val>
          <c:smooth val="0"/>
          <c:extLst>
            <c:ext xmlns:c16="http://schemas.microsoft.com/office/drawing/2014/chart" uri="{C3380CC4-5D6E-409C-BE32-E72D297353CC}">
              <c16:uniqueId val="{00000002-C392-4A30-91C9-5DD9983BB97A}"/>
            </c:ext>
          </c:extLst>
        </c:ser>
        <c:dLbls>
          <c:showLegendKey val="0"/>
          <c:showVal val="0"/>
          <c:showCatName val="0"/>
          <c:showSerName val="0"/>
          <c:showPercent val="0"/>
          <c:showBubbleSize val="0"/>
        </c:dLbls>
        <c:marker val="1"/>
        <c:smooth val="0"/>
        <c:axId val="1520137199"/>
        <c:axId val="1520134799"/>
      </c:lineChart>
      <c:dateAx>
        <c:axId val="1520137199"/>
        <c:scaling>
          <c:orientation val="minMax"/>
        </c:scaling>
        <c:delete val="0"/>
        <c:axPos val="b"/>
        <c:title>
          <c:tx>
            <c:rich>
              <a:bodyPr rot="0" spcFirstLastPara="1" vertOverflow="ellipsis" vert="horz" wrap="square" anchor="ctr" anchorCtr="1"/>
              <a:lstStyle/>
              <a:p>
                <a:pPr>
                  <a:defRPr sz="1000" b="1" i="0" u="none" strike="noStrike" kern="1200" baseline="0">
                    <a:solidFill>
                      <a:srgbClr val="000033"/>
                    </a:solidFill>
                    <a:latin typeface="+mn-lt"/>
                    <a:ea typeface="+mn-ea"/>
                    <a:cs typeface="+mn-cs"/>
                  </a:defRPr>
                </a:pPr>
                <a:r>
                  <a:rPr lang="en-US" b="1" i="0" baseline="0" dirty="0">
                    <a:solidFill>
                      <a:srgbClr val="000033"/>
                    </a:solidFill>
                  </a:rPr>
                  <a:t>Years</a:t>
                </a:r>
              </a:p>
            </c:rich>
          </c:tx>
          <c:overlay val="0"/>
          <c:spPr>
            <a:noFill/>
            <a:ln>
              <a:noFill/>
            </a:ln>
            <a:effectLst/>
          </c:spPr>
          <c:txPr>
            <a:bodyPr rot="0" spcFirstLastPara="1" vertOverflow="ellipsis" vert="horz" wrap="square" anchor="ctr" anchorCtr="1"/>
            <a:lstStyle/>
            <a:p>
              <a:pPr>
                <a:defRPr sz="1000" b="1" i="0" u="none" strike="noStrike" kern="1200" baseline="0">
                  <a:solidFill>
                    <a:srgbClr val="000033"/>
                  </a:solidFill>
                  <a:latin typeface="+mn-lt"/>
                  <a:ea typeface="+mn-ea"/>
                  <a:cs typeface="+mn-cs"/>
                </a:defRPr>
              </a:pPr>
              <a:endParaRPr lang="en-US"/>
            </a:p>
          </c:txPr>
        </c:title>
        <c:numFmt formatCode="yy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520134799"/>
        <c:crosses val="autoZero"/>
        <c:auto val="1"/>
        <c:lblOffset val="100"/>
        <c:baseTimeUnit val="months"/>
        <c:majorUnit val="30"/>
        <c:majorTimeUnit val="months"/>
        <c:minorUnit val="1"/>
      </c:dateAx>
      <c:valAx>
        <c:axId val="15201347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000033"/>
                    </a:solidFill>
                    <a:latin typeface="+mn-lt"/>
                    <a:ea typeface="+mn-ea"/>
                    <a:cs typeface="+mn-cs"/>
                  </a:defRPr>
                </a:pPr>
                <a:r>
                  <a:rPr lang="en-US" b="1" i="0" baseline="0" dirty="0">
                    <a:solidFill>
                      <a:srgbClr val="000033"/>
                    </a:solidFill>
                  </a:rPr>
                  <a:t>YoY Percent Change </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000033"/>
                  </a:solidFill>
                  <a:latin typeface="+mn-lt"/>
                  <a:ea typeface="+mn-ea"/>
                  <a:cs typeface="+mn-cs"/>
                </a:defRPr>
              </a:pPr>
              <a:endParaRPr lang="en-US"/>
            </a:p>
          </c:txPr>
        </c:title>
        <c:numFmt formatCode="0&quot;%&quot;"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520137199"/>
        <c:crosses val="autoZero"/>
        <c:crossBetween val="between"/>
      </c:valAx>
      <c:valAx>
        <c:axId val="1397866816"/>
        <c:scaling>
          <c:orientation val="minMax"/>
          <c:max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7862976"/>
        <c:crosses val="max"/>
        <c:crossBetween val="between"/>
      </c:valAx>
      <c:dateAx>
        <c:axId val="1397862976"/>
        <c:scaling>
          <c:orientation val="minMax"/>
        </c:scaling>
        <c:delete val="1"/>
        <c:axPos val="b"/>
        <c:numFmt formatCode="m/d/yyyy" sourceLinked="1"/>
        <c:majorTickMark val="out"/>
        <c:minorTickMark val="none"/>
        <c:tickLblPos val="nextTo"/>
        <c:crossAx val="1397866816"/>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7846082784232929E-2"/>
          <c:y val="4.2744582747832105E-2"/>
          <c:w val="0.88124618647761277"/>
          <c:h val="0.8633894482232598"/>
        </c:manualLayout>
      </c:layout>
      <c:barChart>
        <c:barDir val="col"/>
        <c:grouping val="stacked"/>
        <c:varyColors val="0"/>
        <c:ser>
          <c:idx val="0"/>
          <c:order val="0"/>
          <c:tx>
            <c:v>Construction</c:v>
          </c:tx>
          <c:spPr>
            <a:solidFill>
              <a:srgbClr val="000033"/>
            </a:solidFill>
            <a:ln>
              <a:noFill/>
            </a:ln>
            <a:effectLst/>
          </c:spPr>
          <c:invertIfNegative val="0"/>
          <c:cat>
            <c:numRef>
              <c:f>'Employment (DATA)'!$A$15:$A$155</c:f>
              <c:numCache>
                <c:formatCode>yyyy\-mm\-dd</c:formatCode>
                <c:ptCount val="141"/>
                <c:pt idx="0">
                  <c:v>41791</c:v>
                </c:pt>
                <c:pt idx="1">
                  <c:v>41821</c:v>
                </c:pt>
                <c:pt idx="2">
                  <c:v>41852</c:v>
                </c:pt>
                <c:pt idx="3">
                  <c:v>41883</c:v>
                </c:pt>
                <c:pt idx="4">
                  <c:v>41913</c:v>
                </c:pt>
                <c:pt idx="5">
                  <c:v>41944</c:v>
                </c:pt>
                <c:pt idx="6">
                  <c:v>41974</c:v>
                </c:pt>
                <c:pt idx="7">
                  <c:v>42005</c:v>
                </c:pt>
                <c:pt idx="8">
                  <c:v>42036</c:v>
                </c:pt>
                <c:pt idx="9">
                  <c:v>42064</c:v>
                </c:pt>
                <c:pt idx="10">
                  <c:v>42095</c:v>
                </c:pt>
                <c:pt idx="11">
                  <c:v>42125</c:v>
                </c:pt>
                <c:pt idx="12">
                  <c:v>42156</c:v>
                </c:pt>
                <c:pt idx="13">
                  <c:v>42186</c:v>
                </c:pt>
                <c:pt idx="14">
                  <c:v>42217</c:v>
                </c:pt>
                <c:pt idx="15">
                  <c:v>42248</c:v>
                </c:pt>
                <c:pt idx="16">
                  <c:v>42278</c:v>
                </c:pt>
                <c:pt idx="17">
                  <c:v>42309</c:v>
                </c:pt>
                <c:pt idx="18">
                  <c:v>42339</c:v>
                </c:pt>
                <c:pt idx="19">
                  <c:v>42370</c:v>
                </c:pt>
                <c:pt idx="20">
                  <c:v>42401</c:v>
                </c:pt>
                <c:pt idx="21">
                  <c:v>42430</c:v>
                </c:pt>
                <c:pt idx="22">
                  <c:v>42461</c:v>
                </c:pt>
                <c:pt idx="23">
                  <c:v>42491</c:v>
                </c:pt>
                <c:pt idx="24">
                  <c:v>42522</c:v>
                </c:pt>
                <c:pt idx="25">
                  <c:v>42552</c:v>
                </c:pt>
                <c:pt idx="26">
                  <c:v>42583</c:v>
                </c:pt>
                <c:pt idx="27">
                  <c:v>42614</c:v>
                </c:pt>
                <c:pt idx="28">
                  <c:v>42644</c:v>
                </c:pt>
                <c:pt idx="29">
                  <c:v>42675</c:v>
                </c:pt>
                <c:pt idx="30">
                  <c:v>42705</c:v>
                </c:pt>
                <c:pt idx="31">
                  <c:v>42736</c:v>
                </c:pt>
                <c:pt idx="32">
                  <c:v>42767</c:v>
                </c:pt>
                <c:pt idx="33">
                  <c:v>42795</c:v>
                </c:pt>
                <c:pt idx="34">
                  <c:v>42826</c:v>
                </c:pt>
                <c:pt idx="35">
                  <c:v>42856</c:v>
                </c:pt>
                <c:pt idx="36">
                  <c:v>42887</c:v>
                </c:pt>
                <c:pt idx="37">
                  <c:v>42917</c:v>
                </c:pt>
                <c:pt idx="38">
                  <c:v>42948</c:v>
                </c:pt>
                <c:pt idx="39">
                  <c:v>42979</c:v>
                </c:pt>
                <c:pt idx="40">
                  <c:v>43009</c:v>
                </c:pt>
                <c:pt idx="41">
                  <c:v>43040</c:v>
                </c:pt>
                <c:pt idx="42">
                  <c:v>43070</c:v>
                </c:pt>
                <c:pt idx="43">
                  <c:v>43101</c:v>
                </c:pt>
                <c:pt idx="44">
                  <c:v>43132</c:v>
                </c:pt>
                <c:pt idx="45">
                  <c:v>43160</c:v>
                </c:pt>
                <c:pt idx="46">
                  <c:v>43191</c:v>
                </c:pt>
                <c:pt idx="47">
                  <c:v>43221</c:v>
                </c:pt>
                <c:pt idx="48">
                  <c:v>43252</c:v>
                </c:pt>
                <c:pt idx="49">
                  <c:v>43282</c:v>
                </c:pt>
                <c:pt idx="50">
                  <c:v>43313</c:v>
                </c:pt>
                <c:pt idx="51">
                  <c:v>43344</c:v>
                </c:pt>
                <c:pt idx="52">
                  <c:v>43374</c:v>
                </c:pt>
                <c:pt idx="53">
                  <c:v>43405</c:v>
                </c:pt>
                <c:pt idx="54">
                  <c:v>43435</c:v>
                </c:pt>
                <c:pt idx="55">
                  <c:v>43466</c:v>
                </c:pt>
                <c:pt idx="56">
                  <c:v>43497</c:v>
                </c:pt>
                <c:pt idx="57">
                  <c:v>43525</c:v>
                </c:pt>
                <c:pt idx="58">
                  <c:v>43556</c:v>
                </c:pt>
                <c:pt idx="59">
                  <c:v>43586</c:v>
                </c:pt>
                <c:pt idx="60">
                  <c:v>43617</c:v>
                </c:pt>
                <c:pt idx="61">
                  <c:v>43647</c:v>
                </c:pt>
                <c:pt idx="62">
                  <c:v>43678</c:v>
                </c:pt>
                <c:pt idx="63">
                  <c:v>43709</c:v>
                </c:pt>
                <c:pt idx="64">
                  <c:v>43739</c:v>
                </c:pt>
                <c:pt idx="65">
                  <c:v>43770</c:v>
                </c:pt>
                <c:pt idx="66">
                  <c:v>43800</c:v>
                </c:pt>
                <c:pt idx="67">
                  <c:v>43831</c:v>
                </c:pt>
                <c:pt idx="68">
                  <c:v>43862</c:v>
                </c:pt>
                <c:pt idx="69">
                  <c:v>43891</c:v>
                </c:pt>
                <c:pt idx="70">
                  <c:v>43922</c:v>
                </c:pt>
                <c:pt idx="71">
                  <c:v>43952</c:v>
                </c:pt>
                <c:pt idx="72">
                  <c:v>43983</c:v>
                </c:pt>
                <c:pt idx="73">
                  <c:v>44013</c:v>
                </c:pt>
                <c:pt idx="74">
                  <c:v>44044</c:v>
                </c:pt>
                <c:pt idx="75">
                  <c:v>44075</c:v>
                </c:pt>
                <c:pt idx="76">
                  <c:v>44105</c:v>
                </c:pt>
                <c:pt idx="77">
                  <c:v>44136</c:v>
                </c:pt>
                <c:pt idx="78">
                  <c:v>44166</c:v>
                </c:pt>
                <c:pt idx="79">
                  <c:v>44197</c:v>
                </c:pt>
                <c:pt idx="80">
                  <c:v>44228</c:v>
                </c:pt>
                <c:pt idx="81">
                  <c:v>44256</c:v>
                </c:pt>
                <c:pt idx="82">
                  <c:v>44287</c:v>
                </c:pt>
                <c:pt idx="83">
                  <c:v>44317</c:v>
                </c:pt>
                <c:pt idx="84">
                  <c:v>44348</c:v>
                </c:pt>
                <c:pt idx="85">
                  <c:v>44378</c:v>
                </c:pt>
                <c:pt idx="86">
                  <c:v>44409</c:v>
                </c:pt>
                <c:pt idx="87">
                  <c:v>44440</c:v>
                </c:pt>
                <c:pt idx="88">
                  <c:v>44470</c:v>
                </c:pt>
                <c:pt idx="89">
                  <c:v>44501</c:v>
                </c:pt>
                <c:pt idx="90">
                  <c:v>44531</c:v>
                </c:pt>
                <c:pt idx="91">
                  <c:v>44562</c:v>
                </c:pt>
                <c:pt idx="92">
                  <c:v>44593</c:v>
                </c:pt>
                <c:pt idx="93">
                  <c:v>44621</c:v>
                </c:pt>
                <c:pt idx="94">
                  <c:v>44652</c:v>
                </c:pt>
                <c:pt idx="95">
                  <c:v>44682</c:v>
                </c:pt>
                <c:pt idx="96">
                  <c:v>44713</c:v>
                </c:pt>
                <c:pt idx="97">
                  <c:v>44743</c:v>
                </c:pt>
                <c:pt idx="98">
                  <c:v>44774</c:v>
                </c:pt>
                <c:pt idx="99">
                  <c:v>44805</c:v>
                </c:pt>
                <c:pt idx="100">
                  <c:v>44835</c:v>
                </c:pt>
                <c:pt idx="101">
                  <c:v>44866</c:v>
                </c:pt>
                <c:pt idx="102">
                  <c:v>44896</c:v>
                </c:pt>
                <c:pt idx="103">
                  <c:v>44927</c:v>
                </c:pt>
                <c:pt idx="104">
                  <c:v>44958</c:v>
                </c:pt>
                <c:pt idx="105">
                  <c:v>44986</c:v>
                </c:pt>
                <c:pt idx="106">
                  <c:v>45017</c:v>
                </c:pt>
                <c:pt idx="107">
                  <c:v>45047</c:v>
                </c:pt>
                <c:pt idx="108">
                  <c:v>45078</c:v>
                </c:pt>
                <c:pt idx="109">
                  <c:v>45108</c:v>
                </c:pt>
                <c:pt idx="110">
                  <c:v>45139</c:v>
                </c:pt>
                <c:pt idx="111">
                  <c:v>45170</c:v>
                </c:pt>
                <c:pt idx="112">
                  <c:v>45200</c:v>
                </c:pt>
                <c:pt idx="113">
                  <c:v>45231</c:v>
                </c:pt>
                <c:pt idx="114">
                  <c:v>45261</c:v>
                </c:pt>
                <c:pt idx="115">
                  <c:v>45292</c:v>
                </c:pt>
                <c:pt idx="116">
                  <c:v>45323</c:v>
                </c:pt>
                <c:pt idx="117">
                  <c:v>45352</c:v>
                </c:pt>
                <c:pt idx="118">
                  <c:v>45383</c:v>
                </c:pt>
                <c:pt idx="119">
                  <c:v>45413</c:v>
                </c:pt>
                <c:pt idx="120">
                  <c:v>45444</c:v>
                </c:pt>
                <c:pt idx="121">
                  <c:v>45474</c:v>
                </c:pt>
                <c:pt idx="122">
                  <c:v>45505</c:v>
                </c:pt>
                <c:pt idx="123">
                  <c:v>45536</c:v>
                </c:pt>
                <c:pt idx="124">
                  <c:v>45566</c:v>
                </c:pt>
                <c:pt idx="125">
                  <c:v>45597</c:v>
                </c:pt>
                <c:pt idx="126">
                  <c:v>45627</c:v>
                </c:pt>
                <c:pt idx="127">
                  <c:v>45658</c:v>
                </c:pt>
                <c:pt idx="128">
                  <c:v>45689</c:v>
                </c:pt>
                <c:pt idx="129">
                  <c:v>45717</c:v>
                </c:pt>
                <c:pt idx="130" formatCode="yyyy\-mm\-dd;@">
                  <c:v>45748</c:v>
                </c:pt>
                <c:pt idx="131" formatCode="yyyy\-mm\-dd;@">
                  <c:v>45778</c:v>
                </c:pt>
                <c:pt idx="132" formatCode="yyyy\-mm\-dd;@">
                  <c:v>45809</c:v>
                </c:pt>
                <c:pt idx="133" formatCode="yyyy\-mm\-dd;@">
                  <c:v>45839</c:v>
                </c:pt>
                <c:pt idx="134" formatCode="yyyy\-mm\-dd;@">
                  <c:v>45870</c:v>
                </c:pt>
                <c:pt idx="135" formatCode="yyyy\-mm\-dd;@">
                  <c:v>45901</c:v>
                </c:pt>
                <c:pt idx="136" formatCode="yyyy\-mm\-dd;@">
                  <c:v>45931</c:v>
                </c:pt>
                <c:pt idx="137" formatCode="yyyy\-mm\-dd;@">
                  <c:v>45962</c:v>
                </c:pt>
                <c:pt idx="138" formatCode="yyyy\-mm\-dd;@">
                  <c:v>45992</c:v>
                </c:pt>
                <c:pt idx="139" formatCode="m/d/yyyy">
                  <c:v>46023</c:v>
                </c:pt>
                <c:pt idx="140" formatCode="m/d/yyyy">
                  <c:v>46054</c:v>
                </c:pt>
              </c:numCache>
            </c:numRef>
          </c:cat>
          <c:val>
            <c:numRef>
              <c:f>'Employment (DATA)'!$D$15:$D$155</c:f>
              <c:numCache>
                <c:formatCode>0.00</c:formatCode>
                <c:ptCount val="141"/>
                <c:pt idx="0">
                  <c:v>24</c:v>
                </c:pt>
                <c:pt idx="1">
                  <c:v>45</c:v>
                </c:pt>
                <c:pt idx="2">
                  <c:v>32</c:v>
                </c:pt>
                <c:pt idx="3">
                  <c:v>32</c:v>
                </c:pt>
                <c:pt idx="4">
                  <c:v>17</c:v>
                </c:pt>
                <c:pt idx="5">
                  <c:v>13</c:v>
                </c:pt>
                <c:pt idx="6">
                  <c:v>21</c:v>
                </c:pt>
                <c:pt idx="7">
                  <c:v>27</c:v>
                </c:pt>
                <c:pt idx="8">
                  <c:v>41</c:v>
                </c:pt>
                <c:pt idx="9">
                  <c:v>-27</c:v>
                </c:pt>
                <c:pt idx="10">
                  <c:v>58</c:v>
                </c:pt>
                <c:pt idx="11">
                  <c:v>35</c:v>
                </c:pt>
                <c:pt idx="12">
                  <c:v>14</c:v>
                </c:pt>
                <c:pt idx="13">
                  <c:v>31</c:v>
                </c:pt>
                <c:pt idx="14">
                  <c:v>18</c:v>
                </c:pt>
                <c:pt idx="15">
                  <c:v>18</c:v>
                </c:pt>
                <c:pt idx="16">
                  <c:v>39</c:v>
                </c:pt>
                <c:pt idx="17">
                  <c:v>51</c:v>
                </c:pt>
                <c:pt idx="18">
                  <c:v>32</c:v>
                </c:pt>
                <c:pt idx="19">
                  <c:v>1</c:v>
                </c:pt>
                <c:pt idx="20">
                  <c:v>9</c:v>
                </c:pt>
                <c:pt idx="21">
                  <c:v>38</c:v>
                </c:pt>
                <c:pt idx="22">
                  <c:v>24</c:v>
                </c:pt>
                <c:pt idx="23">
                  <c:v>-13</c:v>
                </c:pt>
                <c:pt idx="24">
                  <c:v>12</c:v>
                </c:pt>
                <c:pt idx="25">
                  <c:v>34</c:v>
                </c:pt>
                <c:pt idx="26">
                  <c:v>1</c:v>
                </c:pt>
                <c:pt idx="27">
                  <c:v>32</c:v>
                </c:pt>
                <c:pt idx="28">
                  <c:v>31</c:v>
                </c:pt>
                <c:pt idx="29">
                  <c:v>24</c:v>
                </c:pt>
                <c:pt idx="30">
                  <c:v>-5</c:v>
                </c:pt>
                <c:pt idx="31">
                  <c:v>22</c:v>
                </c:pt>
                <c:pt idx="32">
                  <c:v>41</c:v>
                </c:pt>
                <c:pt idx="33">
                  <c:v>21</c:v>
                </c:pt>
                <c:pt idx="34">
                  <c:v>14</c:v>
                </c:pt>
                <c:pt idx="35">
                  <c:v>15</c:v>
                </c:pt>
                <c:pt idx="36">
                  <c:v>31</c:v>
                </c:pt>
                <c:pt idx="37">
                  <c:v>6</c:v>
                </c:pt>
                <c:pt idx="38">
                  <c:v>34</c:v>
                </c:pt>
                <c:pt idx="39">
                  <c:v>11</c:v>
                </c:pt>
                <c:pt idx="40">
                  <c:v>18</c:v>
                </c:pt>
                <c:pt idx="41">
                  <c:v>37</c:v>
                </c:pt>
                <c:pt idx="42">
                  <c:v>23</c:v>
                </c:pt>
                <c:pt idx="43">
                  <c:v>2</c:v>
                </c:pt>
                <c:pt idx="44">
                  <c:v>91</c:v>
                </c:pt>
                <c:pt idx="45">
                  <c:v>10</c:v>
                </c:pt>
                <c:pt idx="46">
                  <c:v>18</c:v>
                </c:pt>
                <c:pt idx="47">
                  <c:v>62</c:v>
                </c:pt>
                <c:pt idx="48">
                  <c:v>18</c:v>
                </c:pt>
                <c:pt idx="49">
                  <c:v>26</c:v>
                </c:pt>
                <c:pt idx="50">
                  <c:v>29</c:v>
                </c:pt>
                <c:pt idx="51">
                  <c:v>28</c:v>
                </c:pt>
                <c:pt idx="52">
                  <c:v>14</c:v>
                </c:pt>
                <c:pt idx="53">
                  <c:v>-3</c:v>
                </c:pt>
                <c:pt idx="54">
                  <c:v>10</c:v>
                </c:pt>
                <c:pt idx="55">
                  <c:v>29</c:v>
                </c:pt>
                <c:pt idx="56">
                  <c:v>-30</c:v>
                </c:pt>
                <c:pt idx="57">
                  <c:v>30</c:v>
                </c:pt>
                <c:pt idx="58">
                  <c:v>43</c:v>
                </c:pt>
                <c:pt idx="59">
                  <c:v>10</c:v>
                </c:pt>
                <c:pt idx="60">
                  <c:v>24</c:v>
                </c:pt>
                <c:pt idx="61">
                  <c:v>24</c:v>
                </c:pt>
                <c:pt idx="62">
                  <c:v>4</c:v>
                </c:pt>
                <c:pt idx="63">
                  <c:v>17</c:v>
                </c:pt>
                <c:pt idx="64">
                  <c:v>6</c:v>
                </c:pt>
                <c:pt idx="65">
                  <c:v>-12</c:v>
                </c:pt>
                <c:pt idx="66">
                  <c:v>-14</c:v>
                </c:pt>
                <c:pt idx="67">
                  <c:v>48</c:v>
                </c:pt>
                <c:pt idx="68">
                  <c:v>35</c:v>
                </c:pt>
                <c:pt idx="69">
                  <c:v>-69</c:v>
                </c:pt>
                <c:pt idx="70">
                  <c:v>-1019</c:v>
                </c:pt>
                <c:pt idx="71">
                  <c:v>482</c:v>
                </c:pt>
                <c:pt idx="72">
                  <c:v>155</c:v>
                </c:pt>
                <c:pt idx="73">
                  <c:v>37</c:v>
                </c:pt>
                <c:pt idx="74">
                  <c:v>30</c:v>
                </c:pt>
                <c:pt idx="75">
                  <c:v>27</c:v>
                </c:pt>
                <c:pt idx="76">
                  <c:v>48</c:v>
                </c:pt>
                <c:pt idx="77">
                  <c:v>20</c:v>
                </c:pt>
                <c:pt idx="78">
                  <c:v>36</c:v>
                </c:pt>
                <c:pt idx="79">
                  <c:v>1</c:v>
                </c:pt>
                <c:pt idx="80">
                  <c:v>-65</c:v>
                </c:pt>
                <c:pt idx="81">
                  <c:v>106</c:v>
                </c:pt>
                <c:pt idx="82">
                  <c:v>2</c:v>
                </c:pt>
                <c:pt idx="83">
                  <c:v>-12</c:v>
                </c:pt>
                <c:pt idx="84">
                  <c:v>3</c:v>
                </c:pt>
                <c:pt idx="85">
                  <c:v>25</c:v>
                </c:pt>
                <c:pt idx="86">
                  <c:v>14</c:v>
                </c:pt>
                <c:pt idx="87">
                  <c:v>47</c:v>
                </c:pt>
                <c:pt idx="88">
                  <c:v>42</c:v>
                </c:pt>
                <c:pt idx="89">
                  <c:v>45</c:v>
                </c:pt>
                <c:pt idx="90">
                  <c:v>36</c:v>
                </c:pt>
                <c:pt idx="91">
                  <c:v>-15</c:v>
                </c:pt>
                <c:pt idx="92">
                  <c:v>81</c:v>
                </c:pt>
                <c:pt idx="93">
                  <c:v>28</c:v>
                </c:pt>
                <c:pt idx="94">
                  <c:v>4</c:v>
                </c:pt>
                <c:pt idx="95">
                  <c:v>38</c:v>
                </c:pt>
                <c:pt idx="96">
                  <c:v>23</c:v>
                </c:pt>
                <c:pt idx="97">
                  <c:v>29</c:v>
                </c:pt>
                <c:pt idx="98">
                  <c:v>10</c:v>
                </c:pt>
                <c:pt idx="99">
                  <c:v>28</c:v>
                </c:pt>
                <c:pt idx="100">
                  <c:v>19</c:v>
                </c:pt>
                <c:pt idx="101">
                  <c:v>18</c:v>
                </c:pt>
                <c:pt idx="102">
                  <c:v>28</c:v>
                </c:pt>
                <c:pt idx="103">
                  <c:v>30</c:v>
                </c:pt>
                <c:pt idx="104">
                  <c:v>25</c:v>
                </c:pt>
                <c:pt idx="105">
                  <c:v>-16</c:v>
                </c:pt>
                <c:pt idx="106">
                  <c:v>24</c:v>
                </c:pt>
                <c:pt idx="107">
                  <c:v>10</c:v>
                </c:pt>
                <c:pt idx="108">
                  <c:v>41</c:v>
                </c:pt>
                <c:pt idx="109">
                  <c:v>8</c:v>
                </c:pt>
                <c:pt idx="110">
                  <c:v>25</c:v>
                </c:pt>
                <c:pt idx="111">
                  <c:v>10</c:v>
                </c:pt>
                <c:pt idx="112">
                  <c:v>27</c:v>
                </c:pt>
                <c:pt idx="113">
                  <c:v>9</c:v>
                </c:pt>
                <c:pt idx="114">
                  <c:v>14</c:v>
                </c:pt>
                <c:pt idx="115">
                  <c:v>14</c:v>
                </c:pt>
                <c:pt idx="116">
                  <c:v>23</c:v>
                </c:pt>
                <c:pt idx="117">
                  <c:v>34</c:v>
                </c:pt>
                <c:pt idx="118">
                  <c:v>3</c:v>
                </c:pt>
                <c:pt idx="119">
                  <c:v>15</c:v>
                </c:pt>
                <c:pt idx="120">
                  <c:v>15</c:v>
                </c:pt>
                <c:pt idx="121">
                  <c:v>11</c:v>
                </c:pt>
                <c:pt idx="122">
                  <c:v>23</c:v>
                </c:pt>
                <c:pt idx="123">
                  <c:v>30</c:v>
                </c:pt>
                <c:pt idx="124">
                  <c:v>1</c:v>
                </c:pt>
                <c:pt idx="125">
                  <c:v>6</c:v>
                </c:pt>
                <c:pt idx="126">
                  <c:v>15</c:v>
                </c:pt>
                <c:pt idx="127">
                  <c:v>-3</c:v>
                </c:pt>
                <c:pt idx="128">
                  <c:v>12</c:v>
                </c:pt>
                <c:pt idx="129">
                  <c:v>5</c:v>
                </c:pt>
                <c:pt idx="130">
                  <c:v>0</c:v>
                </c:pt>
                <c:pt idx="131">
                  <c:v>2</c:v>
                </c:pt>
                <c:pt idx="132">
                  <c:v>-2</c:v>
                </c:pt>
                <c:pt idx="133">
                  <c:v>-3</c:v>
                </c:pt>
                <c:pt idx="134">
                  <c:v>-20</c:v>
                </c:pt>
                <c:pt idx="135">
                  <c:v>25</c:v>
                </c:pt>
                <c:pt idx="136">
                  <c:v>-13</c:v>
                </c:pt>
                <c:pt idx="137">
                  <c:v>22</c:v>
                </c:pt>
                <c:pt idx="138">
                  <c:v>-11</c:v>
                </c:pt>
                <c:pt idx="139">
                  <c:v>17</c:v>
                </c:pt>
                <c:pt idx="140">
                  <c:v>-11</c:v>
                </c:pt>
              </c:numCache>
            </c:numRef>
          </c:val>
          <c:extLst>
            <c:ext xmlns:c16="http://schemas.microsoft.com/office/drawing/2014/chart" uri="{C3380CC4-5D6E-409C-BE32-E72D297353CC}">
              <c16:uniqueId val="{00000000-A263-49A1-BB23-3B2C9057646C}"/>
            </c:ext>
          </c:extLst>
        </c:ser>
        <c:ser>
          <c:idx val="1"/>
          <c:order val="1"/>
          <c:tx>
            <c:v>Services</c:v>
          </c:tx>
          <c:spPr>
            <a:solidFill>
              <a:schemeClr val="accent6">
                <a:lumMod val="40000"/>
                <a:lumOff val="60000"/>
              </a:schemeClr>
            </a:solidFill>
            <a:ln>
              <a:noFill/>
            </a:ln>
            <a:effectLst/>
          </c:spPr>
          <c:invertIfNegative val="0"/>
          <c:cat>
            <c:numRef>
              <c:f>'Employment (DATA)'!$A$15:$A$155</c:f>
              <c:numCache>
                <c:formatCode>yyyy\-mm\-dd</c:formatCode>
                <c:ptCount val="141"/>
                <c:pt idx="0">
                  <c:v>41791</c:v>
                </c:pt>
                <c:pt idx="1">
                  <c:v>41821</c:v>
                </c:pt>
                <c:pt idx="2">
                  <c:v>41852</c:v>
                </c:pt>
                <c:pt idx="3">
                  <c:v>41883</c:v>
                </c:pt>
                <c:pt idx="4">
                  <c:v>41913</c:v>
                </c:pt>
                <c:pt idx="5">
                  <c:v>41944</c:v>
                </c:pt>
                <c:pt idx="6">
                  <c:v>41974</c:v>
                </c:pt>
                <c:pt idx="7">
                  <c:v>42005</c:v>
                </c:pt>
                <c:pt idx="8">
                  <c:v>42036</c:v>
                </c:pt>
                <c:pt idx="9">
                  <c:v>42064</c:v>
                </c:pt>
                <c:pt idx="10">
                  <c:v>42095</c:v>
                </c:pt>
                <c:pt idx="11">
                  <c:v>42125</c:v>
                </c:pt>
                <c:pt idx="12">
                  <c:v>42156</c:v>
                </c:pt>
                <c:pt idx="13">
                  <c:v>42186</c:v>
                </c:pt>
                <c:pt idx="14">
                  <c:v>42217</c:v>
                </c:pt>
                <c:pt idx="15">
                  <c:v>42248</c:v>
                </c:pt>
                <c:pt idx="16">
                  <c:v>42278</c:v>
                </c:pt>
                <c:pt idx="17">
                  <c:v>42309</c:v>
                </c:pt>
                <c:pt idx="18">
                  <c:v>42339</c:v>
                </c:pt>
                <c:pt idx="19">
                  <c:v>42370</c:v>
                </c:pt>
                <c:pt idx="20">
                  <c:v>42401</c:v>
                </c:pt>
                <c:pt idx="21">
                  <c:v>42430</c:v>
                </c:pt>
                <c:pt idx="22">
                  <c:v>42461</c:v>
                </c:pt>
                <c:pt idx="23">
                  <c:v>42491</c:v>
                </c:pt>
                <c:pt idx="24">
                  <c:v>42522</c:v>
                </c:pt>
                <c:pt idx="25">
                  <c:v>42552</c:v>
                </c:pt>
                <c:pt idx="26">
                  <c:v>42583</c:v>
                </c:pt>
                <c:pt idx="27">
                  <c:v>42614</c:v>
                </c:pt>
                <c:pt idx="28">
                  <c:v>42644</c:v>
                </c:pt>
                <c:pt idx="29">
                  <c:v>42675</c:v>
                </c:pt>
                <c:pt idx="30">
                  <c:v>42705</c:v>
                </c:pt>
                <c:pt idx="31">
                  <c:v>42736</c:v>
                </c:pt>
                <c:pt idx="32">
                  <c:v>42767</c:v>
                </c:pt>
                <c:pt idx="33">
                  <c:v>42795</c:v>
                </c:pt>
                <c:pt idx="34">
                  <c:v>42826</c:v>
                </c:pt>
                <c:pt idx="35">
                  <c:v>42856</c:v>
                </c:pt>
                <c:pt idx="36">
                  <c:v>42887</c:v>
                </c:pt>
                <c:pt idx="37">
                  <c:v>42917</c:v>
                </c:pt>
                <c:pt idx="38">
                  <c:v>42948</c:v>
                </c:pt>
                <c:pt idx="39">
                  <c:v>42979</c:v>
                </c:pt>
                <c:pt idx="40">
                  <c:v>43009</c:v>
                </c:pt>
                <c:pt idx="41">
                  <c:v>43040</c:v>
                </c:pt>
                <c:pt idx="42">
                  <c:v>43070</c:v>
                </c:pt>
                <c:pt idx="43">
                  <c:v>43101</c:v>
                </c:pt>
                <c:pt idx="44">
                  <c:v>43132</c:v>
                </c:pt>
                <c:pt idx="45">
                  <c:v>43160</c:v>
                </c:pt>
                <c:pt idx="46">
                  <c:v>43191</c:v>
                </c:pt>
                <c:pt idx="47">
                  <c:v>43221</c:v>
                </c:pt>
                <c:pt idx="48">
                  <c:v>43252</c:v>
                </c:pt>
                <c:pt idx="49">
                  <c:v>43282</c:v>
                </c:pt>
                <c:pt idx="50">
                  <c:v>43313</c:v>
                </c:pt>
                <c:pt idx="51">
                  <c:v>43344</c:v>
                </c:pt>
                <c:pt idx="52">
                  <c:v>43374</c:v>
                </c:pt>
                <c:pt idx="53">
                  <c:v>43405</c:v>
                </c:pt>
                <c:pt idx="54">
                  <c:v>43435</c:v>
                </c:pt>
                <c:pt idx="55">
                  <c:v>43466</c:v>
                </c:pt>
                <c:pt idx="56">
                  <c:v>43497</c:v>
                </c:pt>
                <c:pt idx="57">
                  <c:v>43525</c:v>
                </c:pt>
                <c:pt idx="58">
                  <c:v>43556</c:v>
                </c:pt>
                <c:pt idx="59">
                  <c:v>43586</c:v>
                </c:pt>
                <c:pt idx="60">
                  <c:v>43617</c:v>
                </c:pt>
                <c:pt idx="61">
                  <c:v>43647</c:v>
                </c:pt>
                <c:pt idx="62">
                  <c:v>43678</c:v>
                </c:pt>
                <c:pt idx="63">
                  <c:v>43709</c:v>
                </c:pt>
                <c:pt idx="64">
                  <c:v>43739</c:v>
                </c:pt>
                <c:pt idx="65">
                  <c:v>43770</c:v>
                </c:pt>
                <c:pt idx="66">
                  <c:v>43800</c:v>
                </c:pt>
                <c:pt idx="67">
                  <c:v>43831</c:v>
                </c:pt>
                <c:pt idx="68">
                  <c:v>43862</c:v>
                </c:pt>
                <c:pt idx="69">
                  <c:v>43891</c:v>
                </c:pt>
                <c:pt idx="70">
                  <c:v>43922</c:v>
                </c:pt>
                <c:pt idx="71">
                  <c:v>43952</c:v>
                </c:pt>
                <c:pt idx="72">
                  <c:v>43983</c:v>
                </c:pt>
                <c:pt idx="73">
                  <c:v>44013</c:v>
                </c:pt>
                <c:pt idx="74">
                  <c:v>44044</c:v>
                </c:pt>
                <c:pt idx="75">
                  <c:v>44075</c:v>
                </c:pt>
                <c:pt idx="76">
                  <c:v>44105</c:v>
                </c:pt>
                <c:pt idx="77">
                  <c:v>44136</c:v>
                </c:pt>
                <c:pt idx="78">
                  <c:v>44166</c:v>
                </c:pt>
                <c:pt idx="79">
                  <c:v>44197</c:v>
                </c:pt>
                <c:pt idx="80">
                  <c:v>44228</c:v>
                </c:pt>
                <c:pt idx="81">
                  <c:v>44256</c:v>
                </c:pt>
                <c:pt idx="82">
                  <c:v>44287</c:v>
                </c:pt>
                <c:pt idx="83">
                  <c:v>44317</c:v>
                </c:pt>
                <c:pt idx="84">
                  <c:v>44348</c:v>
                </c:pt>
                <c:pt idx="85">
                  <c:v>44378</c:v>
                </c:pt>
                <c:pt idx="86">
                  <c:v>44409</c:v>
                </c:pt>
                <c:pt idx="87">
                  <c:v>44440</c:v>
                </c:pt>
                <c:pt idx="88">
                  <c:v>44470</c:v>
                </c:pt>
                <c:pt idx="89">
                  <c:v>44501</c:v>
                </c:pt>
                <c:pt idx="90">
                  <c:v>44531</c:v>
                </c:pt>
                <c:pt idx="91">
                  <c:v>44562</c:v>
                </c:pt>
                <c:pt idx="92">
                  <c:v>44593</c:v>
                </c:pt>
                <c:pt idx="93">
                  <c:v>44621</c:v>
                </c:pt>
                <c:pt idx="94">
                  <c:v>44652</c:v>
                </c:pt>
                <c:pt idx="95">
                  <c:v>44682</c:v>
                </c:pt>
                <c:pt idx="96">
                  <c:v>44713</c:v>
                </c:pt>
                <c:pt idx="97">
                  <c:v>44743</c:v>
                </c:pt>
                <c:pt idx="98">
                  <c:v>44774</c:v>
                </c:pt>
                <c:pt idx="99">
                  <c:v>44805</c:v>
                </c:pt>
                <c:pt idx="100">
                  <c:v>44835</c:v>
                </c:pt>
                <c:pt idx="101">
                  <c:v>44866</c:v>
                </c:pt>
                <c:pt idx="102">
                  <c:v>44896</c:v>
                </c:pt>
                <c:pt idx="103">
                  <c:v>44927</c:v>
                </c:pt>
                <c:pt idx="104">
                  <c:v>44958</c:v>
                </c:pt>
                <c:pt idx="105">
                  <c:v>44986</c:v>
                </c:pt>
                <c:pt idx="106">
                  <c:v>45017</c:v>
                </c:pt>
                <c:pt idx="107">
                  <c:v>45047</c:v>
                </c:pt>
                <c:pt idx="108">
                  <c:v>45078</c:v>
                </c:pt>
                <c:pt idx="109">
                  <c:v>45108</c:v>
                </c:pt>
                <c:pt idx="110">
                  <c:v>45139</c:v>
                </c:pt>
                <c:pt idx="111">
                  <c:v>45170</c:v>
                </c:pt>
                <c:pt idx="112">
                  <c:v>45200</c:v>
                </c:pt>
                <c:pt idx="113">
                  <c:v>45231</c:v>
                </c:pt>
                <c:pt idx="114">
                  <c:v>45261</c:v>
                </c:pt>
                <c:pt idx="115">
                  <c:v>45292</c:v>
                </c:pt>
                <c:pt idx="116">
                  <c:v>45323</c:v>
                </c:pt>
                <c:pt idx="117">
                  <c:v>45352</c:v>
                </c:pt>
                <c:pt idx="118">
                  <c:v>45383</c:v>
                </c:pt>
                <c:pt idx="119">
                  <c:v>45413</c:v>
                </c:pt>
                <c:pt idx="120">
                  <c:v>45444</c:v>
                </c:pt>
                <c:pt idx="121">
                  <c:v>45474</c:v>
                </c:pt>
                <c:pt idx="122">
                  <c:v>45505</c:v>
                </c:pt>
                <c:pt idx="123">
                  <c:v>45536</c:v>
                </c:pt>
                <c:pt idx="124">
                  <c:v>45566</c:v>
                </c:pt>
                <c:pt idx="125">
                  <c:v>45597</c:v>
                </c:pt>
                <c:pt idx="126">
                  <c:v>45627</c:v>
                </c:pt>
                <c:pt idx="127">
                  <c:v>45658</c:v>
                </c:pt>
                <c:pt idx="128">
                  <c:v>45689</c:v>
                </c:pt>
                <c:pt idx="129">
                  <c:v>45717</c:v>
                </c:pt>
                <c:pt idx="130" formatCode="yyyy\-mm\-dd;@">
                  <c:v>45748</c:v>
                </c:pt>
                <c:pt idx="131" formatCode="yyyy\-mm\-dd;@">
                  <c:v>45778</c:v>
                </c:pt>
                <c:pt idx="132" formatCode="yyyy\-mm\-dd;@">
                  <c:v>45809</c:v>
                </c:pt>
                <c:pt idx="133" formatCode="yyyy\-mm\-dd;@">
                  <c:v>45839</c:v>
                </c:pt>
                <c:pt idx="134" formatCode="yyyy\-mm\-dd;@">
                  <c:v>45870</c:v>
                </c:pt>
                <c:pt idx="135" formatCode="yyyy\-mm\-dd;@">
                  <c:v>45901</c:v>
                </c:pt>
                <c:pt idx="136" formatCode="yyyy\-mm\-dd;@">
                  <c:v>45931</c:v>
                </c:pt>
                <c:pt idx="137" formatCode="yyyy\-mm\-dd;@">
                  <c:v>45962</c:v>
                </c:pt>
                <c:pt idx="138" formatCode="yyyy\-mm\-dd;@">
                  <c:v>45992</c:v>
                </c:pt>
                <c:pt idx="139" formatCode="m/d/yyyy">
                  <c:v>46023</c:v>
                </c:pt>
                <c:pt idx="140" formatCode="m/d/yyyy">
                  <c:v>46054</c:v>
                </c:pt>
              </c:numCache>
            </c:numRef>
          </c:cat>
          <c:val>
            <c:numRef>
              <c:f>'Employment (DATA)'!$F$15:$F$155</c:f>
              <c:numCache>
                <c:formatCode>0</c:formatCode>
                <c:ptCount val="141"/>
                <c:pt idx="0">
                  <c:v>286</c:v>
                </c:pt>
                <c:pt idx="1">
                  <c:v>156</c:v>
                </c:pt>
                <c:pt idx="2">
                  <c:v>145</c:v>
                </c:pt>
                <c:pt idx="3">
                  <c:v>238</c:v>
                </c:pt>
                <c:pt idx="4">
                  <c:v>190</c:v>
                </c:pt>
                <c:pt idx="5">
                  <c:v>253</c:v>
                </c:pt>
                <c:pt idx="6">
                  <c:v>251</c:v>
                </c:pt>
                <c:pt idx="7">
                  <c:v>185</c:v>
                </c:pt>
                <c:pt idx="8">
                  <c:v>221</c:v>
                </c:pt>
                <c:pt idx="9">
                  <c:v>127</c:v>
                </c:pt>
                <c:pt idx="10">
                  <c:v>226</c:v>
                </c:pt>
                <c:pt idx="11">
                  <c:v>313</c:v>
                </c:pt>
                <c:pt idx="12">
                  <c:v>162</c:v>
                </c:pt>
                <c:pt idx="13">
                  <c:v>245</c:v>
                </c:pt>
                <c:pt idx="14">
                  <c:v>134</c:v>
                </c:pt>
                <c:pt idx="15">
                  <c:v>138</c:v>
                </c:pt>
                <c:pt idx="16">
                  <c:v>267</c:v>
                </c:pt>
                <c:pt idx="17">
                  <c:v>198</c:v>
                </c:pt>
                <c:pt idx="18">
                  <c:v>242</c:v>
                </c:pt>
                <c:pt idx="19">
                  <c:v>125</c:v>
                </c:pt>
                <c:pt idx="20">
                  <c:v>227</c:v>
                </c:pt>
                <c:pt idx="21">
                  <c:v>260</c:v>
                </c:pt>
                <c:pt idx="22">
                  <c:v>170</c:v>
                </c:pt>
                <c:pt idx="23">
                  <c:v>91</c:v>
                </c:pt>
                <c:pt idx="24">
                  <c:v>226</c:v>
                </c:pt>
                <c:pt idx="25">
                  <c:v>324</c:v>
                </c:pt>
                <c:pt idx="26">
                  <c:v>169</c:v>
                </c:pt>
                <c:pt idx="27">
                  <c:v>277</c:v>
                </c:pt>
                <c:pt idx="28">
                  <c:v>70</c:v>
                </c:pt>
                <c:pt idx="29">
                  <c:v>95</c:v>
                </c:pt>
                <c:pt idx="30">
                  <c:v>217</c:v>
                </c:pt>
                <c:pt idx="31">
                  <c:v>188</c:v>
                </c:pt>
                <c:pt idx="32">
                  <c:v>154</c:v>
                </c:pt>
                <c:pt idx="33">
                  <c:v>85</c:v>
                </c:pt>
                <c:pt idx="34">
                  <c:v>176</c:v>
                </c:pt>
                <c:pt idx="35">
                  <c:v>176</c:v>
                </c:pt>
                <c:pt idx="36">
                  <c:v>156</c:v>
                </c:pt>
                <c:pt idx="37">
                  <c:v>180</c:v>
                </c:pt>
                <c:pt idx="38">
                  <c:v>65</c:v>
                </c:pt>
                <c:pt idx="39">
                  <c:v>67</c:v>
                </c:pt>
                <c:pt idx="40">
                  <c:v>110</c:v>
                </c:pt>
                <c:pt idx="41">
                  <c:v>166</c:v>
                </c:pt>
                <c:pt idx="42">
                  <c:v>95</c:v>
                </c:pt>
                <c:pt idx="43">
                  <c:v>105</c:v>
                </c:pt>
                <c:pt idx="44">
                  <c:v>270</c:v>
                </c:pt>
                <c:pt idx="45">
                  <c:v>184</c:v>
                </c:pt>
                <c:pt idx="46">
                  <c:v>97</c:v>
                </c:pt>
                <c:pt idx="47">
                  <c:v>224</c:v>
                </c:pt>
                <c:pt idx="48">
                  <c:v>164</c:v>
                </c:pt>
                <c:pt idx="49">
                  <c:v>15</c:v>
                </c:pt>
                <c:pt idx="50">
                  <c:v>211</c:v>
                </c:pt>
                <c:pt idx="51">
                  <c:v>28</c:v>
                </c:pt>
                <c:pt idx="52">
                  <c:v>130</c:v>
                </c:pt>
                <c:pt idx="53">
                  <c:v>91</c:v>
                </c:pt>
                <c:pt idx="54">
                  <c:v>153</c:v>
                </c:pt>
                <c:pt idx="55">
                  <c:v>190</c:v>
                </c:pt>
                <c:pt idx="56">
                  <c:v>46</c:v>
                </c:pt>
                <c:pt idx="57">
                  <c:v>195</c:v>
                </c:pt>
                <c:pt idx="58">
                  <c:v>261</c:v>
                </c:pt>
                <c:pt idx="59">
                  <c:v>26</c:v>
                </c:pt>
                <c:pt idx="60">
                  <c:v>189</c:v>
                </c:pt>
                <c:pt idx="61">
                  <c:v>76</c:v>
                </c:pt>
                <c:pt idx="62">
                  <c:v>241</c:v>
                </c:pt>
                <c:pt idx="63">
                  <c:v>181</c:v>
                </c:pt>
                <c:pt idx="64">
                  <c:v>143</c:v>
                </c:pt>
                <c:pt idx="65">
                  <c:v>188</c:v>
                </c:pt>
                <c:pt idx="66">
                  <c:v>170</c:v>
                </c:pt>
                <c:pt idx="67">
                  <c:v>217</c:v>
                </c:pt>
                <c:pt idx="68">
                  <c:v>223</c:v>
                </c:pt>
                <c:pt idx="69">
                  <c:v>-1263</c:v>
                </c:pt>
                <c:pt idx="70">
                  <c:v>-18091</c:v>
                </c:pt>
                <c:pt idx="71">
                  <c:v>1930</c:v>
                </c:pt>
                <c:pt idx="72">
                  <c:v>4152</c:v>
                </c:pt>
                <c:pt idx="73">
                  <c:v>1534</c:v>
                </c:pt>
                <c:pt idx="74">
                  <c:v>1516</c:v>
                </c:pt>
                <c:pt idx="75">
                  <c:v>866</c:v>
                </c:pt>
                <c:pt idx="76">
                  <c:v>619</c:v>
                </c:pt>
                <c:pt idx="77">
                  <c:v>220</c:v>
                </c:pt>
                <c:pt idx="78">
                  <c:v>-257</c:v>
                </c:pt>
                <c:pt idx="79">
                  <c:v>386</c:v>
                </c:pt>
                <c:pt idx="80">
                  <c:v>544</c:v>
                </c:pt>
                <c:pt idx="81">
                  <c:v>650</c:v>
                </c:pt>
                <c:pt idx="82">
                  <c:v>403</c:v>
                </c:pt>
                <c:pt idx="83">
                  <c:v>404</c:v>
                </c:pt>
                <c:pt idx="84">
                  <c:v>759</c:v>
                </c:pt>
                <c:pt idx="85">
                  <c:v>850</c:v>
                </c:pt>
                <c:pt idx="86">
                  <c:v>424</c:v>
                </c:pt>
                <c:pt idx="87">
                  <c:v>377</c:v>
                </c:pt>
                <c:pt idx="88">
                  <c:v>748</c:v>
                </c:pt>
                <c:pt idx="89">
                  <c:v>545</c:v>
                </c:pt>
                <c:pt idx="90">
                  <c:v>501</c:v>
                </c:pt>
                <c:pt idx="91">
                  <c:v>211</c:v>
                </c:pt>
                <c:pt idx="92">
                  <c:v>736</c:v>
                </c:pt>
                <c:pt idx="93">
                  <c:v>366</c:v>
                </c:pt>
                <c:pt idx="94">
                  <c:v>244</c:v>
                </c:pt>
                <c:pt idx="95">
                  <c:v>187</c:v>
                </c:pt>
                <c:pt idx="96">
                  <c:v>400</c:v>
                </c:pt>
                <c:pt idx="97">
                  <c:v>630</c:v>
                </c:pt>
                <c:pt idx="98">
                  <c:v>203</c:v>
                </c:pt>
                <c:pt idx="99">
                  <c:v>175</c:v>
                </c:pt>
                <c:pt idx="100">
                  <c:v>343</c:v>
                </c:pt>
                <c:pt idx="101">
                  <c:v>259</c:v>
                </c:pt>
                <c:pt idx="102">
                  <c:v>103</c:v>
                </c:pt>
                <c:pt idx="103">
                  <c:v>398</c:v>
                </c:pt>
                <c:pt idx="104">
                  <c:v>278</c:v>
                </c:pt>
                <c:pt idx="105">
                  <c:v>110</c:v>
                </c:pt>
                <c:pt idx="106">
                  <c:v>190</c:v>
                </c:pt>
                <c:pt idx="107">
                  <c:v>228</c:v>
                </c:pt>
                <c:pt idx="108">
                  <c:v>214</c:v>
                </c:pt>
                <c:pt idx="109">
                  <c:v>153</c:v>
                </c:pt>
                <c:pt idx="110">
                  <c:v>141</c:v>
                </c:pt>
                <c:pt idx="111">
                  <c:v>135</c:v>
                </c:pt>
                <c:pt idx="112">
                  <c:v>194</c:v>
                </c:pt>
                <c:pt idx="113">
                  <c:v>112</c:v>
                </c:pt>
                <c:pt idx="114">
                  <c:v>247</c:v>
                </c:pt>
                <c:pt idx="115">
                  <c:v>109</c:v>
                </c:pt>
                <c:pt idx="116">
                  <c:v>211</c:v>
                </c:pt>
                <c:pt idx="117">
                  <c:v>223</c:v>
                </c:pt>
                <c:pt idx="118">
                  <c:v>113</c:v>
                </c:pt>
                <c:pt idx="119">
                  <c:v>182</c:v>
                </c:pt>
                <c:pt idx="120">
                  <c:v>83</c:v>
                </c:pt>
                <c:pt idx="121">
                  <c:v>76</c:v>
                </c:pt>
                <c:pt idx="122">
                  <c:v>89</c:v>
                </c:pt>
                <c:pt idx="123">
                  <c:v>208</c:v>
                </c:pt>
                <c:pt idx="124">
                  <c:v>94</c:v>
                </c:pt>
                <c:pt idx="125">
                  <c:v>233</c:v>
                </c:pt>
                <c:pt idx="126">
                  <c:v>319</c:v>
                </c:pt>
                <c:pt idx="127">
                  <c:v>122</c:v>
                </c:pt>
                <c:pt idx="128">
                  <c:v>78</c:v>
                </c:pt>
                <c:pt idx="129">
                  <c:v>115</c:v>
                </c:pt>
                <c:pt idx="130">
                  <c:v>156</c:v>
                </c:pt>
                <c:pt idx="131">
                  <c:v>32</c:v>
                </c:pt>
                <c:pt idx="132">
                  <c:v>8</c:v>
                </c:pt>
                <c:pt idx="133">
                  <c:v>88</c:v>
                </c:pt>
                <c:pt idx="134">
                  <c:v>7</c:v>
                </c:pt>
                <c:pt idx="135">
                  <c:v>91</c:v>
                </c:pt>
                <c:pt idx="136">
                  <c:v>-152</c:v>
                </c:pt>
                <c:pt idx="137">
                  <c:v>38</c:v>
                </c:pt>
                <c:pt idx="138">
                  <c:v>71</c:v>
                </c:pt>
                <c:pt idx="139">
                  <c:v>-872</c:v>
                </c:pt>
                <c:pt idx="140">
                  <c:v>-67</c:v>
                </c:pt>
              </c:numCache>
            </c:numRef>
          </c:val>
          <c:extLst>
            <c:ext xmlns:c16="http://schemas.microsoft.com/office/drawing/2014/chart" uri="{C3380CC4-5D6E-409C-BE32-E72D297353CC}">
              <c16:uniqueId val="{00000001-A263-49A1-BB23-3B2C9057646C}"/>
            </c:ext>
          </c:extLst>
        </c:ser>
        <c:ser>
          <c:idx val="2"/>
          <c:order val="2"/>
          <c:tx>
            <c:v>Manufacturing</c:v>
          </c:tx>
          <c:spPr>
            <a:solidFill>
              <a:srgbClr val="919191"/>
            </a:solidFill>
            <a:ln>
              <a:noFill/>
            </a:ln>
            <a:effectLst/>
          </c:spPr>
          <c:invertIfNegative val="0"/>
          <c:cat>
            <c:numRef>
              <c:f>'Employment (DATA)'!$A$15:$A$155</c:f>
              <c:numCache>
                <c:formatCode>yyyy\-mm\-dd</c:formatCode>
                <c:ptCount val="141"/>
                <c:pt idx="0">
                  <c:v>41791</c:v>
                </c:pt>
                <c:pt idx="1">
                  <c:v>41821</c:v>
                </c:pt>
                <c:pt idx="2">
                  <c:v>41852</c:v>
                </c:pt>
                <c:pt idx="3">
                  <c:v>41883</c:v>
                </c:pt>
                <c:pt idx="4">
                  <c:v>41913</c:v>
                </c:pt>
                <c:pt idx="5">
                  <c:v>41944</c:v>
                </c:pt>
                <c:pt idx="6">
                  <c:v>41974</c:v>
                </c:pt>
                <c:pt idx="7">
                  <c:v>42005</c:v>
                </c:pt>
                <c:pt idx="8">
                  <c:v>42036</c:v>
                </c:pt>
                <c:pt idx="9">
                  <c:v>42064</c:v>
                </c:pt>
                <c:pt idx="10">
                  <c:v>42095</c:v>
                </c:pt>
                <c:pt idx="11">
                  <c:v>42125</c:v>
                </c:pt>
                <c:pt idx="12">
                  <c:v>42156</c:v>
                </c:pt>
                <c:pt idx="13">
                  <c:v>42186</c:v>
                </c:pt>
                <c:pt idx="14">
                  <c:v>42217</c:v>
                </c:pt>
                <c:pt idx="15">
                  <c:v>42248</c:v>
                </c:pt>
                <c:pt idx="16">
                  <c:v>42278</c:v>
                </c:pt>
                <c:pt idx="17">
                  <c:v>42309</c:v>
                </c:pt>
                <c:pt idx="18">
                  <c:v>42339</c:v>
                </c:pt>
                <c:pt idx="19">
                  <c:v>42370</c:v>
                </c:pt>
                <c:pt idx="20">
                  <c:v>42401</c:v>
                </c:pt>
                <c:pt idx="21">
                  <c:v>42430</c:v>
                </c:pt>
                <c:pt idx="22">
                  <c:v>42461</c:v>
                </c:pt>
                <c:pt idx="23">
                  <c:v>42491</c:v>
                </c:pt>
                <c:pt idx="24">
                  <c:v>42522</c:v>
                </c:pt>
                <c:pt idx="25">
                  <c:v>42552</c:v>
                </c:pt>
                <c:pt idx="26">
                  <c:v>42583</c:v>
                </c:pt>
                <c:pt idx="27">
                  <c:v>42614</c:v>
                </c:pt>
                <c:pt idx="28">
                  <c:v>42644</c:v>
                </c:pt>
                <c:pt idx="29">
                  <c:v>42675</c:v>
                </c:pt>
                <c:pt idx="30">
                  <c:v>42705</c:v>
                </c:pt>
                <c:pt idx="31">
                  <c:v>42736</c:v>
                </c:pt>
                <c:pt idx="32">
                  <c:v>42767</c:v>
                </c:pt>
                <c:pt idx="33">
                  <c:v>42795</c:v>
                </c:pt>
                <c:pt idx="34">
                  <c:v>42826</c:v>
                </c:pt>
                <c:pt idx="35">
                  <c:v>42856</c:v>
                </c:pt>
                <c:pt idx="36">
                  <c:v>42887</c:v>
                </c:pt>
                <c:pt idx="37">
                  <c:v>42917</c:v>
                </c:pt>
                <c:pt idx="38">
                  <c:v>42948</c:v>
                </c:pt>
                <c:pt idx="39">
                  <c:v>42979</c:v>
                </c:pt>
                <c:pt idx="40">
                  <c:v>43009</c:v>
                </c:pt>
                <c:pt idx="41">
                  <c:v>43040</c:v>
                </c:pt>
                <c:pt idx="42">
                  <c:v>43070</c:v>
                </c:pt>
                <c:pt idx="43">
                  <c:v>43101</c:v>
                </c:pt>
                <c:pt idx="44">
                  <c:v>43132</c:v>
                </c:pt>
                <c:pt idx="45">
                  <c:v>43160</c:v>
                </c:pt>
                <c:pt idx="46">
                  <c:v>43191</c:v>
                </c:pt>
                <c:pt idx="47">
                  <c:v>43221</c:v>
                </c:pt>
                <c:pt idx="48">
                  <c:v>43252</c:v>
                </c:pt>
                <c:pt idx="49">
                  <c:v>43282</c:v>
                </c:pt>
                <c:pt idx="50">
                  <c:v>43313</c:v>
                </c:pt>
                <c:pt idx="51">
                  <c:v>43344</c:v>
                </c:pt>
                <c:pt idx="52">
                  <c:v>43374</c:v>
                </c:pt>
                <c:pt idx="53">
                  <c:v>43405</c:v>
                </c:pt>
                <c:pt idx="54">
                  <c:v>43435</c:v>
                </c:pt>
                <c:pt idx="55">
                  <c:v>43466</c:v>
                </c:pt>
                <c:pt idx="56">
                  <c:v>43497</c:v>
                </c:pt>
                <c:pt idx="57">
                  <c:v>43525</c:v>
                </c:pt>
                <c:pt idx="58">
                  <c:v>43556</c:v>
                </c:pt>
                <c:pt idx="59">
                  <c:v>43586</c:v>
                </c:pt>
                <c:pt idx="60">
                  <c:v>43617</c:v>
                </c:pt>
                <c:pt idx="61">
                  <c:v>43647</c:v>
                </c:pt>
                <c:pt idx="62">
                  <c:v>43678</c:v>
                </c:pt>
                <c:pt idx="63">
                  <c:v>43709</c:v>
                </c:pt>
                <c:pt idx="64">
                  <c:v>43739</c:v>
                </c:pt>
                <c:pt idx="65">
                  <c:v>43770</c:v>
                </c:pt>
                <c:pt idx="66">
                  <c:v>43800</c:v>
                </c:pt>
                <c:pt idx="67">
                  <c:v>43831</c:v>
                </c:pt>
                <c:pt idx="68">
                  <c:v>43862</c:v>
                </c:pt>
                <c:pt idx="69">
                  <c:v>43891</c:v>
                </c:pt>
                <c:pt idx="70">
                  <c:v>43922</c:v>
                </c:pt>
                <c:pt idx="71">
                  <c:v>43952</c:v>
                </c:pt>
                <c:pt idx="72">
                  <c:v>43983</c:v>
                </c:pt>
                <c:pt idx="73">
                  <c:v>44013</c:v>
                </c:pt>
                <c:pt idx="74">
                  <c:v>44044</c:v>
                </c:pt>
                <c:pt idx="75">
                  <c:v>44075</c:v>
                </c:pt>
                <c:pt idx="76">
                  <c:v>44105</c:v>
                </c:pt>
                <c:pt idx="77">
                  <c:v>44136</c:v>
                </c:pt>
                <c:pt idx="78">
                  <c:v>44166</c:v>
                </c:pt>
                <c:pt idx="79">
                  <c:v>44197</c:v>
                </c:pt>
                <c:pt idx="80">
                  <c:v>44228</c:v>
                </c:pt>
                <c:pt idx="81">
                  <c:v>44256</c:v>
                </c:pt>
                <c:pt idx="82">
                  <c:v>44287</c:v>
                </c:pt>
                <c:pt idx="83">
                  <c:v>44317</c:v>
                </c:pt>
                <c:pt idx="84">
                  <c:v>44348</c:v>
                </c:pt>
                <c:pt idx="85">
                  <c:v>44378</c:v>
                </c:pt>
                <c:pt idx="86">
                  <c:v>44409</c:v>
                </c:pt>
                <c:pt idx="87">
                  <c:v>44440</c:v>
                </c:pt>
                <c:pt idx="88">
                  <c:v>44470</c:v>
                </c:pt>
                <c:pt idx="89">
                  <c:v>44501</c:v>
                </c:pt>
                <c:pt idx="90">
                  <c:v>44531</c:v>
                </c:pt>
                <c:pt idx="91">
                  <c:v>44562</c:v>
                </c:pt>
                <c:pt idx="92">
                  <c:v>44593</c:v>
                </c:pt>
                <c:pt idx="93">
                  <c:v>44621</c:v>
                </c:pt>
                <c:pt idx="94">
                  <c:v>44652</c:v>
                </c:pt>
                <c:pt idx="95">
                  <c:v>44682</c:v>
                </c:pt>
                <c:pt idx="96">
                  <c:v>44713</c:v>
                </c:pt>
                <c:pt idx="97">
                  <c:v>44743</c:v>
                </c:pt>
                <c:pt idx="98">
                  <c:v>44774</c:v>
                </c:pt>
                <c:pt idx="99">
                  <c:v>44805</c:v>
                </c:pt>
                <c:pt idx="100">
                  <c:v>44835</c:v>
                </c:pt>
                <c:pt idx="101">
                  <c:v>44866</c:v>
                </c:pt>
                <c:pt idx="102">
                  <c:v>44896</c:v>
                </c:pt>
                <c:pt idx="103">
                  <c:v>44927</c:v>
                </c:pt>
                <c:pt idx="104">
                  <c:v>44958</c:v>
                </c:pt>
                <c:pt idx="105">
                  <c:v>44986</c:v>
                </c:pt>
                <c:pt idx="106">
                  <c:v>45017</c:v>
                </c:pt>
                <c:pt idx="107">
                  <c:v>45047</c:v>
                </c:pt>
                <c:pt idx="108">
                  <c:v>45078</c:v>
                </c:pt>
                <c:pt idx="109">
                  <c:v>45108</c:v>
                </c:pt>
                <c:pt idx="110">
                  <c:v>45139</c:v>
                </c:pt>
                <c:pt idx="111">
                  <c:v>45170</c:v>
                </c:pt>
                <c:pt idx="112">
                  <c:v>45200</c:v>
                </c:pt>
                <c:pt idx="113">
                  <c:v>45231</c:v>
                </c:pt>
                <c:pt idx="114">
                  <c:v>45261</c:v>
                </c:pt>
                <c:pt idx="115">
                  <c:v>45292</c:v>
                </c:pt>
                <c:pt idx="116">
                  <c:v>45323</c:v>
                </c:pt>
                <c:pt idx="117">
                  <c:v>45352</c:v>
                </c:pt>
                <c:pt idx="118">
                  <c:v>45383</c:v>
                </c:pt>
                <c:pt idx="119">
                  <c:v>45413</c:v>
                </c:pt>
                <c:pt idx="120">
                  <c:v>45444</c:v>
                </c:pt>
                <c:pt idx="121">
                  <c:v>45474</c:v>
                </c:pt>
                <c:pt idx="122">
                  <c:v>45505</c:v>
                </c:pt>
                <c:pt idx="123">
                  <c:v>45536</c:v>
                </c:pt>
                <c:pt idx="124">
                  <c:v>45566</c:v>
                </c:pt>
                <c:pt idx="125">
                  <c:v>45597</c:v>
                </c:pt>
                <c:pt idx="126">
                  <c:v>45627</c:v>
                </c:pt>
                <c:pt idx="127">
                  <c:v>45658</c:v>
                </c:pt>
                <c:pt idx="128">
                  <c:v>45689</c:v>
                </c:pt>
                <c:pt idx="129">
                  <c:v>45717</c:v>
                </c:pt>
                <c:pt idx="130" formatCode="yyyy\-mm\-dd;@">
                  <c:v>45748</c:v>
                </c:pt>
                <c:pt idx="131" formatCode="yyyy\-mm\-dd;@">
                  <c:v>45778</c:v>
                </c:pt>
                <c:pt idx="132" formatCode="yyyy\-mm\-dd;@">
                  <c:v>45809</c:v>
                </c:pt>
                <c:pt idx="133" formatCode="yyyy\-mm\-dd;@">
                  <c:v>45839</c:v>
                </c:pt>
                <c:pt idx="134" formatCode="yyyy\-mm\-dd;@">
                  <c:v>45870</c:v>
                </c:pt>
                <c:pt idx="135" formatCode="yyyy\-mm\-dd;@">
                  <c:v>45901</c:v>
                </c:pt>
                <c:pt idx="136" formatCode="yyyy\-mm\-dd;@">
                  <c:v>45931</c:v>
                </c:pt>
                <c:pt idx="137" formatCode="yyyy\-mm\-dd;@">
                  <c:v>45962</c:v>
                </c:pt>
                <c:pt idx="138" formatCode="yyyy\-mm\-dd;@">
                  <c:v>45992</c:v>
                </c:pt>
                <c:pt idx="139" formatCode="m/d/yyyy">
                  <c:v>46023</c:v>
                </c:pt>
                <c:pt idx="140" formatCode="m/d/yyyy">
                  <c:v>46054</c:v>
                </c:pt>
              </c:numCache>
            </c:numRef>
          </c:cat>
          <c:val>
            <c:numRef>
              <c:f>'Employment (DATA)'!$H$15:$H$155</c:f>
              <c:numCache>
                <c:formatCode>0</c:formatCode>
                <c:ptCount val="141"/>
                <c:pt idx="0">
                  <c:v>26</c:v>
                </c:pt>
                <c:pt idx="1">
                  <c:v>19</c:v>
                </c:pt>
                <c:pt idx="2">
                  <c:v>17</c:v>
                </c:pt>
                <c:pt idx="3">
                  <c:v>19</c:v>
                </c:pt>
                <c:pt idx="4">
                  <c:v>32</c:v>
                </c:pt>
                <c:pt idx="5">
                  <c:v>27</c:v>
                </c:pt>
                <c:pt idx="6">
                  <c:v>6</c:v>
                </c:pt>
                <c:pt idx="7">
                  <c:v>-1</c:v>
                </c:pt>
                <c:pt idx="8">
                  <c:v>10</c:v>
                </c:pt>
                <c:pt idx="9">
                  <c:v>11</c:v>
                </c:pt>
                <c:pt idx="10">
                  <c:v>5</c:v>
                </c:pt>
                <c:pt idx="11">
                  <c:v>15</c:v>
                </c:pt>
                <c:pt idx="12">
                  <c:v>1</c:v>
                </c:pt>
                <c:pt idx="13">
                  <c:v>16</c:v>
                </c:pt>
                <c:pt idx="14">
                  <c:v>-5</c:v>
                </c:pt>
                <c:pt idx="15">
                  <c:v>8</c:v>
                </c:pt>
                <c:pt idx="16">
                  <c:v>8</c:v>
                </c:pt>
                <c:pt idx="17">
                  <c:v>-5</c:v>
                </c:pt>
                <c:pt idx="18">
                  <c:v>4</c:v>
                </c:pt>
                <c:pt idx="19">
                  <c:v>21</c:v>
                </c:pt>
                <c:pt idx="20">
                  <c:v>-17</c:v>
                </c:pt>
                <c:pt idx="21">
                  <c:v>-24</c:v>
                </c:pt>
                <c:pt idx="22">
                  <c:v>12</c:v>
                </c:pt>
                <c:pt idx="23">
                  <c:v>-22</c:v>
                </c:pt>
                <c:pt idx="24">
                  <c:v>18</c:v>
                </c:pt>
                <c:pt idx="25">
                  <c:v>21</c:v>
                </c:pt>
                <c:pt idx="26">
                  <c:v>-23</c:v>
                </c:pt>
                <c:pt idx="27">
                  <c:v>-2</c:v>
                </c:pt>
                <c:pt idx="28">
                  <c:v>-1</c:v>
                </c:pt>
                <c:pt idx="29">
                  <c:v>-5</c:v>
                </c:pt>
                <c:pt idx="30">
                  <c:v>13</c:v>
                </c:pt>
                <c:pt idx="31">
                  <c:v>10</c:v>
                </c:pt>
                <c:pt idx="32">
                  <c:v>16</c:v>
                </c:pt>
                <c:pt idx="33">
                  <c:v>11</c:v>
                </c:pt>
                <c:pt idx="34">
                  <c:v>6</c:v>
                </c:pt>
                <c:pt idx="35">
                  <c:v>10</c:v>
                </c:pt>
                <c:pt idx="36">
                  <c:v>13</c:v>
                </c:pt>
                <c:pt idx="37">
                  <c:v>0</c:v>
                </c:pt>
                <c:pt idx="38">
                  <c:v>45</c:v>
                </c:pt>
                <c:pt idx="39">
                  <c:v>8</c:v>
                </c:pt>
                <c:pt idx="40">
                  <c:v>14</c:v>
                </c:pt>
                <c:pt idx="41">
                  <c:v>15</c:v>
                </c:pt>
                <c:pt idx="42">
                  <c:v>29</c:v>
                </c:pt>
                <c:pt idx="43">
                  <c:v>26</c:v>
                </c:pt>
                <c:pt idx="44">
                  <c:v>24</c:v>
                </c:pt>
                <c:pt idx="45">
                  <c:v>25</c:v>
                </c:pt>
                <c:pt idx="46">
                  <c:v>19</c:v>
                </c:pt>
                <c:pt idx="47">
                  <c:v>28</c:v>
                </c:pt>
                <c:pt idx="48">
                  <c:v>33</c:v>
                </c:pt>
                <c:pt idx="49">
                  <c:v>20</c:v>
                </c:pt>
                <c:pt idx="50">
                  <c:v>12</c:v>
                </c:pt>
                <c:pt idx="51">
                  <c:v>22</c:v>
                </c:pt>
                <c:pt idx="52">
                  <c:v>21</c:v>
                </c:pt>
                <c:pt idx="53">
                  <c:v>10</c:v>
                </c:pt>
                <c:pt idx="54">
                  <c:v>20</c:v>
                </c:pt>
                <c:pt idx="55">
                  <c:v>29</c:v>
                </c:pt>
                <c:pt idx="56">
                  <c:v>-8</c:v>
                </c:pt>
                <c:pt idx="57">
                  <c:v>6</c:v>
                </c:pt>
                <c:pt idx="58">
                  <c:v>-3</c:v>
                </c:pt>
                <c:pt idx="59">
                  <c:v>-7</c:v>
                </c:pt>
                <c:pt idx="60">
                  <c:v>9</c:v>
                </c:pt>
                <c:pt idx="61">
                  <c:v>3</c:v>
                </c:pt>
                <c:pt idx="62">
                  <c:v>-1</c:v>
                </c:pt>
                <c:pt idx="63">
                  <c:v>-2</c:v>
                </c:pt>
                <c:pt idx="64">
                  <c:v>-54</c:v>
                </c:pt>
                <c:pt idx="65">
                  <c:v>44</c:v>
                </c:pt>
                <c:pt idx="66">
                  <c:v>-17</c:v>
                </c:pt>
                <c:pt idx="67">
                  <c:v>-15</c:v>
                </c:pt>
                <c:pt idx="68">
                  <c:v>-2</c:v>
                </c:pt>
                <c:pt idx="69">
                  <c:v>-59</c:v>
                </c:pt>
                <c:pt idx="70">
                  <c:v>-260.40000000000003</c:v>
                </c:pt>
                <c:pt idx="71">
                  <c:v>45.6</c:v>
                </c:pt>
                <c:pt idx="72">
                  <c:v>68</c:v>
                </c:pt>
                <c:pt idx="73">
                  <c:v>23</c:v>
                </c:pt>
                <c:pt idx="74">
                  <c:v>26</c:v>
                </c:pt>
                <c:pt idx="75">
                  <c:v>58</c:v>
                </c:pt>
                <c:pt idx="76">
                  <c:v>29</c:v>
                </c:pt>
                <c:pt idx="77">
                  <c:v>32</c:v>
                </c:pt>
                <c:pt idx="78">
                  <c:v>35</c:v>
                </c:pt>
                <c:pt idx="79">
                  <c:v>-8</c:v>
                </c:pt>
                <c:pt idx="80">
                  <c:v>34</c:v>
                </c:pt>
                <c:pt idx="81">
                  <c:v>53</c:v>
                </c:pt>
                <c:pt idx="82">
                  <c:v>-41</c:v>
                </c:pt>
                <c:pt idx="83">
                  <c:v>28</c:v>
                </c:pt>
                <c:pt idx="84">
                  <c:v>30</c:v>
                </c:pt>
                <c:pt idx="85">
                  <c:v>54</c:v>
                </c:pt>
                <c:pt idx="86">
                  <c:v>46</c:v>
                </c:pt>
                <c:pt idx="87">
                  <c:v>42</c:v>
                </c:pt>
                <c:pt idx="88">
                  <c:v>63</c:v>
                </c:pt>
                <c:pt idx="89">
                  <c:v>44</c:v>
                </c:pt>
                <c:pt idx="90">
                  <c:v>34</c:v>
                </c:pt>
                <c:pt idx="91">
                  <c:v>28</c:v>
                </c:pt>
                <c:pt idx="92">
                  <c:v>48</c:v>
                </c:pt>
                <c:pt idx="93">
                  <c:v>68</c:v>
                </c:pt>
                <c:pt idx="94">
                  <c:v>49</c:v>
                </c:pt>
                <c:pt idx="95">
                  <c:v>14</c:v>
                </c:pt>
                <c:pt idx="96">
                  <c:v>29</c:v>
                </c:pt>
                <c:pt idx="97">
                  <c:v>32</c:v>
                </c:pt>
                <c:pt idx="98">
                  <c:v>26</c:v>
                </c:pt>
                <c:pt idx="99">
                  <c:v>22</c:v>
                </c:pt>
                <c:pt idx="100">
                  <c:v>35</c:v>
                </c:pt>
                <c:pt idx="101">
                  <c:v>13</c:v>
                </c:pt>
                <c:pt idx="102">
                  <c:v>-7</c:v>
                </c:pt>
                <c:pt idx="103">
                  <c:v>8</c:v>
                </c:pt>
                <c:pt idx="104">
                  <c:v>3</c:v>
                </c:pt>
                <c:pt idx="105">
                  <c:v>-10</c:v>
                </c:pt>
                <c:pt idx="106">
                  <c:v>-1</c:v>
                </c:pt>
                <c:pt idx="107">
                  <c:v>-15</c:v>
                </c:pt>
                <c:pt idx="108">
                  <c:v>3</c:v>
                </c:pt>
                <c:pt idx="109">
                  <c:v>-14</c:v>
                </c:pt>
                <c:pt idx="110">
                  <c:v>-7</c:v>
                </c:pt>
                <c:pt idx="111">
                  <c:v>13</c:v>
                </c:pt>
                <c:pt idx="112">
                  <c:v>-33</c:v>
                </c:pt>
                <c:pt idx="113">
                  <c:v>22</c:v>
                </c:pt>
                <c:pt idx="114">
                  <c:v>7</c:v>
                </c:pt>
                <c:pt idx="115">
                  <c:v>1</c:v>
                </c:pt>
                <c:pt idx="116">
                  <c:v>-13</c:v>
                </c:pt>
                <c:pt idx="117">
                  <c:v>-15</c:v>
                </c:pt>
                <c:pt idx="118">
                  <c:v>9</c:v>
                </c:pt>
                <c:pt idx="119">
                  <c:v>2</c:v>
                </c:pt>
                <c:pt idx="120">
                  <c:v>-10</c:v>
                </c:pt>
                <c:pt idx="121">
                  <c:v>1</c:v>
                </c:pt>
                <c:pt idx="122">
                  <c:v>-40</c:v>
                </c:pt>
                <c:pt idx="123">
                  <c:v>0</c:v>
                </c:pt>
                <c:pt idx="124">
                  <c:v>-50</c:v>
                </c:pt>
                <c:pt idx="125">
                  <c:v>20</c:v>
                </c:pt>
                <c:pt idx="126">
                  <c:v>-10</c:v>
                </c:pt>
                <c:pt idx="127">
                  <c:v>-5</c:v>
                </c:pt>
                <c:pt idx="128">
                  <c:v>8</c:v>
                </c:pt>
                <c:pt idx="129">
                  <c:v>1</c:v>
                </c:pt>
                <c:pt idx="130">
                  <c:v>0</c:v>
                </c:pt>
                <c:pt idx="131">
                  <c:v>-11</c:v>
                </c:pt>
                <c:pt idx="132">
                  <c:v>-17</c:v>
                </c:pt>
                <c:pt idx="133">
                  <c:v>-2</c:v>
                </c:pt>
                <c:pt idx="134">
                  <c:v>-12</c:v>
                </c:pt>
                <c:pt idx="135">
                  <c:v>-110</c:v>
                </c:pt>
                <c:pt idx="136">
                  <c:v>-9</c:v>
                </c:pt>
                <c:pt idx="137">
                  <c:v>-10</c:v>
                </c:pt>
                <c:pt idx="138">
                  <c:v>-13</c:v>
                </c:pt>
                <c:pt idx="139">
                  <c:v>5</c:v>
                </c:pt>
                <c:pt idx="140">
                  <c:v>-12</c:v>
                </c:pt>
              </c:numCache>
            </c:numRef>
          </c:val>
          <c:extLst>
            <c:ext xmlns:c16="http://schemas.microsoft.com/office/drawing/2014/chart" uri="{C3380CC4-5D6E-409C-BE32-E72D297353CC}">
              <c16:uniqueId val="{00000002-A263-49A1-BB23-3B2C9057646C}"/>
            </c:ext>
          </c:extLst>
        </c:ser>
        <c:dLbls>
          <c:showLegendKey val="0"/>
          <c:showVal val="0"/>
          <c:showCatName val="0"/>
          <c:showSerName val="0"/>
          <c:showPercent val="0"/>
          <c:showBubbleSize val="0"/>
        </c:dLbls>
        <c:gapWidth val="35"/>
        <c:overlap val="100"/>
        <c:axId val="685622560"/>
        <c:axId val="685619608"/>
      </c:barChart>
      <c:lineChart>
        <c:grouping val="standard"/>
        <c:varyColors val="0"/>
        <c:ser>
          <c:idx val="3"/>
          <c:order val="3"/>
          <c:tx>
            <c:v>Total, YOY % Change (Right Hand Scale)</c:v>
          </c:tx>
          <c:spPr>
            <a:ln w="57150" cap="rnd">
              <a:solidFill>
                <a:srgbClr val="92D050"/>
              </a:solidFill>
              <a:round/>
            </a:ln>
            <a:effectLst/>
          </c:spPr>
          <c:marker>
            <c:symbol val="none"/>
          </c:marker>
          <c:cat>
            <c:numRef>
              <c:f>'Employment (DATA)'!$A$15:$A$155</c:f>
              <c:numCache>
                <c:formatCode>yyyy\-mm\-dd</c:formatCode>
                <c:ptCount val="141"/>
                <c:pt idx="0">
                  <c:v>41791</c:v>
                </c:pt>
                <c:pt idx="1">
                  <c:v>41821</c:v>
                </c:pt>
                <c:pt idx="2">
                  <c:v>41852</c:v>
                </c:pt>
                <c:pt idx="3">
                  <c:v>41883</c:v>
                </c:pt>
                <c:pt idx="4">
                  <c:v>41913</c:v>
                </c:pt>
                <c:pt idx="5">
                  <c:v>41944</c:v>
                </c:pt>
                <c:pt idx="6">
                  <c:v>41974</c:v>
                </c:pt>
                <c:pt idx="7">
                  <c:v>42005</c:v>
                </c:pt>
                <c:pt idx="8">
                  <c:v>42036</c:v>
                </c:pt>
                <c:pt idx="9">
                  <c:v>42064</c:v>
                </c:pt>
                <c:pt idx="10">
                  <c:v>42095</c:v>
                </c:pt>
                <c:pt idx="11">
                  <c:v>42125</c:v>
                </c:pt>
                <c:pt idx="12">
                  <c:v>42156</c:v>
                </c:pt>
                <c:pt idx="13">
                  <c:v>42186</c:v>
                </c:pt>
                <c:pt idx="14">
                  <c:v>42217</c:v>
                </c:pt>
                <c:pt idx="15">
                  <c:v>42248</c:v>
                </c:pt>
                <c:pt idx="16">
                  <c:v>42278</c:v>
                </c:pt>
                <c:pt idx="17">
                  <c:v>42309</c:v>
                </c:pt>
                <c:pt idx="18">
                  <c:v>42339</c:v>
                </c:pt>
                <c:pt idx="19">
                  <c:v>42370</c:v>
                </c:pt>
                <c:pt idx="20">
                  <c:v>42401</c:v>
                </c:pt>
                <c:pt idx="21">
                  <c:v>42430</c:v>
                </c:pt>
                <c:pt idx="22">
                  <c:v>42461</c:v>
                </c:pt>
                <c:pt idx="23">
                  <c:v>42491</c:v>
                </c:pt>
                <c:pt idx="24">
                  <c:v>42522</c:v>
                </c:pt>
                <c:pt idx="25">
                  <c:v>42552</c:v>
                </c:pt>
                <c:pt idx="26">
                  <c:v>42583</c:v>
                </c:pt>
                <c:pt idx="27">
                  <c:v>42614</c:v>
                </c:pt>
                <c:pt idx="28">
                  <c:v>42644</c:v>
                </c:pt>
                <c:pt idx="29">
                  <c:v>42675</c:v>
                </c:pt>
                <c:pt idx="30">
                  <c:v>42705</c:v>
                </c:pt>
                <c:pt idx="31">
                  <c:v>42736</c:v>
                </c:pt>
                <c:pt idx="32">
                  <c:v>42767</c:v>
                </c:pt>
                <c:pt idx="33">
                  <c:v>42795</c:v>
                </c:pt>
                <c:pt idx="34">
                  <c:v>42826</c:v>
                </c:pt>
                <c:pt idx="35">
                  <c:v>42856</c:v>
                </c:pt>
                <c:pt idx="36">
                  <c:v>42887</c:v>
                </c:pt>
                <c:pt idx="37">
                  <c:v>42917</c:v>
                </c:pt>
                <c:pt idx="38">
                  <c:v>42948</c:v>
                </c:pt>
                <c:pt idx="39">
                  <c:v>42979</c:v>
                </c:pt>
                <c:pt idx="40">
                  <c:v>43009</c:v>
                </c:pt>
                <c:pt idx="41">
                  <c:v>43040</c:v>
                </c:pt>
                <c:pt idx="42">
                  <c:v>43070</c:v>
                </c:pt>
                <c:pt idx="43">
                  <c:v>43101</c:v>
                </c:pt>
                <c:pt idx="44">
                  <c:v>43132</c:v>
                </c:pt>
                <c:pt idx="45">
                  <c:v>43160</c:v>
                </c:pt>
                <c:pt idx="46">
                  <c:v>43191</c:v>
                </c:pt>
                <c:pt idx="47">
                  <c:v>43221</c:v>
                </c:pt>
                <c:pt idx="48">
                  <c:v>43252</c:v>
                </c:pt>
                <c:pt idx="49">
                  <c:v>43282</c:v>
                </c:pt>
                <c:pt idx="50">
                  <c:v>43313</c:v>
                </c:pt>
                <c:pt idx="51">
                  <c:v>43344</c:v>
                </c:pt>
                <c:pt idx="52">
                  <c:v>43374</c:v>
                </c:pt>
                <c:pt idx="53">
                  <c:v>43405</c:v>
                </c:pt>
                <c:pt idx="54">
                  <c:v>43435</c:v>
                </c:pt>
                <c:pt idx="55">
                  <c:v>43466</c:v>
                </c:pt>
                <c:pt idx="56">
                  <c:v>43497</c:v>
                </c:pt>
                <c:pt idx="57">
                  <c:v>43525</c:v>
                </c:pt>
                <c:pt idx="58">
                  <c:v>43556</c:v>
                </c:pt>
                <c:pt idx="59">
                  <c:v>43586</c:v>
                </c:pt>
                <c:pt idx="60">
                  <c:v>43617</c:v>
                </c:pt>
                <c:pt idx="61">
                  <c:v>43647</c:v>
                </c:pt>
                <c:pt idx="62">
                  <c:v>43678</c:v>
                </c:pt>
                <c:pt idx="63">
                  <c:v>43709</c:v>
                </c:pt>
                <c:pt idx="64">
                  <c:v>43739</c:v>
                </c:pt>
                <c:pt idx="65">
                  <c:v>43770</c:v>
                </c:pt>
                <c:pt idx="66">
                  <c:v>43800</c:v>
                </c:pt>
                <c:pt idx="67">
                  <c:v>43831</c:v>
                </c:pt>
                <c:pt idx="68">
                  <c:v>43862</c:v>
                </c:pt>
                <c:pt idx="69">
                  <c:v>43891</c:v>
                </c:pt>
                <c:pt idx="70">
                  <c:v>43922</c:v>
                </c:pt>
                <c:pt idx="71">
                  <c:v>43952</c:v>
                </c:pt>
                <c:pt idx="72">
                  <c:v>43983</c:v>
                </c:pt>
                <c:pt idx="73">
                  <c:v>44013</c:v>
                </c:pt>
                <c:pt idx="74">
                  <c:v>44044</c:v>
                </c:pt>
                <c:pt idx="75">
                  <c:v>44075</c:v>
                </c:pt>
                <c:pt idx="76">
                  <c:v>44105</c:v>
                </c:pt>
                <c:pt idx="77">
                  <c:v>44136</c:v>
                </c:pt>
                <c:pt idx="78">
                  <c:v>44166</c:v>
                </c:pt>
                <c:pt idx="79">
                  <c:v>44197</c:v>
                </c:pt>
                <c:pt idx="80">
                  <c:v>44228</c:v>
                </c:pt>
                <c:pt idx="81">
                  <c:v>44256</c:v>
                </c:pt>
                <c:pt idx="82">
                  <c:v>44287</c:v>
                </c:pt>
                <c:pt idx="83">
                  <c:v>44317</c:v>
                </c:pt>
                <c:pt idx="84">
                  <c:v>44348</c:v>
                </c:pt>
                <c:pt idx="85">
                  <c:v>44378</c:v>
                </c:pt>
                <c:pt idx="86">
                  <c:v>44409</c:v>
                </c:pt>
                <c:pt idx="87">
                  <c:v>44440</c:v>
                </c:pt>
                <c:pt idx="88">
                  <c:v>44470</c:v>
                </c:pt>
                <c:pt idx="89">
                  <c:v>44501</c:v>
                </c:pt>
                <c:pt idx="90">
                  <c:v>44531</c:v>
                </c:pt>
                <c:pt idx="91">
                  <c:v>44562</c:v>
                </c:pt>
                <c:pt idx="92">
                  <c:v>44593</c:v>
                </c:pt>
                <c:pt idx="93">
                  <c:v>44621</c:v>
                </c:pt>
                <c:pt idx="94">
                  <c:v>44652</c:v>
                </c:pt>
                <c:pt idx="95">
                  <c:v>44682</c:v>
                </c:pt>
                <c:pt idx="96">
                  <c:v>44713</c:v>
                </c:pt>
                <c:pt idx="97">
                  <c:v>44743</c:v>
                </c:pt>
                <c:pt idx="98">
                  <c:v>44774</c:v>
                </c:pt>
                <c:pt idx="99">
                  <c:v>44805</c:v>
                </c:pt>
                <c:pt idx="100">
                  <c:v>44835</c:v>
                </c:pt>
                <c:pt idx="101">
                  <c:v>44866</c:v>
                </c:pt>
                <c:pt idx="102">
                  <c:v>44896</c:v>
                </c:pt>
                <c:pt idx="103">
                  <c:v>44927</c:v>
                </c:pt>
                <c:pt idx="104">
                  <c:v>44958</c:v>
                </c:pt>
                <c:pt idx="105">
                  <c:v>44986</c:v>
                </c:pt>
                <c:pt idx="106">
                  <c:v>45017</c:v>
                </c:pt>
                <c:pt idx="107">
                  <c:v>45047</c:v>
                </c:pt>
                <c:pt idx="108">
                  <c:v>45078</c:v>
                </c:pt>
                <c:pt idx="109">
                  <c:v>45108</c:v>
                </c:pt>
                <c:pt idx="110">
                  <c:v>45139</c:v>
                </c:pt>
                <c:pt idx="111">
                  <c:v>45170</c:v>
                </c:pt>
                <c:pt idx="112">
                  <c:v>45200</c:v>
                </c:pt>
                <c:pt idx="113">
                  <c:v>45231</c:v>
                </c:pt>
                <c:pt idx="114">
                  <c:v>45261</c:v>
                </c:pt>
                <c:pt idx="115">
                  <c:v>45292</c:v>
                </c:pt>
                <c:pt idx="116">
                  <c:v>45323</c:v>
                </c:pt>
                <c:pt idx="117">
                  <c:v>45352</c:v>
                </c:pt>
                <c:pt idx="118">
                  <c:v>45383</c:v>
                </c:pt>
                <c:pt idx="119">
                  <c:v>45413</c:v>
                </c:pt>
                <c:pt idx="120">
                  <c:v>45444</c:v>
                </c:pt>
                <c:pt idx="121">
                  <c:v>45474</c:v>
                </c:pt>
                <c:pt idx="122">
                  <c:v>45505</c:v>
                </c:pt>
                <c:pt idx="123">
                  <c:v>45536</c:v>
                </c:pt>
                <c:pt idx="124">
                  <c:v>45566</c:v>
                </c:pt>
                <c:pt idx="125">
                  <c:v>45597</c:v>
                </c:pt>
                <c:pt idx="126">
                  <c:v>45627</c:v>
                </c:pt>
                <c:pt idx="127">
                  <c:v>45658</c:v>
                </c:pt>
                <c:pt idx="128">
                  <c:v>45689</c:v>
                </c:pt>
                <c:pt idx="129">
                  <c:v>45717</c:v>
                </c:pt>
                <c:pt idx="130" formatCode="yyyy\-mm\-dd;@">
                  <c:v>45748</c:v>
                </c:pt>
                <c:pt idx="131" formatCode="yyyy\-mm\-dd;@">
                  <c:v>45778</c:v>
                </c:pt>
                <c:pt idx="132" formatCode="yyyy\-mm\-dd;@">
                  <c:v>45809</c:v>
                </c:pt>
                <c:pt idx="133" formatCode="yyyy\-mm\-dd;@">
                  <c:v>45839</c:v>
                </c:pt>
                <c:pt idx="134" formatCode="yyyy\-mm\-dd;@">
                  <c:v>45870</c:v>
                </c:pt>
                <c:pt idx="135" formatCode="yyyy\-mm\-dd;@">
                  <c:v>45901</c:v>
                </c:pt>
                <c:pt idx="136" formatCode="yyyy\-mm\-dd;@">
                  <c:v>45931</c:v>
                </c:pt>
                <c:pt idx="137" formatCode="yyyy\-mm\-dd;@">
                  <c:v>45962</c:v>
                </c:pt>
                <c:pt idx="138" formatCode="yyyy\-mm\-dd;@">
                  <c:v>45992</c:v>
                </c:pt>
                <c:pt idx="139" formatCode="m/d/yyyy">
                  <c:v>46023</c:v>
                </c:pt>
                <c:pt idx="140" formatCode="m/d/yyyy">
                  <c:v>46054</c:v>
                </c:pt>
              </c:numCache>
            </c:numRef>
          </c:cat>
          <c:val>
            <c:numRef>
              <c:f>'Employment (DATA)'!$B$15:$B$155</c:f>
              <c:numCache>
                <c:formatCode>General</c:formatCode>
                <c:ptCount val="141"/>
                <c:pt idx="0">
                  <c:v>2.1109</c:v>
                </c:pt>
                <c:pt idx="1">
                  <c:v>2.1890800000000001</c:v>
                </c:pt>
                <c:pt idx="2">
                  <c:v>2.24193</c:v>
                </c:pt>
                <c:pt idx="3">
                  <c:v>2.2780900000000002</c:v>
                </c:pt>
                <c:pt idx="4">
                  <c:v>2.2977500000000002</c:v>
                </c:pt>
                <c:pt idx="5">
                  <c:v>2.2585600000000001</c:v>
                </c:pt>
                <c:pt idx="6">
                  <c:v>2.17781</c:v>
                </c:pt>
                <c:pt idx="7">
                  <c:v>2.2671700000000001</c:v>
                </c:pt>
                <c:pt idx="8">
                  <c:v>2.3818199999999998</c:v>
                </c:pt>
                <c:pt idx="9">
                  <c:v>2.4212500000000001</c:v>
                </c:pt>
                <c:pt idx="10">
                  <c:v>2.4170699999999998</c:v>
                </c:pt>
                <c:pt idx="11">
                  <c:v>2.4043199999999998</c:v>
                </c:pt>
                <c:pt idx="12">
                  <c:v>2.3689900000000002</c:v>
                </c:pt>
                <c:pt idx="13">
                  <c:v>2.32999</c:v>
                </c:pt>
                <c:pt idx="14">
                  <c:v>2.2890600000000001</c:v>
                </c:pt>
                <c:pt idx="15">
                  <c:v>2.2806500000000001</c:v>
                </c:pt>
                <c:pt idx="16">
                  <c:v>2.3150499999999998</c:v>
                </c:pt>
                <c:pt idx="17">
                  <c:v>2.2861600000000002</c:v>
                </c:pt>
                <c:pt idx="18">
                  <c:v>2.26091</c:v>
                </c:pt>
                <c:pt idx="19">
                  <c:v>2.1111300000000002</c:v>
                </c:pt>
                <c:pt idx="20">
                  <c:v>2.0114899999999998</c:v>
                </c:pt>
                <c:pt idx="21">
                  <c:v>2.0003799999999998</c:v>
                </c:pt>
                <c:pt idx="22">
                  <c:v>2.0322399999999998</c:v>
                </c:pt>
                <c:pt idx="23">
                  <c:v>1.9371799999999999</c:v>
                </c:pt>
                <c:pt idx="24">
                  <c:v>1.83982</c:v>
                </c:pt>
                <c:pt idx="25">
                  <c:v>1.7803800000000001</c:v>
                </c:pt>
                <c:pt idx="26">
                  <c:v>1.6884300000000001</c:v>
                </c:pt>
                <c:pt idx="27">
                  <c:v>1.6676500000000001</c:v>
                </c:pt>
                <c:pt idx="28">
                  <c:v>1.68123</c:v>
                </c:pt>
                <c:pt idx="29">
                  <c:v>1.7320500000000001</c:v>
                </c:pt>
                <c:pt idx="30">
                  <c:v>1.86836</c:v>
                </c:pt>
                <c:pt idx="31">
                  <c:v>1.90361</c:v>
                </c:pt>
                <c:pt idx="32">
                  <c:v>1.90398</c:v>
                </c:pt>
                <c:pt idx="33">
                  <c:v>1.8358300000000001</c:v>
                </c:pt>
                <c:pt idx="34">
                  <c:v>1.81592</c:v>
                </c:pt>
                <c:pt idx="35">
                  <c:v>1.8564499999999999</c:v>
                </c:pt>
                <c:pt idx="36">
                  <c:v>1.9120600000000001</c:v>
                </c:pt>
                <c:pt idx="37">
                  <c:v>1.9683200000000001</c:v>
                </c:pt>
                <c:pt idx="38">
                  <c:v>1.9852399999999999</c:v>
                </c:pt>
                <c:pt idx="39">
                  <c:v>1.9739</c:v>
                </c:pt>
                <c:pt idx="40">
                  <c:v>1.8404100000000001</c:v>
                </c:pt>
                <c:pt idx="41">
                  <c:v>1.7435499999999999</c:v>
                </c:pt>
                <c:pt idx="42">
                  <c:v>1.6713800000000001</c:v>
                </c:pt>
                <c:pt idx="43">
                  <c:v>1.6855800000000001</c:v>
                </c:pt>
                <c:pt idx="44">
                  <c:v>1.7485599999999999</c:v>
                </c:pt>
                <c:pt idx="45">
                  <c:v>1.84514</c:v>
                </c:pt>
                <c:pt idx="46">
                  <c:v>1.8325199999999999</c:v>
                </c:pt>
                <c:pt idx="47">
                  <c:v>1.82925</c:v>
                </c:pt>
                <c:pt idx="48">
                  <c:v>1.8496900000000001</c:v>
                </c:pt>
                <c:pt idx="49">
                  <c:v>1.7964599999999999</c:v>
                </c:pt>
                <c:pt idx="50">
                  <c:v>1.76423</c:v>
                </c:pt>
                <c:pt idx="51">
                  <c:v>1.70661</c:v>
                </c:pt>
                <c:pt idx="52">
                  <c:v>1.7116499999999999</c:v>
                </c:pt>
                <c:pt idx="53">
                  <c:v>1.7342299999999999</c:v>
                </c:pt>
                <c:pt idx="54">
                  <c:v>1.7317199999999999</c:v>
                </c:pt>
                <c:pt idx="55">
                  <c:v>1.7297499999999999</c:v>
                </c:pt>
                <c:pt idx="56">
                  <c:v>1.70052</c:v>
                </c:pt>
                <c:pt idx="57">
                  <c:v>1.6141300000000001</c:v>
                </c:pt>
                <c:pt idx="58">
                  <c:v>1.56227</c:v>
                </c:pt>
                <c:pt idx="59">
                  <c:v>1.52278</c:v>
                </c:pt>
                <c:pt idx="60">
                  <c:v>1.43808</c:v>
                </c:pt>
                <c:pt idx="61">
                  <c:v>1.3540099999999999</c:v>
                </c:pt>
                <c:pt idx="62">
                  <c:v>1.32497</c:v>
                </c:pt>
                <c:pt idx="63">
                  <c:v>1.27691</c:v>
                </c:pt>
                <c:pt idx="64">
                  <c:v>1.21417</c:v>
                </c:pt>
                <c:pt idx="65">
                  <c:v>1.12351</c:v>
                </c:pt>
                <c:pt idx="66">
                  <c:v>0.97455999999999998</c:v>
                </c:pt>
                <c:pt idx="67">
                  <c:v>0.76197000000000004</c:v>
                </c:pt>
                <c:pt idx="68">
                  <c:v>0.47613</c:v>
                </c:pt>
                <c:pt idx="69">
                  <c:v>0.17033999999999999</c:v>
                </c:pt>
                <c:pt idx="70">
                  <c:v>-0.98829</c:v>
                </c:pt>
                <c:pt idx="71">
                  <c:v>-2.9052199999999999</c:v>
                </c:pt>
                <c:pt idx="72">
                  <c:v>-4.0302899999999999</c:v>
                </c:pt>
                <c:pt idx="73">
                  <c:v>-4.5996300000000003</c:v>
                </c:pt>
                <c:pt idx="74">
                  <c:v>-4.9576700000000002</c:v>
                </c:pt>
                <c:pt idx="75">
                  <c:v>-4.7864399999999998</c:v>
                </c:pt>
                <c:pt idx="76">
                  <c:v>-4.6368799999999997</c:v>
                </c:pt>
                <c:pt idx="77">
                  <c:v>-4.4904799999999998</c:v>
                </c:pt>
                <c:pt idx="78">
                  <c:v>-4.4406400000000001</c:v>
                </c:pt>
                <c:pt idx="79">
                  <c:v>-4.4836799999999997</c:v>
                </c:pt>
                <c:pt idx="80">
                  <c:v>-4.5114000000000001</c:v>
                </c:pt>
                <c:pt idx="81">
                  <c:v>-4.3402599999999998</c:v>
                </c:pt>
                <c:pt idx="82">
                  <c:v>-3.2588200000000001</c:v>
                </c:pt>
                <c:pt idx="83">
                  <c:v>-1.35812</c:v>
                </c:pt>
                <c:pt idx="84">
                  <c:v>-6.4299999999999996E-2</c:v>
                </c:pt>
                <c:pt idx="85">
                  <c:v>1.0133099999999999</c:v>
                </c:pt>
                <c:pt idx="86">
                  <c:v>1.79854</c:v>
                </c:pt>
                <c:pt idx="87">
                  <c:v>2.0669499999999998</c:v>
                </c:pt>
                <c:pt idx="88">
                  <c:v>2.6131500000000001</c:v>
                </c:pt>
                <c:pt idx="89">
                  <c:v>3.1215700000000002</c:v>
                </c:pt>
                <c:pt idx="90">
                  <c:v>3.64202</c:v>
                </c:pt>
                <c:pt idx="91">
                  <c:v>4.2372100000000001</c:v>
                </c:pt>
                <c:pt idx="92">
                  <c:v>4.9290799999999999</c:v>
                </c:pt>
                <c:pt idx="93">
                  <c:v>5.452</c:v>
                </c:pt>
                <c:pt idx="94">
                  <c:v>5.92584</c:v>
                </c:pt>
                <c:pt idx="95">
                  <c:v>6.1002000000000001</c:v>
                </c:pt>
                <c:pt idx="96">
                  <c:v>6.2377799999999999</c:v>
                </c:pt>
                <c:pt idx="97">
                  <c:v>6.0894899999999996</c:v>
                </c:pt>
                <c:pt idx="98">
                  <c:v>5.8561300000000003</c:v>
                </c:pt>
                <c:pt idx="99">
                  <c:v>5.5780599999999998</c:v>
                </c:pt>
                <c:pt idx="100">
                  <c:v>5.0744100000000003</c:v>
                </c:pt>
                <c:pt idx="101">
                  <c:v>4.5373799999999997</c:v>
                </c:pt>
                <c:pt idx="102">
                  <c:v>4.0803500000000001</c:v>
                </c:pt>
                <c:pt idx="103">
                  <c:v>3.7181299999999999</c:v>
                </c:pt>
                <c:pt idx="104">
                  <c:v>3.29786</c:v>
                </c:pt>
                <c:pt idx="105">
                  <c:v>2.8744999999999998</c:v>
                </c:pt>
                <c:pt idx="106">
                  <c:v>2.4941</c:v>
                </c:pt>
                <c:pt idx="107">
                  <c:v>2.5566300000000002</c:v>
                </c:pt>
                <c:pt idx="108">
                  <c:v>2.4941200000000001</c:v>
                </c:pt>
                <c:pt idx="109">
                  <c:v>2.32199</c:v>
                </c:pt>
                <c:pt idx="110">
                  <c:v>2.1425399999999999</c:v>
                </c:pt>
                <c:pt idx="111">
                  <c:v>1.9329099999999999</c:v>
                </c:pt>
                <c:pt idx="112">
                  <c:v>1.6559299999999999</c:v>
                </c:pt>
                <c:pt idx="113">
                  <c:v>1.54955</c:v>
                </c:pt>
                <c:pt idx="114">
                  <c:v>1.66411</c:v>
                </c:pt>
                <c:pt idx="115">
                  <c:v>1.67669</c:v>
                </c:pt>
                <c:pt idx="116">
                  <c:v>1.4872399999999999</c:v>
                </c:pt>
                <c:pt idx="117">
                  <c:v>1.3410500000000001</c:v>
                </c:pt>
                <c:pt idx="118">
                  <c:v>1.2908200000000001</c:v>
                </c:pt>
                <c:pt idx="119">
                  <c:v>1.1052200000000001</c:v>
                </c:pt>
                <c:pt idx="120">
                  <c:v>0.91166999999999998</c:v>
                </c:pt>
                <c:pt idx="121">
                  <c:v>0.76178999999999997</c:v>
                </c:pt>
                <c:pt idx="122">
                  <c:v>0.70379000000000003</c:v>
                </c:pt>
                <c:pt idx="123">
                  <c:v>0.66625000000000001</c:v>
                </c:pt>
                <c:pt idx="124">
                  <c:v>0.70545000000000002</c:v>
                </c:pt>
                <c:pt idx="125">
                  <c:v>0.71479000000000004</c:v>
                </c:pt>
                <c:pt idx="126">
                  <c:v>0.56494</c:v>
                </c:pt>
                <c:pt idx="127">
                  <c:v>0.49639</c:v>
                </c:pt>
                <c:pt idx="128">
                  <c:v>0.60355000000000003</c:v>
                </c:pt>
                <c:pt idx="129">
                  <c:v>0.63685999999999998</c:v>
                </c:pt>
                <c:pt idx="130">
                  <c:v>0.56249000000000005</c:v>
                </c:pt>
                <c:pt idx="131">
                  <c:v>0.42096</c:v>
                </c:pt>
                <c:pt idx="132">
                  <c:v>0.34372999999999998</c:v>
                </c:pt>
                <c:pt idx="133">
                  <c:v>0.29405999999999999</c:v>
                </c:pt>
                <c:pt idx="134">
                  <c:v>0.33119999999999999</c:v>
                </c:pt>
                <c:pt idx="135">
                  <c:v>0.42704999999999999</c:v>
                </c:pt>
                <c:pt idx="136">
                  <c:v>0.40192</c:v>
                </c:pt>
                <c:pt idx="137">
                  <c:v>0.35979</c:v>
                </c:pt>
                <c:pt idx="138">
                  <c:v>0.25852000000000003</c:v>
                </c:pt>
                <c:pt idx="139">
                  <c:v>0.20832999999999999</c:v>
                </c:pt>
              </c:numCache>
            </c:numRef>
          </c:val>
          <c:smooth val="0"/>
          <c:extLst>
            <c:ext xmlns:c16="http://schemas.microsoft.com/office/drawing/2014/chart" uri="{C3380CC4-5D6E-409C-BE32-E72D297353CC}">
              <c16:uniqueId val="{00000003-A263-49A1-BB23-3B2C9057646C}"/>
            </c:ext>
          </c:extLst>
        </c:ser>
        <c:dLbls>
          <c:showLegendKey val="0"/>
          <c:showVal val="0"/>
          <c:showCatName val="0"/>
          <c:showSerName val="0"/>
          <c:showPercent val="0"/>
          <c:showBubbleSize val="0"/>
        </c:dLbls>
        <c:marker val="1"/>
        <c:smooth val="0"/>
        <c:axId val="1306169720"/>
        <c:axId val="1306173328"/>
      </c:lineChart>
      <c:dateAx>
        <c:axId val="685622560"/>
        <c:scaling>
          <c:orientation val="minMax"/>
          <c:min val="42005"/>
        </c:scaling>
        <c:delete val="0"/>
        <c:axPos val="b"/>
        <c:title>
          <c:tx>
            <c:rich>
              <a:bodyPr rot="0" spcFirstLastPara="1" vertOverflow="ellipsis" vert="horz"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r>
                  <a:rPr lang="en-US" sz="900" dirty="0"/>
                  <a:t>Years</a:t>
                </a:r>
              </a:p>
            </c:rich>
          </c:tx>
          <c:overlay val="0"/>
          <c:spPr>
            <a:noFill/>
            <a:ln>
              <a:noFill/>
            </a:ln>
            <a:effectLst/>
          </c:spPr>
          <c:txPr>
            <a:bodyPr rot="0" spcFirstLastPara="1" vertOverflow="ellipsis" vert="horz"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endParaRPr lang="en-US"/>
            </a:p>
          </c:txPr>
        </c:title>
        <c:numFmt formatCode="yyyy" sourceLinked="0"/>
        <c:majorTickMark val="out"/>
        <c:minorTickMark val="none"/>
        <c:tickLblPos val="low"/>
        <c:spPr>
          <a:noFill/>
          <a:ln w="9525" cap="flat" cmpd="sng" algn="ctr">
            <a:solidFill>
              <a:srgbClr val="022135"/>
            </a:solidFill>
            <a:round/>
          </a:ln>
          <a:effectLst/>
        </c:spPr>
        <c:txPr>
          <a:bodyPr rot="-60000000" spcFirstLastPara="1" vertOverflow="ellipsis" vert="horz"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endParaRPr lang="en-US"/>
          </a:p>
        </c:txPr>
        <c:crossAx val="685619608"/>
        <c:crosses val="autoZero"/>
        <c:auto val="1"/>
        <c:lblOffset val="100"/>
        <c:baseTimeUnit val="months"/>
        <c:majorUnit val="12"/>
        <c:majorTimeUnit val="months"/>
      </c:dateAx>
      <c:valAx>
        <c:axId val="685619608"/>
        <c:scaling>
          <c:orientation val="minMax"/>
          <c:min val="-9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r>
                  <a:rPr lang="en-US" sz="900" dirty="0"/>
                  <a:t> Workers (Thousands)</a:t>
                </a:r>
              </a:p>
            </c:rich>
          </c:tx>
          <c:overlay val="0"/>
          <c:spPr>
            <a:noFill/>
            <a:ln>
              <a:noFill/>
            </a:ln>
            <a:effectLst/>
          </c:spPr>
          <c:txPr>
            <a:bodyPr rot="-5400000" spcFirstLastPara="1" vertOverflow="ellipsis" vert="horz"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endParaRPr lang="en-US"/>
            </a:p>
          </c:txPr>
        </c:title>
        <c:numFmt formatCode="0" sourceLinked="0"/>
        <c:majorTickMark val="out"/>
        <c:minorTickMark val="none"/>
        <c:tickLblPos val="nextTo"/>
        <c:spPr>
          <a:noFill/>
          <a:ln>
            <a:solidFill>
              <a:srgbClr val="022135"/>
            </a:solidFill>
          </a:ln>
          <a:effectLst/>
        </c:spPr>
        <c:txPr>
          <a:bodyPr rot="-60000000" spcFirstLastPara="1" vertOverflow="ellipsis" vert="horz"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endParaRPr lang="en-US"/>
          </a:p>
        </c:txPr>
        <c:crossAx val="685622560"/>
        <c:crosses val="autoZero"/>
        <c:crossBetween val="between"/>
      </c:valAx>
      <c:valAx>
        <c:axId val="1306173328"/>
        <c:scaling>
          <c:orientation val="minMax"/>
          <c:max val="10"/>
          <c:min val="-10"/>
        </c:scaling>
        <c:delete val="0"/>
        <c:axPos val="r"/>
        <c:title>
          <c:tx>
            <c:rich>
              <a:bodyPr rot="5400000" spcFirstLastPara="1" vertOverflow="ellipsis"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r>
                  <a:rPr lang="en-US" sz="900" dirty="0"/>
                  <a:t>Yearly Change (%)</a:t>
                </a:r>
              </a:p>
            </c:rich>
          </c:tx>
          <c:overlay val="0"/>
          <c:spPr>
            <a:noFill/>
            <a:ln>
              <a:noFill/>
            </a:ln>
            <a:effectLst/>
          </c:spPr>
          <c:txPr>
            <a:bodyPr rot="5400000" spcFirstLastPara="1" vertOverflow="ellipsis"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022135"/>
                </a:solidFill>
                <a:latin typeface="+mn-lt"/>
                <a:ea typeface="+mn-ea"/>
                <a:cs typeface="Times New Roman" panose="02020603050405020304" pitchFamily="18" charset="0"/>
              </a:defRPr>
            </a:pPr>
            <a:endParaRPr lang="en-US"/>
          </a:p>
        </c:txPr>
        <c:crossAx val="1306169720"/>
        <c:crosses val="max"/>
        <c:crossBetween val="between"/>
        <c:majorUnit val="2"/>
      </c:valAx>
      <c:dateAx>
        <c:axId val="1306169720"/>
        <c:scaling>
          <c:orientation val="minMax"/>
        </c:scaling>
        <c:delete val="1"/>
        <c:axPos val="b"/>
        <c:numFmt formatCode="yyyy\-mm\-dd" sourceLinked="1"/>
        <c:majorTickMark val="out"/>
        <c:minorTickMark val="none"/>
        <c:tickLblPos val="nextTo"/>
        <c:crossAx val="1306173328"/>
        <c:crossesAt val="0"/>
        <c:auto val="1"/>
        <c:lblOffset val="100"/>
        <c:baseTimeUnit val="months"/>
      </c:dateAx>
      <c:spPr>
        <a:noFill/>
        <a:ln>
          <a:noFill/>
        </a:ln>
        <a:effectLst/>
      </c:spPr>
    </c:plotArea>
    <c:legend>
      <c:legendPos val="r"/>
      <c:layout>
        <c:manualLayout>
          <c:xMode val="edge"/>
          <c:yMode val="edge"/>
          <c:x val="6.7251512433004396E-2"/>
          <c:y val="9.8866123140713441E-2"/>
          <c:w val="0.28263967844059062"/>
          <c:h val="0.22877099690194774"/>
        </c:manualLayout>
      </c:layout>
      <c:overlay val="0"/>
      <c:spPr>
        <a:solidFill>
          <a:schemeClr val="bg1"/>
        </a:solidFill>
        <a:ln>
          <a:solidFill>
            <a:srgbClr val="505050"/>
          </a:solidFill>
        </a:ln>
        <a:effectLst/>
      </c:spPr>
      <c:txPr>
        <a:bodyPr rot="0" spcFirstLastPara="1" vertOverflow="ellipsis" vert="horz" wrap="square" anchor="ctr" anchorCtr="1"/>
        <a:lstStyle/>
        <a:p>
          <a:pPr>
            <a:defRPr sz="800" b="1" i="0" u="none" strike="noStrike" kern="1200" baseline="0">
              <a:solidFill>
                <a:srgbClr val="022135"/>
              </a:solidFill>
              <a:latin typeface="+mn-lt"/>
              <a:ea typeface="+mn-ea"/>
              <a:cs typeface="Times New Roman" panose="02020603050405020304" pitchFamily="18"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b="1">
          <a:solidFill>
            <a:srgbClr val="022135"/>
          </a:solidFill>
          <a:latin typeface="+mn-lt"/>
          <a:cs typeface="Times New Roman" panose="02020603050405020304" pitchFamily="18"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2"/>
          <c:order val="2"/>
          <c:tx>
            <c:strRef>
              <c:f>'FRED Graph'!$D$11</c:f>
              <c:strCache>
                <c:ptCount val="1"/>
                <c:pt idx="0">
                  <c:v>Recession</c:v>
                </c:pt>
              </c:strCache>
            </c:strRef>
          </c:tx>
          <c:spPr>
            <a:solidFill>
              <a:srgbClr val="FFCDCD"/>
            </a:solidFill>
            <a:ln w="19050" cap="rnd">
              <a:solidFill>
                <a:srgbClr val="FFCDCD"/>
              </a:solidFill>
              <a:round/>
            </a:ln>
            <a:effectLst/>
          </c:spPr>
          <c:invertIfNegative val="0"/>
          <c:cat>
            <c:numRef>
              <c:f>'FRED Graph'!$A$47:$A$949</c:f>
              <c:numCache>
                <c:formatCode>mmm\ yyyy</c:formatCode>
                <c:ptCount val="903"/>
                <c:pt idx="0">
                  <c:v>18598</c:v>
                </c:pt>
                <c:pt idx="1">
                  <c:v>18629</c:v>
                </c:pt>
                <c:pt idx="2">
                  <c:v>18660</c:v>
                </c:pt>
                <c:pt idx="3">
                  <c:v>18688</c:v>
                </c:pt>
                <c:pt idx="4">
                  <c:v>18719</c:v>
                </c:pt>
                <c:pt idx="5">
                  <c:v>18749</c:v>
                </c:pt>
                <c:pt idx="6">
                  <c:v>18780</c:v>
                </c:pt>
                <c:pt idx="7">
                  <c:v>18810</c:v>
                </c:pt>
                <c:pt idx="8">
                  <c:v>18841</c:v>
                </c:pt>
                <c:pt idx="9">
                  <c:v>18872</c:v>
                </c:pt>
                <c:pt idx="10">
                  <c:v>18902</c:v>
                </c:pt>
                <c:pt idx="11">
                  <c:v>18933</c:v>
                </c:pt>
                <c:pt idx="12">
                  <c:v>18963</c:v>
                </c:pt>
                <c:pt idx="13">
                  <c:v>18994</c:v>
                </c:pt>
                <c:pt idx="14">
                  <c:v>19025</c:v>
                </c:pt>
                <c:pt idx="15">
                  <c:v>19054</c:v>
                </c:pt>
                <c:pt idx="16">
                  <c:v>19085</c:v>
                </c:pt>
                <c:pt idx="17">
                  <c:v>19115</c:v>
                </c:pt>
                <c:pt idx="18">
                  <c:v>19146</c:v>
                </c:pt>
                <c:pt idx="19">
                  <c:v>19176</c:v>
                </c:pt>
                <c:pt idx="20">
                  <c:v>19207</c:v>
                </c:pt>
                <c:pt idx="21">
                  <c:v>19238</c:v>
                </c:pt>
                <c:pt idx="22">
                  <c:v>19268</c:v>
                </c:pt>
                <c:pt idx="23">
                  <c:v>19299</c:v>
                </c:pt>
                <c:pt idx="24">
                  <c:v>19329</c:v>
                </c:pt>
                <c:pt idx="25">
                  <c:v>19360</c:v>
                </c:pt>
                <c:pt idx="26">
                  <c:v>19391</c:v>
                </c:pt>
                <c:pt idx="27">
                  <c:v>19419</c:v>
                </c:pt>
                <c:pt idx="28">
                  <c:v>19450</c:v>
                </c:pt>
                <c:pt idx="29">
                  <c:v>19480</c:v>
                </c:pt>
                <c:pt idx="30">
                  <c:v>19511</c:v>
                </c:pt>
                <c:pt idx="31">
                  <c:v>19541</c:v>
                </c:pt>
                <c:pt idx="32">
                  <c:v>19572</c:v>
                </c:pt>
                <c:pt idx="33">
                  <c:v>19603</c:v>
                </c:pt>
                <c:pt idx="34">
                  <c:v>19633</c:v>
                </c:pt>
                <c:pt idx="35">
                  <c:v>19664</c:v>
                </c:pt>
                <c:pt idx="36">
                  <c:v>19694</c:v>
                </c:pt>
                <c:pt idx="37">
                  <c:v>19725</c:v>
                </c:pt>
                <c:pt idx="38">
                  <c:v>19756</c:v>
                </c:pt>
                <c:pt idx="39">
                  <c:v>19784</c:v>
                </c:pt>
                <c:pt idx="40">
                  <c:v>19815</c:v>
                </c:pt>
                <c:pt idx="41">
                  <c:v>19845</c:v>
                </c:pt>
                <c:pt idx="42">
                  <c:v>19876</c:v>
                </c:pt>
                <c:pt idx="43">
                  <c:v>19906</c:v>
                </c:pt>
                <c:pt idx="44">
                  <c:v>19937</c:v>
                </c:pt>
                <c:pt idx="45">
                  <c:v>19968</c:v>
                </c:pt>
                <c:pt idx="46">
                  <c:v>19998</c:v>
                </c:pt>
                <c:pt idx="47">
                  <c:v>20029</c:v>
                </c:pt>
                <c:pt idx="48">
                  <c:v>20059</c:v>
                </c:pt>
                <c:pt idx="49">
                  <c:v>20090</c:v>
                </c:pt>
                <c:pt idx="50">
                  <c:v>20121</c:v>
                </c:pt>
                <c:pt idx="51">
                  <c:v>20149</c:v>
                </c:pt>
                <c:pt idx="52">
                  <c:v>20180</c:v>
                </c:pt>
                <c:pt idx="53">
                  <c:v>20210</c:v>
                </c:pt>
                <c:pt idx="54">
                  <c:v>20241</c:v>
                </c:pt>
                <c:pt idx="55">
                  <c:v>20271</c:v>
                </c:pt>
                <c:pt idx="56">
                  <c:v>20302</c:v>
                </c:pt>
                <c:pt idx="57">
                  <c:v>20333</c:v>
                </c:pt>
                <c:pt idx="58">
                  <c:v>20363</c:v>
                </c:pt>
                <c:pt idx="59">
                  <c:v>20394</c:v>
                </c:pt>
                <c:pt idx="60">
                  <c:v>20424</c:v>
                </c:pt>
                <c:pt idx="61">
                  <c:v>20455</c:v>
                </c:pt>
                <c:pt idx="62">
                  <c:v>20486</c:v>
                </c:pt>
                <c:pt idx="63">
                  <c:v>20515</c:v>
                </c:pt>
                <c:pt idx="64">
                  <c:v>20546</c:v>
                </c:pt>
                <c:pt idx="65">
                  <c:v>20576</c:v>
                </c:pt>
                <c:pt idx="66">
                  <c:v>20607</c:v>
                </c:pt>
                <c:pt idx="67">
                  <c:v>20637</c:v>
                </c:pt>
                <c:pt idx="68">
                  <c:v>20668</c:v>
                </c:pt>
                <c:pt idx="69">
                  <c:v>20699</c:v>
                </c:pt>
                <c:pt idx="70">
                  <c:v>20729</c:v>
                </c:pt>
                <c:pt idx="71">
                  <c:v>20760</c:v>
                </c:pt>
                <c:pt idx="72">
                  <c:v>20790</c:v>
                </c:pt>
                <c:pt idx="73">
                  <c:v>20821</c:v>
                </c:pt>
                <c:pt idx="74">
                  <c:v>20852</c:v>
                </c:pt>
                <c:pt idx="75">
                  <c:v>20880</c:v>
                </c:pt>
                <c:pt idx="76">
                  <c:v>20911</c:v>
                </c:pt>
                <c:pt idx="77">
                  <c:v>20941</c:v>
                </c:pt>
                <c:pt idx="78">
                  <c:v>20972</c:v>
                </c:pt>
                <c:pt idx="79">
                  <c:v>21002</c:v>
                </c:pt>
                <c:pt idx="80">
                  <c:v>21033</c:v>
                </c:pt>
                <c:pt idx="81">
                  <c:v>21064</c:v>
                </c:pt>
                <c:pt idx="82">
                  <c:v>21094</c:v>
                </c:pt>
                <c:pt idx="83">
                  <c:v>21125</c:v>
                </c:pt>
                <c:pt idx="84">
                  <c:v>21155</c:v>
                </c:pt>
                <c:pt idx="85">
                  <c:v>21186</c:v>
                </c:pt>
                <c:pt idx="86">
                  <c:v>21217</c:v>
                </c:pt>
                <c:pt idx="87">
                  <c:v>21245</c:v>
                </c:pt>
                <c:pt idx="88">
                  <c:v>21276</c:v>
                </c:pt>
                <c:pt idx="89">
                  <c:v>21306</c:v>
                </c:pt>
                <c:pt idx="90">
                  <c:v>21337</c:v>
                </c:pt>
                <c:pt idx="91">
                  <c:v>21367</c:v>
                </c:pt>
                <c:pt idx="92">
                  <c:v>21398</c:v>
                </c:pt>
                <c:pt idx="93">
                  <c:v>21429</c:v>
                </c:pt>
                <c:pt idx="94">
                  <c:v>21459</c:v>
                </c:pt>
                <c:pt idx="95">
                  <c:v>21490</c:v>
                </c:pt>
                <c:pt idx="96">
                  <c:v>21520</c:v>
                </c:pt>
                <c:pt idx="97">
                  <c:v>21551</c:v>
                </c:pt>
                <c:pt idx="98">
                  <c:v>21582</c:v>
                </c:pt>
                <c:pt idx="99">
                  <c:v>21610</c:v>
                </c:pt>
                <c:pt idx="100">
                  <c:v>21641</c:v>
                </c:pt>
                <c:pt idx="101">
                  <c:v>21671</c:v>
                </c:pt>
                <c:pt idx="102">
                  <c:v>21702</c:v>
                </c:pt>
                <c:pt idx="103">
                  <c:v>21732</c:v>
                </c:pt>
                <c:pt idx="104">
                  <c:v>21763</c:v>
                </c:pt>
                <c:pt idx="105">
                  <c:v>21794</c:v>
                </c:pt>
                <c:pt idx="106">
                  <c:v>21824</c:v>
                </c:pt>
                <c:pt idx="107">
                  <c:v>21855</c:v>
                </c:pt>
                <c:pt idx="108">
                  <c:v>21885</c:v>
                </c:pt>
                <c:pt idx="109">
                  <c:v>21916</c:v>
                </c:pt>
                <c:pt idx="110">
                  <c:v>21947</c:v>
                </c:pt>
                <c:pt idx="111">
                  <c:v>21976</c:v>
                </c:pt>
                <c:pt idx="112">
                  <c:v>22007</c:v>
                </c:pt>
                <c:pt idx="113">
                  <c:v>22037</c:v>
                </c:pt>
                <c:pt idx="114">
                  <c:v>22068</c:v>
                </c:pt>
                <c:pt idx="115">
                  <c:v>22098</c:v>
                </c:pt>
                <c:pt idx="116">
                  <c:v>22129</c:v>
                </c:pt>
                <c:pt idx="117">
                  <c:v>22160</c:v>
                </c:pt>
                <c:pt idx="118">
                  <c:v>22190</c:v>
                </c:pt>
                <c:pt idx="119">
                  <c:v>22221</c:v>
                </c:pt>
                <c:pt idx="120">
                  <c:v>22251</c:v>
                </c:pt>
                <c:pt idx="121">
                  <c:v>22282</c:v>
                </c:pt>
                <c:pt idx="122">
                  <c:v>22313</c:v>
                </c:pt>
                <c:pt idx="123">
                  <c:v>22341</c:v>
                </c:pt>
                <c:pt idx="124">
                  <c:v>22372</c:v>
                </c:pt>
                <c:pt idx="125">
                  <c:v>22402</c:v>
                </c:pt>
                <c:pt idx="126">
                  <c:v>22433</c:v>
                </c:pt>
                <c:pt idx="127">
                  <c:v>22463</c:v>
                </c:pt>
                <c:pt idx="128">
                  <c:v>22494</c:v>
                </c:pt>
                <c:pt idx="129">
                  <c:v>22525</c:v>
                </c:pt>
                <c:pt idx="130">
                  <c:v>22555</c:v>
                </c:pt>
                <c:pt idx="131">
                  <c:v>22586</c:v>
                </c:pt>
                <c:pt idx="132">
                  <c:v>22616</c:v>
                </c:pt>
                <c:pt idx="133">
                  <c:v>22647</c:v>
                </c:pt>
                <c:pt idx="134">
                  <c:v>22678</c:v>
                </c:pt>
                <c:pt idx="135">
                  <c:v>22706</c:v>
                </c:pt>
                <c:pt idx="136">
                  <c:v>22737</c:v>
                </c:pt>
                <c:pt idx="137">
                  <c:v>22767</c:v>
                </c:pt>
                <c:pt idx="138">
                  <c:v>22798</c:v>
                </c:pt>
                <c:pt idx="139">
                  <c:v>22828</c:v>
                </c:pt>
                <c:pt idx="140">
                  <c:v>22859</c:v>
                </c:pt>
                <c:pt idx="141">
                  <c:v>22890</c:v>
                </c:pt>
                <c:pt idx="142">
                  <c:v>22920</c:v>
                </c:pt>
                <c:pt idx="143">
                  <c:v>22951</c:v>
                </c:pt>
                <c:pt idx="144">
                  <c:v>22981</c:v>
                </c:pt>
                <c:pt idx="145">
                  <c:v>23012</c:v>
                </c:pt>
                <c:pt idx="146">
                  <c:v>23043</c:v>
                </c:pt>
                <c:pt idx="147">
                  <c:v>23071</c:v>
                </c:pt>
                <c:pt idx="148">
                  <c:v>23102</c:v>
                </c:pt>
                <c:pt idx="149">
                  <c:v>23132</c:v>
                </c:pt>
                <c:pt idx="150">
                  <c:v>23163</c:v>
                </c:pt>
                <c:pt idx="151">
                  <c:v>23193</c:v>
                </c:pt>
                <c:pt idx="152">
                  <c:v>23224</c:v>
                </c:pt>
                <c:pt idx="153">
                  <c:v>23255</c:v>
                </c:pt>
                <c:pt idx="154">
                  <c:v>23285</c:v>
                </c:pt>
                <c:pt idx="155">
                  <c:v>23316</c:v>
                </c:pt>
                <c:pt idx="156">
                  <c:v>23346</c:v>
                </c:pt>
                <c:pt idx="157">
                  <c:v>23377</c:v>
                </c:pt>
                <c:pt idx="158">
                  <c:v>23408</c:v>
                </c:pt>
                <c:pt idx="159">
                  <c:v>23437</c:v>
                </c:pt>
                <c:pt idx="160">
                  <c:v>23468</c:v>
                </c:pt>
                <c:pt idx="161">
                  <c:v>23498</c:v>
                </c:pt>
                <c:pt idx="162">
                  <c:v>23529</c:v>
                </c:pt>
                <c:pt idx="163">
                  <c:v>23559</c:v>
                </c:pt>
                <c:pt idx="164">
                  <c:v>23590</c:v>
                </c:pt>
                <c:pt idx="165">
                  <c:v>23621</c:v>
                </c:pt>
                <c:pt idx="166">
                  <c:v>23651</c:v>
                </c:pt>
                <c:pt idx="167">
                  <c:v>23682</c:v>
                </c:pt>
                <c:pt idx="168">
                  <c:v>23712</c:v>
                </c:pt>
                <c:pt idx="169">
                  <c:v>23743</c:v>
                </c:pt>
                <c:pt idx="170">
                  <c:v>23774</c:v>
                </c:pt>
                <c:pt idx="171">
                  <c:v>23802</c:v>
                </c:pt>
                <c:pt idx="172">
                  <c:v>23833</c:v>
                </c:pt>
                <c:pt idx="173">
                  <c:v>23863</c:v>
                </c:pt>
                <c:pt idx="174">
                  <c:v>23894</c:v>
                </c:pt>
                <c:pt idx="175">
                  <c:v>23924</c:v>
                </c:pt>
                <c:pt idx="176">
                  <c:v>23955</c:v>
                </c:pt>
                <c:pt idx="177">
                  <c:v>23986</c:v>
                </c:pt>
                <c:pt idx="178">
                  <c:v>24016</c:v>
                </c:pt>
                <c:pt idx="179">
                  <c:v>24047</c:v>
                </c:pt>
                <c:pt idx="180">
                  <c:v>24077</c:v>
                </c:pt>
                <c:pt idx="181">
                  <c:v>24108</c:v>
                </c:pt>
                <c:pt idx="182">
                  <c:v>24139</c:v>
                </c:pt>
                <c:pt idx="183">
                  <c:v>24167</c:v>
                </c:pt>
                <c:pt idx="184">
                  <c:v>24198</c:v>
                </c:pt>
                <c:pt idx="185">
                  <c:v>24228</c:v>
                </c:pt>
                <c:pt idx="186">
                  <c:v>24259</c:v>
                </c:pt>
                <c:pt idx="187">
                  <c:v>24289</c:v>
                </c:pt>
                <c:pt idx="188">
                  <c:v>24320</c:v>
                </c:pt>
                <c:pt idx="189">
                  <c:v>24351</c:v>
                </c:pt>
                <c:pt idx="190">
                  <c:v>24381</c:v>
                </c:pt>
                <c:pt idx="191">
                  <c:v>24412</c:v>
                </c:pt>
                <c:pt idx="192">
                  <c:v>24442</c:v>
                </c:pt>
                <c:pt idx="193">
                  <c:v>24473</c:v>
                </c:pt>
                <c:pt idx="194">
                  <c:v>24504</c:v>
                </c:pt>
                <c:pt idx="195">
                  <c:v>24532</c:v>
                </c:pt>
                <c:pt idx="196">
                  <c:v>24563</c:v>
                </c:pt>
                <c:pt idx="197">
                  <c:v>24593</c:v>
                </c:pt>
                <c:pt idx="198">
                  <c:v>24624</c:v>
                </c:pt>
                <c:pt idx="199">
                  <c:v>24654</c:v>
                </c:pt>
                <c:pt idx="200">
                  <c:v>24685</c:v>
                </c:pt>
                <c:pt idx="201">
                  <c:v>24716</c:v>
                </c:pt>
                <c:pt idx="202">
                  <c:v>24746</c:v>
                </c:pt>
                <c:pt idx="203">
                  <c:v>24777</c:v>
                </c:pt>
                <c:pt idx="204">
                  <c:v>24807</c:v>
                </c:pt>
                <c:pt idx="205">
                  <c:v>24838</c:v>
                </c:pt>
                <c:pt idx="206">
                  <c:v>24869</c:v>
                </c:pt>
                <c:pt idx="207">
                  <c:v>24898</c:v>
                </c:pt>
                <c:pt idx="208">
                  <c:v>24929</c:v>
                </c:pt>
                <c:pt idx="209">
                  <c:v>24959</c:v>
                </c:pt>
                <c:pt idx="210">
                  <c:v>24990</c:v>
                </c:pt>
                <c:pt idx="211">
                  <c:v>25020</c:v>
                </c:pt>
                <c:pt idx="212">
                  <c:v>25051</c:v>
                </c:pt>
                <c:pt idx="213">
                  <c:v>25082</c:v>
                </c:pt>
                <c:pt idx="214">
                  <c:v>25112</c:v>
                </c:pt>
                <c:pt idx="215">
                  <c:v>25143</c:v>
                </c:pt>
                <c:pt idx="216">
                  <c:v>25173</c:v>
                </c:pt>
                <c:pt idx="217">
                  <c:v>25204</c:v>
                </c:pt>
                <c:pt idx="218">
                  <c:v>25235</c:v>
                </c:pt>
                <c:pt idx="219">
                  <c:v>25263</c:v>
                </c:pt>
                <c:pt idx="220">
                  <c:v>25294</c:v>
                </c:pt>
                <c:pt idx="221">
                  <c:v>25324</c:v>
                </c:pt>
                <c:pt idx="222">
                  <c:v>25355</c:v>
                </c:pt>
                <c:pt idx="223">
                  <c:v>25385</c:v>
                </c:pt>
                <c:pt idx="224">
                  <c:v>25416</c:v>
                </c:pt>
                <c:pt idx="225">
                  <c:v>25447</c:v>
                </c:pt>
                <c:pt idx="226">
                  <c:v>25477</c:v>
                </c:pt>
                <c:pt idx="227">
                  <c:v>25508</c:v>
                </c:pt>
                <c:pt idx="228">
                  <c:v>25538</c:v>
                </c:pt>
                <c:pt idx="229">
                  <c:v>25569</c:v>
                </c:pt>
                <c:pt idx="230">
                  <c:v>25600</c:v>
                </c:pt>
                <c:pt idx="231">
                  <c:v>25628</c:v>
                </c:pt>
                <c:pt idx="232">
                  <c:v>25659</c:v>
                </c:pt>
                <c:pt idx="233">
                  <c:v>25689</c:v>
                </c:pt>
                <c:pt idx="234">
                  <c:v>25720</c:v>
                </c:pt>
                <c:pt idx="235">
                  <c:v>25750</c:v>
                </c:pt>
                <c:pt idx="236">
                  <c:v>25781</c:v>
                </c:pt>
                <c:pt idx="237">
                  <c:v>25812</c:v>
                </c:pt>
                <c:pt idx="238">
                  <c:v>25842</c:v>
                </c:pt>
                <c:pt idx="239">
                  <c:v>25873</c:v>
                </c:pt>
                <c:pt idx="240">
                  <c:v>25903</c:v>
                </c:pt>
                <c:pt idx="241">
                  <c:v>25934</c:v>
                </c:pt>
                <c:pt idx="242">
                  <c:v>25965</c:v>
                </c:pt>
                <c:pt idx="243">
                  <c:v>25993</c:v>
                </c:pt>
                <c:pt idx="244">
                  <c:v>26024</c:v>
                </c:pt>
                <c:pt idx="245">
                  <c:v>26054</c:v>
                </c:pt>
                <c:pt idx="246">
                  <c:v>26085</c:v>
                </c:pt>
                <c:pt idx="247">
                  <c:v>26115</c:v>
                </c:pt>
                <c:pt idx="248">
                  <c:v>26146</c:v>
                </c:pt>
                <c:pt idx="249">
                  <c:v>26177</c:v>
                </c:pt>
                <c:pt idx="250">
                  <c:v>26207</c:v>
                </c:pt>
                <c:pt idx="251">
                  <c:v>26238</c:v>
                </c:pt>
                <c:pt idx="252">
                  <c:v>26268</c:v>
                </c:pt>
                <c:pt idx="253">
                  <c:v>26299</c:v>
                </c:pt>
                <c:pt idx="254">
                  <c:v>26330</c:v>
                </c:pt>
                <c:pt idx="255">
                  <c:v>26359</c:v>
                </c:pt>
                <c:pt idx="256">
                  <c:v>26390</c:v>
                </c:pt>
                <c:pt idx="257">
                  <c:v>26420</c:v>
                </c:pt>
                <c:pt idx="258">
                  <c:v>26451</c:v>
                </c:pt>
                <c:pt idx="259">
                  <c:v>26481</c:v>
                </c:pt>
                <c:pt idx="260">
                  <c:v>26512</c:v>
                </c:pt>
                <c:pt idx="261">
                  <c:v>26543</c:v>
                </c:pt>
                <c:pt idx="262">
                  <c:v>26573</c:v>
                </c:pt>
                <c:pt idx="263">
                  <c:v>26604</c:v>
                </c:pt>
                <c:pt idx="264">
                  <c:v>26634</c:v>
                </c:pt>
                <c:pt idx="265">
                  <c:v>26665</c:v>
                </c:pt>
                <c:pt idx="266">
                  <c:v>26696</c:v>
                </c:pt>
                <c:pt idx="267">
                  <c:v>26724</c:v>
                </c:pt>
                <c:pt idx="268">
                  <c:v>26755</c:v>
                </c:pt>
                <c:pt idx="269">
                  <c:v>26785</c:v>
                </c:pt>
                <c:pt idx="270">
                  <c:v>26816</c:v>
                </c:pt>
                <c:pt idx="271">
                  <c:v>26846</c:v>
                </c:pt>
                <c:pt idx="272">
                  <c:v>26877</c:v>
                </c:pt>
                <c:pt idx="273">
                  <c:v>26908</c:v>
                </c:pt>
                <c:pt idx="274">
                  <c:v>26938</c:v>
                </c:pt>
                <c:pt idx="275">
                  <c:v>26969</c:v>
                </c:pt>
                <c:pt idx="276">
                  <c:v>26999</c:v>
                </c:pt>
                <c:pt idx="277">
                  <c:v>27030</c:v>
                </c:pt>
                <c:pt idx="278">
                  <c:v>27061</c:v>
                </c:pt>
                <c:pt idx="279">
                  <c:v>27089</c:v>
                </c:pt>
                <c:pt idx="280">
                  <c:v>27120</c:v>
                </c:pt>
                <c:pt idx="281">
                  <c:v>27150</c:v>
                </c:pt>
                <c:pt idx="282">
                  <c:v>27181</c:v>
                </c:pt>
                <c:pt idx="283">
                  <c:v>27211</c:v>
                </c:pt>
                <c:pt idx="284">
                  <c:v>27242</c:v>
                </c:pt>
                <c:pt idx="285">
                  <c:v>27273</c:v>
                </c:pt>
                <c:pt idx="286">
                  <c:v>27303</c:v>
                </c:pt>
                <c:pt idx="287">
                  <c:v>27334</c:v>
                </c:pt>
                <c:pt idx="288">
                  <c:v>27364</c:v>
                </c:pt>
                <c:pt idx="289">
                  <c:v>27395</c:v>
                </c:pt>
                <c:pt idx="290">
                  <c:v>27426</c:v>
                </c:pt>
                <c:pt idx="291">
                  <c:v>27454</c:v>
                </c:pt>
                <c:pt idx="292">
                  <c:v>27485</c:v>
                </c:pt>
                <c:pt idx="293">
                  <c:v>27515</c:v>
                </c:pt>
                <c:pt idx="294">
                  <c:v>27546</c:v>
                </c:pt>
                <c:pt idx="295">
                  <c:v>27576</c:v>
                </c:pt>
                <c:pt idx="296">
                  <c:v>27607</c:v>
                </c:pt>
                <c:pt idx="297">
                  <c:v>27638</c:v>
                </c:pt>
                <c:pt idx="298">
                  <c:v>27668</c:v>
                </c:pt>
                <c:pt idx="299">
                  <c:v>27699</c:v>
                </c:pt>
                <c:pt idx="300">
                  <c:v>27729</c:v>
                </c:pt>
                <c:pt idx="301">
                  <c:v>27760</c:v>
                </c:pt>
                <c:pt idx="302">
                  <c:v>27791</c:v>
                </c:pt>
                <c:pt idx="303">
                  <c:v>27820</c:v>
                </c:pt>
                <c:pt idx="304">
                  <c:v>27851</c:v>
                </c:pt>
                <c:pt idx="305">
                  <c:v>27881</c:v>
                </c:pt>
                <c:pt idx="306">
                  <c:v>27912</c:v>
                </c:pt>
                <c:pt idx="307">
                  <c:v>27942</c:v>
                </c:pt>
                <c:pt idx="308">
                  <c:v>27973</c:v>
                </c:pt>
                <c:pt idx="309">
                  <c:v>28004</c:v>
                </c:pt>
                <c:pt idx="310">
                  <c:v>28034</c:v>
                </c:pt>
                <c:pt idx="311">
                  <c:v>28065</c:v>
                </c:pt>
                <c:pt idx="312">
                  <c:v>28095</c:v>
                </c:pt>
                <c:pt idx="313">
                  <c:v>28126</c:v>
                </c:pt>
                <c:pt idx="314">
                  <c:v>28157</c:v>
                </c:pt>
                <c:pt idx="315">
                  <c:v>28185</c:v>
                </c:pt>
                <c:pt idx="316">
                  <c:v>28216</c:v>
                </c:pt>
                <c:pt idx="317">
                  <c:v>28246</c:v>
                </c:pt>
                <c:pt idx="318">
                  <c:v>28277</c:v>
                </c:pt>
                <c:pt idx="319">
                  <c:v>28307</c:v>
                </c:pt>
                <c:pt idx="320">
                  <c:v>28338</c:v>
                </c:pt>
                <c:pt idx="321">
                  <c:v>28369</c:v>
                </c:pt>
                <c:pt idx="322">
                  <c:v>28399</c:v>
                </c:pt>
                <c:pt idx="323">
                  <c:v>28430</c:v>
                </c:pt>
                <c:pt idx="324">
                  <c:v>28460</c:v>
                </c:pt>
                <c:pt idx="325">
                  <c:v>28491</c:v>
                </c:pt>
                <c:pt idx="326">
                  <c:v>28522</c:v>
                </c:pt>
                <c:pt idx="327">
                  <c:v>28550</c:v>
                </c:pt>
                <c:pt idx="328">
                  <c:v>28581</c:v>
                </c:pt>
                <c:pt idx="329">
                  <c:v>28611</c:v>
                </c:pt>
                <c:pt idx="330">
                  <c:v>28642</c:v>
                </c:pt>
                <c:pt idx="331">
                  <c:v>28672</c:v>
                </c:pt>
                <c:pt idx="332">
                  <c:v>28703</c:v>
                </c:pt>
                <c:pt idx="333">
                  <c:v>28734</c:v>
                </c:pt>
                <c:pt idx="334">
                  <c:v>28764</c:v>
                </c:pt>
                <c:pt idx="335">
                  <c:v>28795</c:v>
                </c:pt>
                <c:pt idx="336">
                  <c:v>28825</c:v>
                </c:pt>
                <c:pt idx="337">
                  <c:v>28856</c:v>
                </c:pt>
                <c:pt idx="338">
                  <c:v>28887</c:v>
                </c:pt>
                <c:pt idx="339">
                  <c:v>28915</c:v>
                </c:pt>
                <c:pt idx="340">
                  <c:v>28946</c:v>
                </c:pt>
                <c:pt idx="341">
                  <c:v>28976</c:v>
                </c:pt>
                <c:pt idx="342">
                  <c:v>29007</c:v>
                </c:pt>
                <c:pt idx="343">
                  <c:v>29037</c:v>
                </c:pt>
                <c:pt idx="344">
                  <c:v>29068</c:v>
                </c:pt>
                <c:pt idx="345">
                  <c:v>29099</c:v>
                </c:pt>
                <c:pt idx="346">
                  <c:v>29129</c:v>
                </c:pt>
                <c:pt idx="347">
                  <c:v>29160</c:v>
                </c:pt>
                <c:pt idx="348">
                  <c:v>29190</c:v>
                </c:pt>
                <c:pt idx="349">
                  <c:v>29221</c:v>
                </c:pt>
                <c:pt idx="350">
                  <c:v>29252</c:v>
                </c:pt>
                <c:pt idx="351">
                  <c:v>29281</c:v>
                </c:pt>
                <c:pt idx="352">
                  <c:v>29312</c:v>
                </c:pt>
                <c:pt idx="353">
                  <c:v>29342</c:v>
                </c:pt>
                <c:pt idx="354">
                  <c:v>29373</c:v>
                </c:pt>
                <c:pt idx="355">
                  <c:v>29403</c:v>
                </c:pt>
                <c:pt idx="356">
                  <c:v>29434</c:v>
                </c:pt>
                <c:pt idx="357">
                  <c:v>29465</c:v>
                </c:pt>
                <c:pt idx="358">
                  <c:v>29495</c:v>
                </c:pt>
                <c:pt idx="359">
                  <c:v>29526</c:v>
                </c:pt>
                <c:pt idx="360">
                  <c:v>29556</c:v>
                </c:pt>
                <c:pt idx="361">
                  <c:v>29587</c:v>
                </c:pt>
                <c:pt idx="362">
                  <c:v>29618</c:v>
                </c:pt>
                <c:pt idx="363">
                  <c:v>29646</c:v>
                </c:pt>
                <c:pt idx="364">
                  <c:v>29677</c:v>
                </c:pt>
                <c:pt idx="365">
                  <c:v>29707</c:v>
                </c:pt>
                <c:pt idx="366">
                  <c:v>29738</c:v>
                </c:pt>
                <c:pt idx="367">
                  <c:v>29768</c:v>
                </c:pt>
                <c:pt idx="368">
                  <c:v>29799</c:v>
                </c:pt>
                <c:pt idx="369">
                  <c:v>29830</c:v>
                </c:pt>
                <c:pt idx="370">
                  <c:v>29860</c:v>
                </c:pt>
                <c:pt idx="371">
                  <c:v>29891</c:v>
                </c:pt>
                <c:pt idx="372">
                  <c:v>29921</c:v>
                </c:pt>
                <c:pt idx="373">
                  <c:v>29952</c:v>
                </c:pt>
                <c:pt idx="374">
                  <c:v>29983</c:v>
                </c:pt>
                <c:pt idx="375">
                  <c:v>30011</c:v>
                </c:pt>
                <c:pt idx="376">
                  <c:v>30042</c:v>
                </c:pt>
                <c:pt idx="377">
                  <c:v>30072</c:v>
                </c:pt>
                <c:pt idx="378">
                  <c:v>30103</c:v>
                </c:pt>
                <c:pt idx="379">
                  <c:v>30133</c:v>
                </c:pt>
                <c:pt idx="380">
                  <c:v>30164</c:v>
                </c:pt>
                <c:pt idx="381">
                  <c:v>30195</c:v>
                </c:pt>
                <c:pt idx="382">
                  <c:v>30225</c:v>
                </c:pt>
                <c:pt idx="383">
                  <c:v>30256</c:v>
                </c:pt>
                <c:pt idx="384">
                  <c:v>30286</c:v>
                </c:pt>
                <c:pt idx="385">
                  <c:v>30317</c:v>
                </c:pt>
                <c:pt idx="386">
                  <c:v>30348</c:v>
                </c:pt>
                <c:pt idx="387">
                  <c:v>30376</c:v>
                </c:pt>
                <c:pt idx="388">
                  <c:v>30407</c:v>
                </c:pt>
                <c:pt idx="389">
                  <c:v>30437</c:v>
                </c:pt>
                <c:pt idx="390">
                  <c:v>30468</c:v>
                </c:pt>
                <c:pt idx="391">
                  <c:v>30498</c:v>
                </c:pt>
                <c:pt idx="392">
                  <c:v>30529</c:v>
                </c:pt>
                <c:pt idx="393">
                  <c:v>30560</c:v>
                </c:pt>
                <c:pt idx="394">
                  <c:v>30590</c:v>
                </c:pt>
                <c:pt idx="395">
                  <c:v>30621</c:v>
                </c:pt>
                <c:pt idx="396">
                  <c:v>30651</c:v>
                </c:pt>
                <c:pt idx="397">
                  <c:v>30682</c:v>
                </c:pt>
                <c:pt idx="398">
                  <c:v>30713</c:v>
                </c:pt>
                <c:pt idx="399">
                  <c:v>30742</c:v>
                </c:pt>
                <c:pt idx="400">
                  <c:v>30773</c:v>
                </c:pt>
                <c:pt idx="401">
                  <c:v>30803</c:v>
                </c:pt>
                <c:pt idx="402">
                  <c:v>30834</c:v>
                </c:pt>
                <c:pt idx="403">
                  <c:v>30864</c:v>
                </c:pt>
                <c:pt idx="404">
                  <c:v>30895</c:v>
                </c:pt>
                <c:pt idx="405">
                  <c:v>30926</c:v>
                </c:pt>
                <c:pt idx="406">
                  <c:v>30956</c:v>
                </c:pt>
                <c:pt idx="407">
                  <c:v>30987</c:v>
                </c:pt>
                <c:pt idx="408">
                  <c:v>31017</c:v>
                </c:pt>
                <c:pt idx="409">
                  <c:v>31048</c:v>
                </c:pt>
                <c:pt idx="410">
                  <c:v>31079</c:v>
                </c:pt>
                <c:pt idx="411">
                  <c:v>31107</c:v>
                </c:pt>
                <c:pt idx="412">
                  <c:v>31138</c:v>
                </c:pt>
                <c:pt idx="413">
                  <c:v>31168</c:v>
                </c:pt>
                <c:pt idx="414">
                  <c:v>31199</c:v>
                </c:pt>
                <c:pt idx="415">
                  <c:v>31229</c:v>
                </c:pt>
                <c:pt idx="416">
                  <c:v>31260</c:v>
                </c:pt>
                <c:pt idx="417">
                  <c:v>31291</c:v>
                </c:pt>
                <c:pt idx="418">
                  <c:v>31321</c:v>
                </c:pt>
                <c:pt idx="419">
                  <c:v>31352</c:v>
                </c:pt>
                <c:pt idx="420">
                  <c:v>31382</c:v>
                </c:pt>
                <c:pt idx="421">
                  <c:v>31413</c:v>
                </c:pt>
                <c:pt idx="422">
                  <c:v>31444</c:v>
                </c:pt>
                <c:pt idx="423">
                  <c:v>31472</c:v>
                </c:pt>
                <c:pt idx="424">
                  <c:v>31503</c:v>
                </c:pt>
                <c:pt idx="425">
                  <c:v>31533</c:v>
                </c:pt>
                <c:pt idx="426">
                  <c:v>31564</c:v>
                </c:pt>
                <c:pt idx="427">
                  <c:v>31594</c:v>
                </c:pt>
                <c:pt idx="428">
                  <c:v>31625</c:v>
                </c:pt>
                <c:pt idx="429">
                  <c:v>31656</c:v>
                </c:pt>
                <c:pt idx="430">
                  <c:v>31686</c:v>
                </c:pt>
                <c:pt idx="431">
                  <c:v>31717</c:v>
                </c:pt>
                <c:pt idx="432">
                  <c:v>31747</c:v>
                </c:pt>
                <c:pt idx="433">
                  <c:v>31778</c:v>
                </c:pt>
                <c:pt idx="434">
                  <c:v>31809</c:v>
                </c:pt>
                <c:pt idx="435">
                  <c:v>31837</c:v>
                </c:pt>
                <c:pt idx="436">
                  <c:v>31868</c:v>
                </c:pt>
                <c:pt idx="437">
                  <c:v>31898</c:v>
                </c:pt>
                <c:pt idx="438">
                  <c:v>31929</c:v>
                </c:pt>
                <c:pt idx="439">
                  <c:v>31959</c:v>
                </c:pt>
                <c:pt idx="440">
                  <c:v>31990</c:v>
                </c:pt>
                <c:pt idx="441">
                  <c:v>32021</c:v>
                </c:pt>
                <c:pt idx="442">
                  <c:v>32051</c:v>
                </c:pt>
                <c:pt idx="443">
                  <c:v>32082</c:v>
                </c:pt>
                <c:pt idx="444">
                  <c:v>32112</c:v>
                </c:pt>
                <c:pt idx="445">
                  <c:v>32143</c:v>
                </c:pt>
                <c:pt idx="446">
                  <c:v>32174</c:v>
                </c:pt>
                <c:pt idx="447">
                  <c:v>32203</c:v>
                </c:pt>
                <c:pt idx="448">
                  <c:v>32234</c:v>
                </c:pt>
                <c:pt idx="449">
                  <c:v>32264</c:v>
                </c:pt>
                <c:pt idx="450">
                  <c:v>32295</c:v>
                </c:pt>
                <c:pt idx="451">
                  <c:v>32325</c:v>
                </c:pt>
                <c:pt idx="452">
                  <c:v>32356</c:v>
                </c:pt>
                <c:pt idx="453">
                  <c:v>32387</c:v>
                </c:pt>
                <c:pt idx="454">
                  <c:v>32417</c:v>
                </c:pt>
                <c:pt idx="455">
                  <c:v>32448</c:v>
                </c:pt>
                <c:pt idx="456">
                  <c:v>32478</c:v>
                </c:pt>
                <c:pt idx="457">
                  <c:v>32509</c:v>
                </c:pt>
                <c:pt idx="458">
                  <c:v>32540</c:v>
                </c:pt>
                <c:pt idx="459">
                  <c:v>32568</c:v>
                </c:pt>
                <c:pt idx="460">
                  <c:v>32599</c:v>
                </c:pt>
                <c:pt idx="461">
                  <c:v>32629</c:v>
                </c:pt>
                <c:pt idx="462">
                  <c:v>32660</c:v>
                </c:pt>
                <c:pt idx="463">
                  <c:v>32690</c:v>
                </c:pt>
                <c:pt idx="464">
                  <c:v>32721</c:v>
                </c:pt>
                <c:pt idx="465">
                  <c:v>32752</c:v>
                </c:pt>
                <c:pt idx="466">
                  <c:v>32782</c:v>
                </c:pt>
                <c:pt idx="467">
                  <c:v>32813</c:v>
                </c:pt>
                <c:pt idx="468">
                  <c:v>32843</c:v>
                </c:pt>
                <c:pt idx="469">
                  <c:v>32874</c:v>
                </c:pt>
                <c:pt idx="470">
                  <c:v>32905</c:v>
                </c:pt>
                <c:pt idx="471">
                  <c:v>32933</c:v>
                </c:pt>
                <c:pt idx="472">
                  <c:v>32964</c:v>
                </c:pt>
                <c:pt idx="473">
                  <c:v>32994</c:v>
                </c:pt>
                <c:pt idx="474">
                  <c:v>33025</c:v>
                </c:pt>
                <c:pt idx="475">
                  <c:v>33055</c:v>
                </c:pt>
                <c:pt idx="476">
                  <c:v>33086</c:v>
                </c:pt>
                <c:pt idx="477">
                  <c:v>33117</c:v>
                </c:pt>
                <c:pt idx="478">
                  <c:v>33147</c:v>
                </c:pt>
                <c:pt idx="479">
                  <c:v>33178</c:v>
                </c:pt>
                <c:pt idx="480">
                  <c:v>33208</c:v>
                </c:pt>
                <c:pt idx="481">
                  <c:v>33239</c:v>
                </c:pt>
                <c:pt idx="482">
                  <c:v>33270</c:v>
                </c:pt>
                <c:pt idx="483">
                  <c:v>33298</c:v>
                </c:pt>
                <c:pt idx="484">
                  <c:v>33329</c:v>
                </c:pt>
                <c:pt idx="485">
                  <c:v>33359</c:v>
                </c:pt>
                <c:pt idx="486">
                  <c:v>33390</c:v>
                </c:pt>
                <c:pt idx="487">
                  <c:v>33420</c:v>
                </c:pt>
                <c:pt idx="488">
                  <c:v>33451</c:v>
                </c:pt>
                <c:pt idx="489">
                  <c:v>33482</c:v>
                </c:pt>
                <c:pt idx="490">
                  <c:v>33512</c:v>
                </c:pt>
                <c:pt idx="491">
                  <c:v>33543</c:v>
                </c:pt>
                <c:pt idx="492">
                  <c:v>33573</c:v>
                </c:pt>
                <c:pt idx="493">
                  <c:v>33604</c:v>
                </c:pt>
                <c:pt idx="494">
                  <c:v>33635</c:v>
                </c:pt>
                <c:pt idx="495">
                  <c:v>33664</c:v>
                </c:pt>
                <c:pt idx="496">
                  <c:v>33695</c:v>
                </c:pt>
                <c:pt idx="497">
                  <c:v>33725</c:v>
                </c:pt>
                <c:pt idx="498">
                  <c:v>33756</c:v>
                </c:pt>
                <c:pt idx="499">
                  <c:v>33786</c:v>
                </c:pt>
                <c:pt idx="500">
                  <c:v>33817</c:v>
                </c:pt>
                <c:pt idx="501">
                  <c:v>33848</c:v>
                </c:pt>
                <c:pt idx="502">
                  <c:v>33878</c:v>
                </c:pt>
                <c:pt idx="503">
                  <c:v>33909</c:v>
                </c:pt>
                <c:pt idx="504">
                  <c:v>33939</c:v>
                </c:pt>
                <c:pt idx="505">
                  <c:v>33970</c:v>
                </c:pt>
                <c:pt idx="506">
                  <c:v>34001</c:v>
                </c:pt>
                <c:pt idx="507">
                  <c:v>34029</c:v>
                </c:pt>
                <c:pt idx="508">
                  <c:v>34060</c:v>
                </c:pt>
                <c:pt idx="509">
                  <c:v>34090</c:v>
                </c:pt>
                <c:pt idx="510">
                  <c:v>34121</c:v>
                </c:pt>
                <c:pt idx="511">
                  <c:v>34151</c:v>
                </c:pt>
                <c:pt idx="512">
                  <c:v>34182</c:v>
                </c:pt>
                <c:pt idx="513">
                  <c:v>34213</c:v>
                </c:pt>
                <c:pt idx="514">
                  <c:v>34243</c:v>
                </c:pt>
                <c:pt idx="515">
                  <c:v>34274</c:v>
                </c:pt>
                <c:pt idx="516">
                  <c:v>34304</c:v>
                </c:pt>
                <c:pt idx="517">
                  <c:v>34335</c:v>
                </c:pt>
                <c:pt idx="518">
                  <c:v>34366</c:v>
                </c:pt>
                <c:pt idx="519">
                  <c:v>34394</c:v>
                </c:pt>
                <c:pt idx="520">
                  <c:v>34425</c:v>
                </c:pt>
                <c:pt idx="521">
                  <c:v>34455</c:v>
                </c:pt>
                <c:pt idx="522">
                  <c:v>34486</c:v>
                </c:pt>
                <c:pt idx="523">
                  <c:v>34516</c:v>
                </c:pt>
                <c:pt idx="524">
                  <c:v>34547</c:v>
                </c:pt>
                <c:pt idx="525">
                  <c:v>34578</c:v>
                </c:pt>
                <c:pt idx="526">
                  <c:v>34608</c:v>
                </c:pt>
                <c:pt idx="527">
                  <c:v>34639</c:v>
                </c:pt>
                <c:pt idx="528">
                  <c:v>34669</c:v>
                </c:pt>
                <c:pt idx="529">
                  <c:v>34700</c:v>
                </c:pt>
                <c:pt idx="530">
                  <c:v>34731</c:v>
                </c:pt>
                <c:pt idx="531">
                  <c:v>34759</c:v>
                </c:pt>
                <c:pt idx="532">
                  <c:v>34790</c:v>
                </c:pt>
                <c:pt idx="533">
                  <c:v>34820</c:v>
                </c:pt>
                <c:pt idx="534">
                  <c:v>34851</c:v>
                </c:pt>
                <c:pt idx="535">
                  <c:v>34881</c:v>
                </c:pt>
                <c:pt idx="536">
                  <c:v>34912</c:v>
                </c:pt>
                <c:pt idx="537">
                  <c:v>34943</c:v>
                </c:pt>
                <c:pt idx="538">
                  <c:v>34973</c:v>
                </c:pt>
                <c:pt idx="539">
                  <c:v>35004</c:v>
                </c:pt>
                <c:pt idx="540">
                  <c:v>35034</c:v>
                </c:pt>
                <c:pt idx="541">
                  <c:v>35065</c:v>
                </c:pt>
                <c:pt idx="542">
                  <c:v>35096</c:v>
                </c:pt>
                <c:pt idx="543">
                  <c:v>35125</c:v>
                </c:pt>
                <c:pt idx="544">
                  <c:v>35156</c:v>
                </c:pt>
                <c:pt idx="545">
                  <c:v>35186</c:v>
                </c:pt>
                <c:pt idx="546">
                  <c:v>35217</c:v>
                </c:pt>
                <c:pt idx="547">
                  <c:v>35247</c:v>
                </c:pt>
                <c:pt idx="548">
                  <c:v>35278</c:v>
                </c:pt>
                <c:pt idx="549">
                  <c:v>35309</c:v>
                </c:pt>
                <c:pt idx="550">
                  <c:v>35339</c:v>
                </c:pt>
                <c:pt idx="551">
                  <c:v>35370</c:v>
                </c:pt>
                <c:pt idx="552">
                  <c:v>35400</c:v>
                </c:pt>
                <c:pt idx="553">
                  <c:v>35431</c:v>
                </c:pt>
                <c:pt idx="554">
                  <c:v>35462</c:v>
                </c:pt>
                <c:pt idx="555">
                  <c:v>35490</c:v>
                </c:pt>
                <c:pt idx="556">
                  <c:v>35521</c:v>
                </c:pt>
                <c:pt idx="557">
                  <c:v>35551</c:v>
                </c:pt>
                <c:pt idx="558">
                  <c:v>35582</c:v>
                </c:pt>
                <c:pt idx="559">
                  <c:v>35612</c:v>
                </c:pt>
                <c:pt idx="560">
                  <c:v>35643</c:v>
                </c:pt>
                <c:pt idx="561">
                  <c:v>35674</c:v>
                </c:pt>
                <c:pt idx="562">
                  <c:v>35704</c:v>
                </c:pt>
                <c:pt idx="563">
                  <c:v>35735</c:v>
                </c:pt>
                <c:pt idx="564">
                  <c:v>35765</c:v>
                </c:pt>
                <c:pt idx="565">
                  <c:v>35796</c:v>
                </c:pt>
                <c:pt idx="566">
                  <c:v>35827</c:v>
                </c:pt>
                <c:pt idx="567">
                  <c:v>35855</c:v>
                </c:pt>
                <c:pt idx="568">
                  <c:v>35886</c:v>
                </c:pt>
                <c:pt idx="569">
                  <c:v>35916</c:v>
                </c:pt>
                <c:pt idx="570">
                  <c:v>35947</c:v>
                </c:pt>
                <c:pt idx="571">
                  <c:v>35977</c:v>
                </c:pt>
                <c:pt idx="572">
                  <c:v>36008</c:v>
                </c:pt>
                <c:pt idx="573">
                  <c:v>36039</c:v>
                </c:pt>
                <c:pt idx="574">
                  <c:v>36069</c:v>
                </c:pt>
                <c:pt idx="575">
                  <c:v>36100</c:v>
                </c:pt>
                <c:pt idx="576">
                  <c:v>36130</c:v>
                </c:pt>
                <c:pt idx="577">
                  <c:v>36161</c:v>
                </c:pt>
                <c:pt idx="578">
                  <c:v>36192</c:v>
                </c:pt>
                <c:pt idx="579">
                  <c:v>36220</c:v>
                </c:pt>
                <c:pt idx="580">
                  <c:v>36251</c:v>
                </c:pt>
                <c:pt idx="581">
                  <c:v>36281</c:v>
                </c:pt>
                <c:pt idx="582">
                  <c:v>36312</c:v>
                </c:pt>
                <c:pt idx="583">
                  <c:v>36342</c:v>
                </c:pt>
                <c:pt idx="584">
                  <c:v>36373</c:v>
                </c:pt>
                <c:pt idx="585">
                  <c:v>36404</c:v>
                </c:pt>
                <c:pt idx="586">
                  <c:v>36434</c:v>
                </c:pt>
                <c:pt idx="587">
                  <c:v>36465</c:v>
                </c:pt>
                <c:pt idx="588">
                  <c:v>36495</c:v>
                </c:pt>
                <c:pt idx="589">
                  <c:v>36526</c:v>
                </c:pt>
                <c:pt idx="590">
                  <c:v>36557</c:v>
                </c:pt>
                <c:pt idx="591">
                  <c:v>36586</c:v>
                </c:pt>
                <c:pt idx="592">
                  <c:v>36617</c:v>
                </c:pt>
                <c:pt idx="593">
                  <c:v>36647</c:v>
                </c:pt>
                <c:pt idx="594">
                  <c:v>36678</c:v>
                </c:pt>
                <c:pt idx="595">
                  <c:v>36708</c:v>
                </c:pt>
                <c:pt idx="596">
                  <c:v>36739</c:v>
                </c:pt>
                <c:pt idx="597">
                  <c:v>36770</c:v>
                </c:pt>
                <c:pt idx="598">
                  <c:v>36800</c:v>
                </c:pt>
                <c:pt idx="599">
                  <c:v>36831</c:v>
                </c:pt>
                <c:pt idx="600">
                  <c:v>36861</c:v>
                </c:pt>
                <c:pt idx="601">
                  <c:v>36892</c:v>
                </c:pt>
                <c:pt idx="602">
                  <c:v>36923</c:v>
                </c:pt>
                <c:pt idx="603">
                  <c:v>36951</c:v>
                </c:pt>
                <c:pt idx="604">
                  <c:v>36982</c:v>
                </c:pt>
                <c:pt idx="605">
                  <c:v>37012</c:v>
                </c:pt>
                <c:pt idx="606">
                  <c:v>37043</c:v>
                </c:pt>
                <c:pt idx="607">
                  <c:v>37073</c:v>
                </c:pt>
                <c:pt idx="608">
                  <c:v>37104</c:v>
                </c:pt>
                <c:pt idx="609">
                  <c:v>37135</c:v>
                </c:pt>
                <c:pt idx="610">
                  <c:v>37165</c:v>
                </c:pt>
                <c:pt idx="611">
                  <c:v>37196</c:v>
                </c:pt>
                <c:pt idx="612">
                  <c:v>37226</c:v>
                </c:pt>
                <c:pt idx="613">
                  <c:v>37257</c:v>
                </c:pt>
                <c:pt idx="614">
                  <c:v>37288</c:v>
                </c:pt>
                <c:pt idx="615">
                  <c:v>37316</c:v>
                </c:pt>
                <c:pt idx="616">
                  <c:v>37347</c:v>
                </c:pt>
                <c:pt idx="617">
                  <c:v>37377</c:v>
                </c:pt>
                <c:pt idx="618">
                  <c:v>37408</c:v>
                </c:pt>
                <c:pt idx="619">
                  <c:v>37438</c:v>
                </c:pt>
                <c:pt idx="620">
                  <c:v>37469</c:v>
                </c:pt>
                <c:pt idx="621">
                  <c:v>37500</c:v>
                </c:pt>
                <c:pt idx="622">
                  <c:v>37530</c:v>
                </c:pt>
                <c:pt idx="623">
                  <c:v>37561</c:v>
                </c:pt>
                <c:pt idx="624">
                  <c:v>37591</c:v>
                </c:pt>
                <c:pt idx="625">
                  <c:v>37622</c:v>
                </c:pt>
                <c:pt idx="626">
                  <c:v>37653</c:v>
                </c:pt>
                <c:pt idx="627">
                  <c:v>37681</c:v>
                </c:pt>
                <c:pt idx="628">
                  <c:v>37712</c:v>
                </c:pt>
                <c:pt idx="629">
                  <c:v>37742</c:v>
                </c:pt>
                <c:pt idx="630">
                  <c:v>37773</c:v>
                </c:pt>
                <c:pt idx="631">
                  <c:v>37803</c:v>
                </c:pt>
                <c:pt idx="632">
                  <c:v>37834</c:v>
                </c:pt>
                <c:pt idx="633">
                  <c:v>37865</c:v>
                </c:pt>
                <c:pt idx="634">
                  <c:v>37895</c:v>
                </c:pt>
                <c:pt idx="635">
                  <c:v>37926</c:v>
                </c:pt>
                <c:pt idx="636">
                  <c:v>37956</c:v>
                </c:pt>
                <c:pt idx="637">
                  <c:v>37987</c:v>
                </c:pt>
                <c:pt idx="638">
                  <c:v>38018</c:v>
                </c:pt>
                <c:pt idx="639">
                  <c:v>38047</c:v>
                </c:pt>
                <c:pt idx="640">
                  <c:v>38078</c:v>
                </c:pt>
                <c:pt idx="641">
                  <c:v>38108</c:v>
                </c:pt>
                <c:pt idx="642">
                  <c:v>38139</c:v>
                </c:pt>
                <c:pt idx="643">
                  <c:v>38169</c:v>
                </c:pt>
                <c:pt idx="644">
                  <c:v>38200</c:v>
                </c:pt>
                <c:pt idx="645">
                  <c:v>38231</c:v>
                </c:pt>
                <c:pt idx="646">
                  <c:v>38261</c:v>
                </c:pt>
                <c:pt idx="647">
                  <c:v>38292</c:v>
                </c:pt>
                <c:pt idx="648">
                  <c:v>38322</c:v>
                </c:pt>
                <c:pt idx="649">
                  <c:v>38353</c:v>
                </c:pt>
                <c:pt idx="650">
                  <c:v>38384</c:v>
                </c:pt>
                <c:pt idx="651">
                  <c:v>38412</c:v>
                </c:pt>
                <c:pt idx="652">
                  <c:v>38443</c:v>
                </c:pt>
                <c:pt idx="653">
                  <c:v>38473</c:v>
                </c:pt>
                <c:pt idx="654">
                  <c:v>38504</c:v>
                </c:pt>
                <c:pt idx="655">
                  <c:v>38534</c:v>
                </c:pt>
                <c:pt idx="656">
                  <c:v>38565</c:v>
                </c:pt>
                <c:pt idx="657">
                  <c:v>38596</c:v>
                </c:pt>
                <c:pt idx="658">
                  <c:v>38626</c:v>
                </c:pt>
                <c:pt idx="659">
                  <c:v>38657</c:v>
                </c:pt>
                <c:pt idx="660">
                  <c:v>38687</c:v>
                </c:pt>
                <c:pt idx="661">
                  <c:v>38718</c:v>
                </c:pt>
                <c:pt idx="662">
                  <c:v>38749</c:v>
                </c:pt>
                <c:pt idx="663">
                  <c:v>38777</c:v>
                </c:pt>
                <c:pt idx="664">
                  <c:v>38808</c:v>
                </c:pt>
                <c:pt idx="665">
                  <c:v>38838</c:v>
                </c:pt>
                <c:pt idx="666">
                  <c:v>38869</c:v>
                </c:pt>
                <c:pt idx="667">
                  <c:v>38899</c:v>
                </c:pt>
                <c:pt idx="668">
                  <c:v>38930</c:v>
                </c:pt>
                <c:pt idx="669">
                  <c:v>38961</c:v>
                </c:pt>
                <c:pt idx="670">
                  <c:v>38991</c:v>
                </c:pt>
                <c:pt idx="671">
                  <c:v>39022</c:v>
                </c:pt>
                <c:pt idx="672">
                  <c:v>39052</c:v>
                </c:pt>
                <c:pt idx="673">
                  <c:v>39083</c:v>
                </c:pt>
                <c:pt idx="674">
                  <c:v>39114</c:v>
                </c:pt>
                <c:pt idx="675">
                  <c:v>39142</c:v>
                </c:pt>
                <c:pt idx="676">
                  <c:v>39173</c:v>
                </c:pt>
                <c:pt idx="677">
                  <c:v>39203</c:v>
                </c:pt>
                <c:pt idx="678">
                  <c:v>39234</c:v>
                </c:pt>
                <c:pt idx="679">
                  <c:v>39264</c:v>
                </c:pt>
                <c:pt idx="680">
                  <c:v>39295</c:v>
                </c:pt>
                <c:pt idx="681">
                  <c:v>39326</c:v>
                </c:pt>
                <c:pt idx="682">
                  <c:v>39356</c:v>
                </c:pt>
                <c:pt idx="683">
                  <c:v>39387</c:v>
                </c:pt>
                <c:pt idx="684">
                  <c:v>39417</c:v>
                </c:pt>
                <c:pt idx="685">
                  <c:v>39448</c:v>
                </c:pt>
                <c:pt idx="686">
                  <c:v>39479</c:v>
                </c:pt>
                <c:pt idx="687">
                  <c:v>39508</c:v>
                </c:pt>
                <c:pt idx="688">
                  <c:v>39539</c:v>
                </c:pt>
                <c:pt idx="689">
                  <c:v>39569</c:v>
                </c:pt>
                <c:pt idx="690">
                  <c:v>39600</c:v>
                </c:pt>
                <c:pt idx="691">
                  <c:v>39630</c:v>
                </c:pt>
                <c:pt idx="692">
                  <c:v>39661</c:v>
                </c:pt>
                <c:pt idx="693">
                  <c:v>39692</c:v>
                </c:pt>
                <c:pt idx="694">
                  <c:v>39722</c:v>
                </c:pt>
                <c:pt idx="695">
                  <c:v>39753</c:v>
                </c:pt>
                <c:pt idx="696">
                  <c:v>39783</c:v>
                </c:pt>
                <c:pt idx="697">
                  <c:v>39814</c:v>
                </c:pt>
                <c:pt idx="698">
                  <c:v>39845</c:v>
                </c:pt>
                <c:pt idx="699">
                  <c:v>39873</c:v>
                </c:pt>
                <c:pt idx="700">
                  <c:v>39904</c:v>
                </c:pt>
                <c:pt idx="701">
                  <c:v>39934</c:v>
                </c:pt>
                <c:pt idx="702">
                  <c:v>39965</c:v>
                </c:pt>
                <c:pt idx="703">
                  <c:v>39995</c:v>
                </c:pt>
                <c:pt idx="704">
                  <c:v>40026</c:v>
                </c:pt>
                <c:pt idx="705">
                  <c:v>40057</c:v>
                </c:pt>
                <c:pt idx="706">
                  <c:v>40087</c:v>
                </c:pt>
                <c:pt idx="707">
                  <c:v>40118</c:v>
                </c:pt>
                <c:pt idx="708">
                  <c:v>40148</c:v>
                </c:pt>
                <c:pt idx="709">
                  <c:v>40179</c:v>
                </c:pt>
                <c:pt idx="710">
                  <c:v>40210</c:v>
                </c:pt>
                <c:pt idx="711">
                  <c:v>40238</c:v>
                </c:pt>
                <c:pt idx="712">
                  <c:v>40269</c:v>
                </c:pt>
                <c:pt idx="713">
                  <c:v>40299</c:v>
                </c:pt>
                <c:pt idx="714">
                  <c:v>40330</c:v>
                </c:pt>
                <c:pt idx="715">
                  <c:v>40360</c:v>
                </c:pt>
                <c:pt idx="716">
                  <c:v>40391</c:v>
                </c:pt>
                <c:pt idx="717">
                  <c:v>40422</c:v>
                </c:pt>
                <c:pt idx="718">
                  <c:v>40452</c:v>
                </c:pt>
                <c:pt idx="719">
                  <c:v>40483</c:v>
                </c:pt>
                <c:pt idx="720">
                  <c:v>40513</c:v>
                </c:pt>
                <c:pt idx="721">
                  <c:v>40544</c:v>
                </c:pt>
                <c:pt idx="722">
                  <c:v>40575</c:v>
                </c:pt>
                <c:pt idx="723">
                  <c:v>40603</c:v>
                </c:pt>
                <c:pt idx="724">
                  <c:v>40634</c:v>
                </c:pt>
                <c:pt idx="725">
                  <c:v>40664</c:v>
                </c:pt>
                <c:pt idx="726">
                  <c:v>40695</c:v>
                </c:pt>
                <c:pt idx="727">
                  <c:v>40725</c:v>
                </c:pt>
                <c:pt idx="728">
                  <c:v>40756</c:v>
                </c:pt>
                <c:pt idx="729">
                  <c:v>40787</c:v>
                </c:pt>
                <c:pt idx="730">
                  <c:v>40817</c:v>
                </c:pt>
                <c:pt idx="731">
                  <c:v>40848</c:v>
                </c:pt>
                <c:pt idx="732">
                  <c:v>40878</c:v>
                </c:pt>
                <c:pt idx="733">
                  <c:v>40909</c:v>
                </c:pt>
                <c:pt idx="734">
                  <c:v>40940</c:v>
                </c:pt>
                <c:pt idx="735">
                  <c:v>40969</c:v>
                </c:pt>
                <c:pt idx="736">
                  <c:v>41000</c:v>
                </c:pt>
                <c:pt idx="737">
                  <c:v>41030</c:v>
                </c:pt>
                <c:pt idx="738">
                  <c:v>41061</c:v>
                </c:pt>
                <c:pt idx="739">
                  <c:v>41091</c:v>
                </c:pt>
                <c:pt idx="740">
                  <c:v>41122</c:v>
                </c:pt>
                <c:pt idx="741">
                  <c:v>41153</c:v>
                </c:pt>
                <c:pt idx="742">
                  <c:v>41183</c:v>
                </c:pt>
                <c:pt idx="743">
                  <c:v>41214</c:v>
                </c:pt>
                <c:pt idx="744">
                  <c:v>41244</c:v>
                </c:pt>
                <c:pt idx="745">
                  <c:v>41275</c:v>
                </c:pt>
                <c:pt idx="746">
                  <c:v>41306</c:v>
                </c:pt>
                <c:pt idx="747">
                  <c:v>41334</c:v>
                </c:pt>
                <c:pt idx="748">
                  <c:v>41365</c:v>
                </c:pt>
                <c:pt idx="749">
                  <c:v>41395</c:v>
                </c:pt>
                <c:pt idx="750">
                  <c:v>41426</c:v>
                </c:pt>
                <c:pt idx="751">
                  <c:v>41456</c:v>
                </c:pt>
                <c:pt idx="752">
                  <c:v>41487</c:v>
                </c:pt>
                <c:pt idx="753">
                  <c:v>41518</c:v>
                </c:pt>
                <c:pt idx="754">
                  <c:v>41548</c:v>
                </c:pt>
                <c:pt idx="755">
                  <c:v>41579</c:v>
                </c:pt>
                <c:pt idx="756">
                  <c:v>41609</c:v>
                </c:pt>
                <c:pt idx="757">
                  <c:v>41640</c:v>
                </c:pt>
                <c:pt idx="758">
                  <c:v>41671</c:v>
                </c:pt>
                <c:pt idx="759">
                  <c:v>41699</c:v>
                </c:pt>
                <c:pt idx="760">
                  <c:v>41730</c:v>
                </c:pt>
                <c:pt idx="761">
                  <c:v>41760</c:v>
                </c:pt>
                <c:pt idx="762">
                  <c:v>41791</c:v>
                </c:pt>
                <c:pt idx="763">
                  <c:v>41821</c:v>
                </c:pt>
                <c:pt idx="764">
                  <c:v>41852</c:v>
                </c:pt>
                <c:pt idx="765">
                  <c:v>41883</c:v>
                </c:pt>
                <c:pt idx="766">
                  <c:v>41913</c:v>
                </c:pt>
                <c:pt idx="767">
                  <c:v>41944</c:v>
                </c:pt>
                <c:pt idx="768">
                  <c:v>41974</c:v>
                </c:pt>
                <c:pt idx="769">
                  <c:v>42005</c:v>
                </c:pt>
                <c:pt idx="770">
                  <c:v>42036</c:v>
                </c:pt>
                <c:pt idx="771">
                  <c:v>42064</c:v>
                </c:pt>
                <c:pt idx="772">
                  <c:v>42095</c:v>
                </c:pt>
                <c:pt idx="773">
                  <c:v>42125</c:v>
                </c:pt>
                <c:pt idx="774">
                  <c:v>42156</c:v>
                </c:pt>
                <c:pt idx="775">
                  <c:v>42186</c:v>
                </c:pt>
                <c:pt idx="776">
                  <c:v>42217</c:v>
                </c:pt>
                <c:pt idx="777">
                  <c:v>42248</c:v>
                </c:pt>
                <c:pt idx="778">
                  <c:v>42278</c:v>
                </c:pt>
                <c:pt idx="779">
                  <c:v>42309</c:v>
                </c:pt>
                <c:pt idx="780">
                  <c:v>42339</c:v>
                </c:pt>
                <c:pt idx="781">
                  <c:v>42370</c:v>
                </c:pt>
                <c:pt idx="782">
                  <c:v>42401</c:v>
                </c:pt>
                <c:pt idx="783">
                  <c:v>42430</c:v>
                </c:pt>
                <c:pt idx="784">
                  <c:v>42461</c:v>
                </c:pt>
                <c:pt idx="785">
                  <c:v>42491</c:v>
                </c:pt>
                <c:pt idx="786">
                  <c:v>42522</c:v>
                </c:pt>
                <c:pt idx="787">
                  <c:v>42552</c:v>
                </c:pt>
                <c:pt idx="788">
                  <c:v>42583</c:v>
                </c:pt>
                <c:pt idx="789">
                  <c:v>42614</c:v>
                </c:pt>
                <c:pt idx="790">
                  <c:v>42644</c:v>
                </c:pt>
                <c:pt idx="791">
                  <c:v>42675</c:v>
                </c:pt>
                <c:pt idx="792">
                  <c:v>42705</c:v>
                </c:pt>
                <c:pt idx="793">
                  <c:v>42736</c:v>
                </c:pt>
                <c:pt idx="794">
                  <c:v>42767</c:v>
                </c:pt>
                <c:pt idx="795">
                  <c:v>42795</c:v>
                </c:pt>
                <c:pt idx="796">
                  <c:v>42826</c:v>
                </c:pt>
                <c:pt idx="797">
                  <c:v>42856</c:v>
                </c:pt>
                <c:pt idx="798">
                  <c:v>42887</c:v>
                </c:pt>
                <c:pt idx="799">
                  <c:v>42917</c:v>
                </c:pt>
                <c:pt idx="800">
                  <c:v>42948</c:v>
                </c:pt>
                <c:pt idx="801">
                  <c:v>42979</c:v>
                </c:pt>
                <c:pt idx="802">
                  <c:v>43009</c:v>
                </c:pt>
                <c:pt idx="803">
                  <c:v>43040</c:v>
                </c:pt>
                <c:pt idx="804">
                  <c:v>43070</c:v>
                </c:pt>
                <c:pt idx="805">
                  <c:v>43101</c:v>
                </c:pt>
                <c:pt idx="806">
                  <c:v>43132</c:v>
                </c:pt>
                <c:pt idx="807">
                  <c:v>43160</c:v>
                </c:pt>
                <c:pt idx="808">
                  <c:v>43191</c:v>
                </c:pt>
                <c:pt idx="809">
                  <c:v>43221</c:v>
                </c:pt>
                <c:pt idx="810">
                  <c:v>43252</c:v>
                </c:pt>
                <c:pt idx="811">
                  <c:v>43282</c:v>
                </c:pt>
                <c:pt idx="812">
                  <c:v>43313</c:v>
                </c:pt>
                <c:pt idx="813">
                  <c:v>43344</c:v>
                </c:pt>
                <c:pt idx="814">
                  <c:v>43374</c:v>
                </c:pt>
                <c:pt idx="815">
                  <c:v>43405</c:v>
                </c:pt>
                <c:pt idx="816">
                  <c:v>43435</c:v>
                </c:pt>
                <c:pt idx="817">
                  <c:v>43466</c:v>
                </c:pt>
                <c:pt idx="818">
                  <c:v>43497</c:v>
                </c:pt>
                <c:pt idx="819">
                  <c:v>43525</c:v>
                </c:pt>
                <c:pt idx="820">
                  <c:v>43556</c:v>
                </c:pt>
                <c:pt idx="821">
                  <c:v>43586</c:v>
                </c:pt>
                <c:pt idx="822">
                  <c:v>43617</c:v>
                </c:pt>
                <c:pt idx="823">
                  <c:v>43647</c:v>
                </c:pt>
                <c:pt idx="824">
                  <c:v>43678</c:v>
                </c:pt>
                <c:pt idx="825">
                  <c:v>43709</c:v>
                </c:pt>
                <c:pt idx="826">
                  <c:v>43739</c:v>
                </c:pt>
                <c:pt idx="827">
                  <c:v>43770</c:v>
                </c:pt>
                <c:pt idx="828">
                  <c:v>43800</c:v>
                </c:pt>
                <c:pt idx="829">
                  <c:v>43831</c:v>
                </c:pt>
                <c:pt idx="830">
                  <c:v>43862</c:v>
                </c:pt>
                <c:pt idx="831">
                  <c:v>43891</c:v>
                </c:pt>
                <c:pt idx="832">
                  <c:v>43922</c:v>
                </c:pt>
                <c:pt idx="833">
                  <c:v>43952</c:v>
                </c:pt>
                <c:pt idx="834">
                  <c:v>43983</c:v>
                </c:pt>
                <c:pt idx="835">
                  <c:v>44013</c:v>
                </c:pt>
                <c:pt idx="836">
                  <c:v>44044</c:v>
                </c:pt>
                <c:pt idx="837">
                  <c:v>44075</c:v>
                </c:pt>
                <c:pt idx="838">
                  <c:v>44105</c:v>
                </c:pt>
                <c:pt idx="839">
                  <c:v>44136</c:v>
                </c:pt>
                <c:pt idx="840">
                  <c:v>44166</c:v>
                </c:pt>
                <c:pt idx="841">
                  <c:v>44197</c:v>
                </c:pt>
                <c:pt idx="842">
                  <c:v>44228</c:v>
                </c:pt>
                <c:pt idx="843">
                  <c:v>44256</c:v>
                </c:pt>
                <c:pt idx="844">
                  <c:v>44287</c:v>
                </c:pt>
                <c:pt idx="845">
                  <c:v>44317</c:v>
                </c:pt>
                <c:pt idx="846">
                  <c:v>44348</c:v>
                </c:pt>
                <c:pt idx="847">
                  <c:v>44378</c:v>
                </c:pt>
                <c:pt idx="848">
                  <c:v>44409</c:v>
                </c:pt>
                <c:pt idx="849">
                  <c:v>44440</c:v>
                </c:pt>
                <c:pt idx="850">
                  <c:v>44470</c:v>
                </c:pt>
                <c:pt idx="851">
                  <c:v>44501</c:v>
                </c:pt>
                <c:pt idx="852">
                  <c:v>44531</c:v>
                </c:pt>
                <c:pt idx="853">
                  <c:v>44562</c:v>
                </c:pt>
                <c:pt idx="854">
                  <c:v>44593</c:v>
                </c:pt>
                <c:pt idx="855">
                  <c:v>44621</c:v>
                </c:pt>
                <c:pt idx="856">
                  <c:v>44652</c:v>
                </c:pt>
                <c:pt idx="857">
                  <c:v>44682</c:v>
                </c:pt>
                <c:pt idx="858">
                  <c:v>44713</c:v>
                </c:pt>
                <c:pt idx="859">
                  <c:v>44743</c:v>
                </c:pt>
                <c:pt idx="860">
                  <c:v>44774</c:v>
                </c:pt>
                <c:pt idx="861">
                  <c:v>44805</c:v>
                </c:pt>
                <c:pt idx="862">
                  <c:v>44835</c:v>
                </c:pt>
                <c:pt idx="863">
                  <c:v>44866</c:v>
                </c:pt>
                <c:pt idx="864">
                  <c:v>44896</c:v>
                </c:pt>
                <c:pt idx="865">
                  <c:v>44927</c:v>
                </c:pt>
                <c:pt idx="866">
                  <c:v>44958</c:v>
                </c:pt>
                <c:pt idx="867">
                  <c:v>44986</c:v>
                </c:pt>
                <c:pt idx="868">
                  <c:v>45017</c:v>
                </c:pt>
                <c:pt idx="869">
                  <c:v>45047</c:v>
                </c:pt>
                <c:pt idx="870">
                  <c:v>45078</c:v>
                </c:pt>
                <c:pt idx="871">
                  <c:v>45108</c:v>
                </c:pt>
                <c:pt idx="872">
                  <c:v>45139</c:v>
                </c:pt>
                <c:pt idx="873">
                  <c:v>45170</c:v>
                </c:pt>
                <c:pt idx="874">
                  <c:v>45200</c:v>
                </c:pt>
                <c:pt idx="875">
                  <c:v>45231</c:v>
                </c:pt>
                <c:pt idx="876">
                  <c:v>45261</c:v>
                </c:pt>
                <c:pt idx="877">
                  <c:v>45292</c:v>
                </c:pt>
                <c:pt idx="878">
                  <c:v>45323</c:v>
                </c:pt>
                <c:pt idx="879">
                  <c:v>45352</c:v>
                </c:pt>
                <c:pt idx="880">
                  <c:v>45383</c:v>
                </c:pt>
                <c:pt idx="881">
                  <c:v>45413</c:v>
                </c:pt>
                <c:pt idx="882">
                  <c:v>45444</c:v>
                </c:pt>
                <c:pt idx="883">
                  <c:v>45474</c:v>
                </c:pt>
                <c:pt idx="884">
                  <c:v>45505</c:v>
                </c:pt>
                <c:pt idx="885">
                  <c:v>45536</c:v>
                </c:pt>
                <c:pt idx="886">
                  <c:v>45566</c:v>
                </c:pt>
                <c:pt idx="887">
                  <c:v>45597</c:v>
                </c:pt>
                <c:pt idx="888">
                  <c:v>45627</c:v>
                </c:pt>
                <c:pt idx="889">
                  <c:v>45658</c:v>
                </c:pt>
                <c:pt idx="890">
                  <c:v>45689</c:v>
                </c:pt>
                <c:pt idx="891">
                  <c:v>45717</c:v>
                </c:pt>
                <c:pt idx="892">
                  <c:v>45748</c:v>
                </c:pt>
                <c:pt idx="893">
                  <c:v>45778</c:v>
                </c:pt>
                <c:pt idx="894">
                  <c:v>45809</c:v>
                </c:pt>
                <c:pt idx="895">
                  <c:v>45839</c:v>
                </c:pt>
                <c:pt idx="896">
                  <c:v>45870</c:v>
                </c:pt>
                <c:pt idx="897">
                  <c:v>45901</c:v>
                </c:pt>
                <c:pt idx="898">
                  <c:v>45931</c:v>
                </c:pt>
                <c:pt idx="899">
                  <c:v>45962</c:v>
                </c:pt>
                <c:pt idx="900">
                  <c:v>45992</c:v>
                </c:pt>
                <c:pt idx="901">
                  <c:v>46023</c:v>
                </c:pt>
                <c:pt idx="902">
                  <c:v>46054</c:v>
                </c:pt>
              </c:numCache>
            </c:numRef>
          </c:cat>
          <c:val>
            <c:numRef>
              <c:f>'FRED Graph'!$D$47:$D$949</c:f>
              <c:numCache>
                <c:formatCode>General</c:formatCode>
                <c:ptCount val="903"/>
                <c:pt idx="31">
                  <c:v>20</c:v>
                </c:pt>
                <c:pt idx="32">
                  <c:v>20</c:v>
                </c:pt>
                <c:pt idx="33">
                  <c:v>20</c:v>
                </c:pt>
                <c:pt idx="34">
                  <c:v>20</c:v>
                </c:pt>
                <c:pt idx="35">
                  <c:v>20</c:v>
                </c:pt>
                <c:pt idx="36">
                  <c:v>20</c:v>
                </c:pt>
                <c:pt idx="37">
                  <c:v>20</c:v>
                </c:pt>
                <c:pt idx="38">
                  <c:v>20</c:v>
                </c:pt>
                <c:pt idx="39">
                  <c:v>20</c:v>
                </c:pt>
                <c:pt idx="40">
                  <c:v>20</c:v>
                </c:pt>
                <c:pt idx="41">
                  <c:v>20</c:v>
                </c:pt>
                <c:pt idx="42">
                  <c:v>20</c:v>
                </c:pt>
                <c:pt idx="43">
                  <c:v>20</c:v>
                </c:pt>
                <c:pt idx="79">
                  <c:v>20</c:v>
                </c:pt>
                <c:pt idx="80">
                  <c:v>20</c:v>
                </c:pt>
                <c:pt idx="81">
                  <c:v>20</c:v>
                </c:pt>
                <c:pt idx="82">
                  <c:v>20</c:v>
                </c:pt>
                <c:pt idx="83">
                  <c:v>20</c:v>
                </c:pt>
                <c:pt idx="84">
                  <c:v>20</c:v>
                </c:pt>
                <c:pt idx="85">
                  <c:v>20</c:v>
                </c:pt>
                <c:pt idx="86">
                  <c:v>20</c:v>
                </c:pt>
                <c:pt idx="87">
                  <c:v>20</c:v>
                </c:pt>
                <c:pt idx="88">
                  <c:v>20</c:v>
                </c:pt>
                <c:pt idx="112">
                  <c:v>20</c:v>
                </c:pt>
                <c:pt idx="113">
                  <c:v>20</c:v>
                </c:pt>
                <c:pt idx="114">
                  <c:v>20</c:v>
                </c:pt>
                <c:pt idx="115">
                  <c:v>20</c:v>
                </c:pt>
                <c:pt idx="116">
                  <c:v>20</c:v>
                </c:pt>
                <c:pt idx="117">
                  <c:v>20</c:v>
                </c:pt>
                <c:pt idx="118">
                  <c:v>20</c:v>
                </c:pt>
                <c:pt idx="119">
                  <c:v>20</c:v>
                </c:pt>
                <c:pt idx="120">
                  <c:v>20</c:v>
                </c:pt>
                <c:pt idx="121">
                  <c:v>20</c:v>
                </c:pt>
                <c:pt idx="226">
                  <c:v>20</c:v>
                </c:pt>
                <c:pt idx="227">
                  <c:v>20</c:v>
                </c:pt>
                <c:pt idx="228">
                  <c:v>20</c:v>
                </c:pt>
                <c:pt idx="229">
                  <c:v>20</c:v>
                </c:pt>
                <c:pt idx="230">
                  <c:v>20</c:v>
                </c:pt>
                <c:pt idx="231">
                  <c:v>20</c:v>
                </c:pt>
                <c:pt idx="232">
                  <c:v>20</c:v>
                </c:pt>
                <c:pt idx="233">
                  <c:v>20</c:v>
                </c:pt>
                <c:pt idx="234">
                  <c:v>20</c:v>
                </c:pt>
                <c:pt idx="235">
                  <c:v>20</c:v>
                </c:pt>
                <c:pt idx="236">
                  <c:v>20</c:v>
                </c:pt>
                <c:pt idx="237">
                  <c:v>20</c:v>
                </c:pt>
                <c:pt idx="238">
                  <c:v>20</c:v>
                </c:pt>
                <c:pt idx="274">
                  <c:v>20</c:v>
                </c:pt>
                <c:pt idx="275">
                  <c:v>20</c:v>
                </c:pt>
                <c:pt idx="276">
                  <c:v>20</c:v>
                </c:pt>
                <c:pt idx="277">
                  <c:v>20</c:v>
                </c:pt>
                <c:pt idx="278">
                  <c:v>20</c:v>
                </c:pt>
                <c:pt idx="279">
                  <c:v>20</c:v>
                </c:pt>
                <c:pt idx="280">
                  <c:v>20</c:v>
                </c:pt>
                <c:pt idx="281">
                  <c:v>20</c:v>
                </c:pt>
                <c:pt idx="282">
                  <c:v>20</c:v>
                </c:pt>
                <c:pt idx="283">
                  <c:v>20</c:v>
                </c:pt>
                <c:pt idx="284">
                  <c:v>20</c:v>
                </c:pt>
                <c:pt idx="285">
                  <c:v>20</c:v>
                </c:pt>
                <c:pt idx="286">
                  <c:v>20</c:v>
                </c:pt>
                <c:pt idx="287">
                  <c:v>20</c:v>
                </c:pt>
                <c:pt idx="288">
                  <c:v>20</c:v>
                </c:pt>
                <c:pt idx="289">
                  <c:v>20</c:v>
                </c:pt>
                <c:pt idx="349">
                  <c:v>20</c:v>
                </c:pt>
                <c:pt idx="350">
                  <c:v>20</c:v>
                </c:pt>
                <c:pt idx="351">
                  <c:v>20</c:v>
                </c:pt>
                <c:pt idx="352">
                  <c:v>20</c:v>
                </c:pt>
                <c:pt idx="353">
                  <c:v>20</c:v>
                </c:pt>
                <c:pt idx="354">
                  <c:v>20</c:v>
                </c:pt>
                <c:pt idx="355">
                  <c:v>20</c:v>
                </c:pt>
                <c:pt idx="370">
                  <c:v>20</c:v>
                </c:pt>
                <c:pt idx="371">
                  <c:v>20</c:v>
                </c:pt>
                <c:pt idx="372">
                  <c:v>20</c:v>
                </c:pt>
                <c:pt idx="373">
                  <c:v>20</c:v>
                </c:pt>
                <c:pt idx="374">
                  <c:v>20</c:v>
                </c:pt>
                <c:pt idx="375">
                  <c:v>20</c:v>
                </c:pt>
                <c:pt idx="376">
                  <c:v>20</c:v>
                </c:pt>
                <c:pt idx="377">
                  <c:v>20</c:v>
                </c:pt>
                <c:pt idx="378">
                  <c:v>20</c:v>
                </c:pt>
                <c:pt idx="379">
                  <c:v>20</c:v>
                </c:pt>
                <c:pt idx="380">
                  <c:v>20</c:v>
                </c:pt>
                <c:pt idx="381">
                  <c:v>20</c:v>
                </c:pt>
                <c:pt idx="382">
                  <c:v>20</c:v>
                </c:pt>
                <c:pt idx="383">
                  <c:v>20</c:v>
                </c:pt>
                <c:pt idx="384">
                  <c:v>20</c:v>
                </c:pt>
                <c:pt idx="385">
                  <c:v>20</c:v>
                </c:pt>
                <c:pt idx="487">
                  <c:v>20</c:v>
                </c:pt>
                <c:pt idx="488">
                  <c:v>20</c:v>
                </c:pt>
                <c:pt idx="489">
                  <c:v>20</c:v>
                </c:pt>
                <c:pt idx="490">
                  <c:v>20</c:v>
                </c:pt>
                <c:pt idx="491">
                  <c:v>20</c:v>
                </c:pt>
                <c:pt idx="492">
                  <c:v>20</c:v>
                </c:pt>
                <c:pt idx="493">
                  <c:v>20</c:v>
                </c:pt>
                <c:pt idx="601">
                  <c:v>20</c:v>
                </c:pt>
                <c:pt idx="602">
                  <c:v>20</c:v>
                </c:pt>
                <c:pt idx="603">
                  <c:v>20</c:v>
                </c:pt>
                <c:pt idx="604">
                  <c:v>20</c:v>
                </c:pt>
                <c:pt idx="605">
                  <c:v>20</c:v>
                </c:pt>
                <c:pt idx="606">
                  <c:v>20</c:v>
                </c:pt>
                <c:pt idx="607">
                  <c:v>20</c:v>
                </c:pt>
                <c:pt idx="608">
                  <c:v>20</c:v>
                </c:pt>
                <c:pt idx="609">
                  <c:v>20</c:v>
                </c:pt>
                <c:pt idx="610">
                  <c:v>20</c:v>
                </c:pt>
                <c:pt idx="682">
                  <c:v>20</c:v>
                </c:pt>
                <c:pt idx="683">
                  <c:v>20</c:v>
                </c:pt>
                <c:pt idx="684">
                  <c:v>20</c:v>
                </c:pt>
                <c:pt idx="685">
                  <c:v>20</c:v>
                </c:pt>
                <c:pt idx="686">
                  <c:v>20</c:v>
                </c:pt>
                <c:pt idx="687">
                  <c:v>20</c:v>
                </c:pt>
                <c:pt idx="688">
                  <c:v>20</c:v>
                </c:pt>
                <c:pt idx="689">
                  <c:v>20</c:v>
                </c:pt>
                <c:pt idx="690">
                  <c:v>20</c:v>
                </c:pt>
                <c:pt idx="691">
                  <c:v>20</c:v>
                </c:pt>
                <c:pt idx="692">
                  <c:v>20</c:v>
                </c:pt>
                <c:pt idx="693">
                  <c:v>20</c:v>
                </c:pt>
                <c:pt idx="694">
                  <c:v>20</c:v>
                </c:pt>
                <c:pt idx="695">
                  <c:v>20</c:v>
                </c:pt>
                <c:pt idx="696">
                  <c:v>20</c:v>
                </c:pt>
                <c:pt idx="697">
                  <c:v>20</c:v>
                </c:pt>
                <c:pt idx="698">
                  <c:v>20</c:v>
                </c:pt>
                <c:pt idx="699">
                  <c:v>20</c:v>
                </c:pt>
                <c:pt idx="700">
                  <c:v>20</c:v>
                </c:pt>
                <c:pt idx="701">
                  <c:v>20</c:v>
                </c:pt>
                <c:pt idx="702">
                  <c:v>20</c:v>
                </c:pt>
                <c:pt idx="703">
                  <c:v>20</c:v>
                </c:pt>
                <c:pt idx="841">
                  <c:v>20</c:v>
                </c:pt>
                <c:pt idx="842">
                  <c:v>20</c:v>
                </c:pt>
                <c:pt idx="843">
                  <c:v>20</c:v>
                </c:pt>
              </c:numCache>
            </c:numRef>
          </c:val>
          <c:extLst>
            <c:ext xmlns:c16="http://schemas.microsoft.com/office/drawing/2014/chart" uri="{C3380CC4-5D6E-409C-BE32-E72D297353CC}">
              <c16:uniqueId val="{00000000-AAE5-453B-87CD-BA133C0F6C06}"/>
            </c:ext>
          </c:extLst>
        </c:ser>
        <c:dLbls>
          <c:showLegendKey val="0"/>
          <c:showVal val="0"/>
          <c:showCatName val="0"/>
          <c:showSerName val="0"/>
          <c:showPercent val="0"/>
          <c:showBubbleSize val="0"/>
        </c:dLbls>
        <c:gapWidth val="150"/>
        <c:axId val="1400897535"/>
        <c:axId val="1"/>
      </c:barChart>
      <c:lineChart>
        <c:grouping val="standard"/>
        <c:varyColors val="0"/>
        <c:ser>
          <c:idx val="0"/>
          <c:order val="0"/>
          <c:tx>
            <c:strRef>
              <c:f>'FRED Graph'!$B$11</c:f>
              <c:strCache>
                <c:ptCount val="1"/>
                <c:pt idx="0">
                  <c:v>UNRATE</c:v>
                </c:pt>
              </c:strCache>
            </c:strRef>
          </c:tx>
          <c:spPr>
            <a:ln w="28575" cap="rnd">
              <a:solidFill>
                <a:srgbClr val="000033"/>
              </a:solidFill>
              <a:round/>
            </a:ln>
            <a:effectLst/>
          </c:spPr>
          <c:marker>
            <c:symbol val="none"/>
          </c:marker>
          <c:cat>
            <c:numRef>
              <c:f>'FRED Graph'!$A$47:$A$949</c:f>
              <c:numCache>
                <c:formatCode>mmm\ yyyy</c:formatCode>
                <c:ptCount val="903"/>
                <c:pt idx="0">
                  <c:v>18598</c:v>
                </c:pt>
                <c:pt idx="1">
                  <c:v>18629</c:v>
                </c:pt>
                <c:pt idx="2">
                  <c:v>18660</c:v>
                </c:pt>
                <c:pt idx="3">
                  <c:v>18688</c:v>
                </c:pt>
                <c:pt idx="4">
                  <c:v>18719</c:v>
                </c:pt>
                <c:pt idx="5">
                  <c:v>18749</c:v>
                </c:pt>
                <c:pt idx="6">
                  <c:v>18780</c:v>
                </c:pt>
                <c:pt idx="7">
                  <c:v>18810</c:v>
                </c:pt>
                <c:pt idx="8">
                  <c:v>18841</c:v>
                </c:pt>
                <c:pt idx="9">
                  <c:v>18872</c:v>
                </c:pt>
                <c:pt idx="10">
                  <c:v>18902</c:v>
                </c:pt>
                <c:pt idx="11">
                  <c:v>18933</c:v>
                </c:pt>
                <c:pt idx="12">
                  <c:v>18963</c:v>
                </c:pt>
                <c:pt idx="13">
                  <c:v>18994</c:v>
                </c:pt>
                <c:pt idx="14">
                  <c:v>19025</c:v>
                </c:pt>
                <c:pt idx="15">
                  <c:v>19054</c:v>
                </c:pt>
                <c:pt idx="16">
                  <c:v>19085</c:v>
                </c:pt>
                <c:pt idx="17">
                  <c:v>19115</c:v>
                </c:pt>
                <c:pt idx="18">
                  <c:v>19146</c:v>
                </c:pt>
                <c:pt idx="19">
                  <c:v>19176</c:v>
                </c:pt>
                <c:pt idx="20">
                  <c:v>19207</c:v>
                </c:pt>
                <c:pt idx="21">
                  <c:v>19238</c:v>
                </c:pt>
                <c:pt idx="22">
                  <c:v>19268</c:v>
                </c:pt>
                <c:pt idx="23">
                  <c:v>19299</c:v>
                </c:pt>
                <c:pt idx="24">
                  <c:v>19329</c:v>
                </c:pt>
                <c:pt idx="25">
                  <c:v>19360</c:v>
                </c:pt>
                <c:pt idx="26">
                  <c:v>19391</c:v>
                </c:pt>
                <c:pt idx="27">
                  <c:v>19419</c:v>
                </c:pt>
                <c:pt idx="28">
                  <c:v>19450</c:v>
                </c:pt>
                <c:pt idx="29">
                  <c:v>19480</c:v>
                </c:pt>
                <c:pt idx="30">
                  <c:v>19511</c:v>
                </c:pt>
                <c:pt idx="31">
                  <c:v>19541</c:v>
                </c:pt>
                <c:pt idx="32">
                  <c:v>19572</c:v>
                </c:pt>
                <c:pt idx="33">
                  <c:v>19603</c:v>
                </c:pt>
                <c:pt idx="34">
                  <c:v>19633</c:v>
                </c:pt>
                <c:pt idx="35">
                  <c:v>19664</c:v>
                </c:pt>
                <c:pt idx="36">
                  <c:v>19694</c:v>
                </c:pt>
                <c:pt idx="37">
                  <c:v>19725</c:v>
                </c:pt>
                <c:pt idx="38">
                  <c:v>19756</c:v>
                </c:pt>
                <c:pt idx="39">
                  <c:v>19784</c:v>
                </c:pt>
                <c:pt idx="40">
                  <c:v>19815</c:v>
                </c:pt>
                <c:pt idx="41">
                  <c:v>19845</c:v>
                </c:pt>
                <c:pt idx="42">
                  <c:v>19876</c:v>
                </c:pt>
                <c:pt idx="43">
                  <c:v>19906</c:v>
                </c:pt>
                <c:pt idx="44">
                  <c:v>19937</c:v>
                </c:pt>
                <c:pt idx="45">
                  <c:v>19968</c:v>
                </c:pt>
                <c:pt idx="46">
                  <c:v>19998</c:v>
                </c:pt>
                <c:pt idx="47">
                  <c:v>20029</c:v>
                </c:pt>
                <c:pt idx="48">
                  <c:v>20059</c:v>
                </c:pt>
                <c:pt idx="49">
                  <c:v>20090</c:v>
                </c:pt>
                <c:pt idx="50">
                  <c:v>20121</c:v>
                </c:pt>
                <c:pt idx="51">
                  <c:v>20149</c:v>
                </c:pt>
                <c:pt idx="52">
                  <c:v>20180</c:v>
                </c:pt>
                <c:pt idx="53">
                  <c:v>20210</c:v>
                </c:pt>
                <c:pt idx="54">
                  <c:v>20241</c:v>
                </c:pt>
                <c:pt idx="55">
                  <c:v>20271</c:v>
                </c:pt>
                <c:pt idx="56">
                  <c:v>20302</c:v>
                </c:pt>
                <c:pt idx="57">
                  <c:v>20333</c:v>
                </c:pt>
                <c:pt idx="58">
                  <c:v>20363</c:v>
                </c:pt>
                <c:pt idx="59">
                  <c:v>20394</c:v>
                </c:pt>
                <c:pt idx="60">
                  <c:v>20424</c:v>
                </c:pt>
                <c:pt idx="61">
                  <c:v>20455</c:v>
                </c:pt>
                <c:pt idx="62">
                  <c:v>20486</c:v>
                </c:pt>
                <c:pt idx="63">
                  <c:v>20515</c:v>
                </c:pt>
                <c:pt idx="64">
                  <c:v>20546</c:v>
                </c:pt>
                <c:pt idx="65">
                  <c:v>20576</c:v>
                </c:pt>
                <c:pt idx="66">
                  <c:v>20607</c:v>
                </c:pt>
                <c:pt idx="67">
                  <c:v>20637</c:v>
                </c:pt>
                <c:pt idx="68">
                  <c:v>20668</c:v>
                </c:pt>
                <c:pt idx="69">
                  <c:v>20699</c:v>
                </c:pt>
                <c:pt idx="70">
                  <c:v>20729</c:v>
                </c:pt>
                <c:pt idx="71">
                  <c:v>20760</c:v>
                </c:pt>
                <c:pt idx="72">
                  <c:v>20790</c:v>
                </c:pt>
                <c:pt idx="73">
                  <c:v>20821</c:v>
                </c:pt>
                <c:pt idx="74">
                  <c:v>20852</c:v>
                </c:pt>
                <c:pt idx="75">
                  <c:v>20880</c:v>
                </c:pt>
                <c:pt idx="76">
                  <c:v>20911</c:v>
                </c:pt>
                <c:pt idx="77">
                  <c:v>20941</c:v>
                </c:pt>
                <c:pt idx="78">
                  <c:v>20972</c:v>
                </c:pt>
                <c:pt idx="79">
                  <c:v>21002</c:v>
                </c:pt>
                <c:pt idx="80">
                  <c:v>21033</c:v>
                </c:pt>
                <c:pt idx="81">
                  <c:v>21064</c:v>
                </c:pt>
                <c:pt idx="82">
                  <c:v>21094</c:v>
                </c:pt>
                <c:pt idx="83">
                  <c:v>21125</c:v>
                </c:pt>
                <c:pt idx="84">
                  <c:v>21155</c:v>
                </c:pt>
                <c:pt idx="85">
                  <c:v>21186</c:v>
                </c:pt>
                <c:pt idx="86">
                  <c:v>21217</c:v>
                </c:pt>
                <c:pt idx="87">
                  <c:v>21245</c:v>
                </c:pt>
                <c:pt idx="88">
                  <c:v>21276</c:v>
                </c:pt>
                <c:pt idx="89">
                  <c:v>21306</c:v>
                </c:pt>
                <c:pt idx="90">
                  <c:v>21337</c:v>
                </c:pt>
                <c:pt idx="91">
                  <c:v>21367</c:v>
                </c:pt>
                <c:pt idx="92">
                  <c:v>21398</c:v>
                </c:pt>
                <c:pt idx="93">
                  <c:v>21429</c:v>
                </c:pt>
                <c:pt idx="94">
                  <c:v>21459</c:v>
                </c:pt>
                <c:pt idx="95">
                  <c:v>21490</c:v>
                </c:pt>
                <c:pt idx="96">
                  <c:v>21520</c:v>
                </c:pt>
                <c:pt idx="97">
                  <c:v>21551</c:v>
                </c:pt>
                <c:pt idx="98">
                  <c:v>21582</c:v>
                </c:pt>
                <c:pt idx="99">
                  <c:v>21610</c:v>
                </c:pt>
                <c:pt idx="100">
                  <c:v>21641</c:v>
                </c:pt>
                <c:pt idx="101">
                  <c:v>21671</c:v>
                </c:pt>
                <c:pt idx="102">
                  <c:v>21702</c:v>
                </c:pt>
                <c:pt idx="103">
                  <c:v>21732</c:v>
                </c:pt>
                <c:pt idx="104">
                  <c:v>21763</c:v>
                </c:pt>
                <c:pt idx="105">
                  <c:v>21794</c:v>
                </c:pt>
                <c:pt idx="106">
                  <c:v>21824</c:v>
                </c:pt>
                <c:pt idx="107">
                  <c:v>21855</c:v>
                </c:pt>
                <c:pt idx="108">
                  <c:v>21885</c:v>
                </c:pt>
                <c:pt idx="109">
                  <c:v>21916</c:v>
                </c:pt>
                <c:pt idx="110">
                  <c:v>21947</c:v>
                </c:pt>
                <c:pt idx="111">
                  <c:v>21976</c:v>
                </c:pt>
                <c:pt idx="112">
                  <c:v>22007</c:v>
                </c:pt>
                <c:pt idx="113">
                  <c:v>22037</c:v>
                </c:pt>
                <c:pt idx="114">
                  <c:v>22068</c:v>
                </c:pt>
                <c:pt idx="115">
                  <c:v>22098</c:v>
                </c:pt>
                <c:pt idx="116">
                  <c:v>22129</c:v>
                </c:pt>
                <c:pt idx="117">
                  <c:v>22160</c:v>
                </c:pt>
                <c:pt idx="118">
                  <c:v>22190</c:v>
                </c:pt>
                <c:pt idx="119">
                  <c:v>22221</c:v>
                </c:pt>
                <c:pt idx="120">
                  <c:v>22251</c:v>
                </c:pt>
                <c:pt idx="121">
                  <c:v>22282</c:v>
                </c:pt>
                <c:pt idx="122">
                  <c:v>22313</c:v>
                </c:pt>
                <c:pt idx="123">
                  <c:v>22341</c:v>
                </c:pt>
                <c:pt idx="124">
                  <c:v>22372</c:v>
                </c:pt>
                <c:pt idx="125">
                  <c:v>22402</c:v>
                </c:pt>
                <c:pt idx="126">
                  <c:v>22433</c:v>
                </c:pt>
                <c:pt idx="127">
                  <c:v>22463</c:v>
                </c:pt>
                <c:pt idx="128">
                  <c:v>22494</c:v>
                </c:pt>
                <c:pt idx="129">
                  <c:v>22525</c:v>
                </c:pt>
                <c:pt idx="130">
                  <c:v>22555</c:v>
                </c:pt>
                <c:pt idx="131">
                  <c:v>22586</c:v>
                </c:pt>
                <c:pt idx="132">
                  <c:v>22616</c:v>
                </c:pt>
                <c:pt idx="133">
                  <c:v>22647</c:v>
                </c:pt>
                <c:pt idx="134">
                  <c:v>22678</c:v>
                </c:pt>
                <c:pt idx="135">
                  <c:v>22706</c:v>
                </c:pt>
                <c:pt idx="136">
                  <c:v>22737</c:v>
                </c:pt>
                <c:pt idx="137">
                  <c:v>22767</c:v>
                </c:pt>
                <c:pt idx="138">
                  <c:v>22798</c:v>
                </c:pt>
                <c:pt idx="139">
                  <c:v>22828</c:v>
                </c:pt>
                <c:pt idx="140">
                  <c:v>22859</c:v>
                </c:pt>
                <c:pt idx="141">
                  <c:v>22890</c:v>
                </c:pt>
                <c:pt idx="142">
                  <c:v>22920</c:v>
                </c:pt>
                <c:pt idx="143">
                  <c:v>22951</c:v>
                </c:pt>
                <c:pt idx="144">
                  <c:v>22981</c:v>
                </c:pt>
                <c:pt idx="145">
                  <c:v>23012</c:v>
                </c:pt>
                <c:pt idx="146">
                  <c:v>23043</c:v>
                </c:pt>
                <c:pt idx="147">
                  <c:v>23071</c:v>
                </c:pt>
                <c:pt idx="148">
                  <c:v>23102</c:v>
                </c:pt>
                <c:pt idx="149">
                  <c:v>23132</c:v>
                </c:pt>
                <c:pt idx="150">
                  <c:v>23163</c:v>
                </c:pt>
                <c:pt idx="151">
                  <c:v>23193</c:v>
                </c:pt>
                <c:pt idx="152">
                  <c:v>23224</c:v>
                </c:pt>
                <c:pt idx="153">
                  <c:v>23255</c:v>
                </c:pt>
                <c:pt idx="154">
                  <c:v>23285</c:v>
                </c:pt>
                <c:pt idx="155">
                  <c:v>23316</c:v>
                </c:pt>
                <c:pt idx="156">
                  <c:v>23346</c:v>
                </c:pt>
                <c:pt idx="157">
                  <c:v>23377</c:v>
                </c:pt>
                <c:pt idx="158">
                  <c:v>23408</c:v>
                </c:pt>
                <c:pt idx="159">
                  <c:v>23437</c:v>
                </c:pt>
                <c:pt idx="160">
                  <c:v>23468</c:v>
                </c:pt>
                <c:pt idx="161">
                  <c:v>23498</c:v>
                </c:pt>
                <c:pt idx="162">
                  <c:v>23529</c:v>
                </c:pt>
                <c:pt idx="163">
                  <c:v>23559</c:v>
                </c:pt>
                <c:pt idx="164">
                  <c:v>23590</c:v>
                </c:pt>
                <c:pt idx="165">
                  <c:v>23621</c:v>
                </c:pt>
                <c:pt idx="166">
                  <c:v>23651</c:v>
                </c:pt>
                <c:pt idx="167">
                  <c:v>23682</c:v>
                </c:pt>
                <c:pt idx="168">
                  <c:v>23712</c:v>
                </c:pt>
                <c:pt idx="169">
                  <c:v>23743</c:v>
                </c:pt>
                <c:pt idx="170">
                  <c:v>23774</c:v>
                </c:pt>
                <c:pt idx="171">
                  <c:v>23802</c:v>
                </c:pt>
                <c:pt idx="172">
                  <c:v>23833</c:v>
                </c:pt>
                <c:pt idx="173">
                  <c:v>23863</c:v>
                </c:pt>
                <c:pt idx="174">
                  <c:v>23894</c:v>
                </c:pt>
                <c:pt idx="175">
                  <c:v>23924</c:v>
                </c:pt>
                <c:pt idx="176">
                  <c:v>23955</c:v>
                </c:pt>
                <c:pt idx="177">
                  <c:v>23986</c:v>
                </c:pt>
                <c:pt idx="178">
                  <c:v>24016</c:v>
                </c:pt>
                <c:pt idx="179">
                  <c:v>24047</c:v>
                </c:pt>
                <c:pt idx="180">
                  <c:v>24077</c:v>
                </c:pt>
                <c:pt idx="181">
                  <c:v>24108</c:v>
                </c:pt>
                <c:pt idx="182">
                  <c:v>24139</c:v>
                </c:pt>
                <c:pt idx="183">
                  <c:v>24167</c:v>
                </c:pt>
                <c:pt idx="184">
                  <c:v>24198</c:v>
                </c:pt>
                <c:pt idx="185">
                  <c:v>24228</c:v>
                </c:pt>
                <c:pt idx="186">
                  <c:v>24259</c:v>
                </c:pt>
                <c:pt idx="187">
                  <c:v>24289</c:v>
                </c:pt>
                <c:pt idx="188">
                  <c:v>24320</c:v>
                </c:pt>
                <c:pt idx="189">
                  <c:v>24351</c:v>
                </c:pt>
                <c:pt idx="190">
                  <c:v>24381</c:v>
                </c:pt>
                <c:pt idx="191">
                  <c:v>24412</c:v>
                </c:pt>
                <c:pt idx="192">
                  <c:v>24442</c:v>
                </c:pt>
                <c:pt idx="193">
                  <c:v>24473</c:v>
                </c:pt>
                <c:pt idx="194">
                  <c:v>24504</c:v>
                </c:pt>
                <c:pt idx="195">
                  <c:v>24532</c:v>
                </c:pt>
                <c:pt idx="196">
                  <c:v>24563</c:v>
                </c:pt>
                <c:pt idx="197">
                  <c:v>24593</c:v>
                </c:pt>
                <c:pt idx="198">
                  <c:v>24624</c:v>
                </c:pt>
                <c:pt idx="199">
                  <c:v>24654</c:v>
                </c:pt>
                <c:pt idx="200">
                  <c:v>24685</c:v>
                </c:pt>
                <c:pt idx="201">
                  <c:v>24716</c:v>
                </c:pt>
                <c:pt idx="202">
                  <c:v>24746</c:v>
                </c:pt>
                <c:pt idx="203">
                  <c:v>24777</c:v>
                </c:pt>
                <c:pt idx="204">
                  <c:v>24807</c:v>
                </c:pt>
                <c:pt idx="205">
                  <c:v>24838</c:v>
                </c:pt>
                <c:pt idx="206">
                  <c:v>24869</c:v>
                </c:pt>
                <c:pt idx="207">
                  <c:v>24898</c:v>
                </c:pt>
                <c:pt idx="208">
                  <c:v>24929</c:v>
                </c:pt>
                <c:pt idx="209">
                  <c:v>24959</c:v>
                </c:pt>
                <c:pt idx="210">
                  <c:v>24990</c:v>
                </c:pt>
                <c:pt idx="211">
                  <c:v>25020</c:v>
                </c:pt>
                <c:pt idx="212">
                  <c:v>25051</c:v>
                </c:pt>
                <c:pt idx="213">
                  <c:v>25082</c:v>
                </c:pt>
                <c:pt idx="214">
                  <c:v>25112</c:v>
                </c:pt>
                <c:pt idx="215">
                  <c:v>25143</c:v>
                </c:pt>
                <c:pt idx="216">
                  <c:v>25173</c:v>
                </c:pt>
                <c:pt idx="217">
                  <c:v>25204</c:v>
                </c:pt>
                <c:pt idx="218">
                  <c:v>25235</c:v>
                </c:pt>
                <c:pt idx="219">
                  <c:v>25263</c:v>
                </c:pt>
                <c:pt idx="220">
                  <c:v>25294</c:v>
                </c:pt>
                <c:pt idx="221">
                  <c:v>25324</c:v>
                </c:pt>
                <c:pt idx="222">
                  <c:v>25355</c:v>
                </c:pt>
                <c:pt idx="223">
                  <c:v>25385</c:v>
                </c:pt>
                <c:pt idx="224">
                  <c:v>25416</c:v>
                </c:pt>
                <c:pt idx="225">
                  <c:v>25447</c:v>
                </c:pt>
                <c:pt idx="226">
                  <c:v>25477</c:v>
                </c:pt>
                <c:pt idx="227">
                  <c:v>25508</c:v>
                </c:pt>
                <c:pt idx="228">
                  <c:v>25538</c:v>
                </c:pt>
                <c:pt idx="229">
                  <c:v>25569</c:v>
                </c:pt>
                <c:pt idx="230">
                  <c:v>25600</c:v>
                </c:pt>
                <c:pt idx="231">
                  <c:v>25628</c:v>
                </c:pt>
                <c:pt idx="232">
                  <c:v>25659</c:v>
                </c:pt>
                <c:pt idx="233">
                  <c:v>25689</c:v>
                </c:pt>
                <c:pt idx="234">
                  <c:v>25720</c:v>
                </c:pt>
                <c:pt idx="235">
                  <c:v>25750</c:v>
                </c:pt>
                <c:pt idx="236">
                  <c:v>25781</c:v>
                </c:pt>
                <c:pt idx="237">
                  <c:v>25812</c:v>
                </c:pt>
                <c:pt idx="238">
                  <c:v>25842</c:v>
                </c:pt>
                <c:pt idx="239">
                  <c:v>25873</c:v>
                </c:pt>
                <c:pt idx="240">
                  <c:v>25903</c:v>
                </c:pt>
                <c:pt idx="241">
                  <c:v>25934</c:v>
                </c:pt>
                <c:pt idx="242">
                  <c:v>25965</c:v>
                </c:pt>
                <c:pt idx="243">
                  <c:v>25993</c:v>
                </c:pt>
                <c:pt idx="244">
                  <c:v>26024</c:v>
                </c:pt>
                <c:pt idx="245">
                  <c:v>26054</c:v>
                </c:pt>
                <c:pt idx="246">
                  <c:v>26085</c:v>
                </c:pt>
                <c:pt idx="247">
                  <c:v>26115</c:v>
                </c:pt>
                <c:pt idx="248">
                  <c:v>26146</c:v>
                </c:pt>
                <c:pt idx="249">
                  <c:v>26177</c:v>
                </c:pt>
                <c:pt idx="250">
                  <c:v>26207</c:v>
                </c:pt>
                <c:pt idx="251">
                  <c:v>26238</c:v>
                </c:pt>
                <c:pt idx="252">
                  <c:v>26268</c:v>
                </c:pt>
                <c:pt idx="253">
                  <c:v>26299</c:v>
                </c:pt>
                <c:pt idx="254">
                  <c:v>26330</c:v>
                </c:pt>
                <c:pt idx="255">
                  <c:v>26359</c:v>
                </c:pt>
                <c:pt idx="256">
                  <c:v>26390</c:v>
                </c:pt>
                <c:pt idx="257">
                  <c:v>26420</c:v>
                </c:pt>
                <c:pt idx="258">
                  <c:v>26451</c:v>
                </c:pt>
                <c:pt idx="259">
                  <c:v>26481</c:v>
                </c:pt>
                <c:pt idx="260">
                  <c:v>26512</c:v>
                </c:pt>
                <c:pt idx="261">
                  <c:v>26543</c:v>
                </c:pt>
                <c:pt idx="262">
                  <c:v>26573</c:v>
                </c:pt>
                <c:pt idx="263">
                  <c:v>26604</c:v>
                </c:pt>
                <c:pt idx="264">
                  <c:v>26634</c:v>
                </c:pt>
                <c:pt idx="265">
                  <c:v>26665</c:v>
                </c:pt>
                <c:pt idx="266">
                  <c:v>26696</c:v>
                </c:pt>
                <c:pt idx="267">
                  <c:v>26724</c:v>
                </c:pt>
                <c:pt idx="268">
                  <c:v>26755</c:v>
                </c:pt>
                <c:pt idx="269">
                  <c:v>26785</c:v>
                </c:pt>
                <c:pt idx="270">
                  <c:v>26816</c:v>
                </c:pt>
                <c:pt idx="271">
                  <c:v>26846</c:v>
                </c:pt>
                <c:pt idx="272">
                  <c:v>26877</c:v>
                </c:pt>
                <c:pt idx="273">
                  <c:v>26908</c:v>
                </c:pt>
                <c:pt idx="274">
                  <c:v>26938</c:v>
                </c:pt>
                <c:pt idx="275">
                  <c:v>26969</c:v>
                </c:pt>
                <c:pt idx="276">
                  <c:v>26999</c:v>
                </c:pt>
                <c:pt idx="277">
                  <c:v>27030</c:v>
                </c:pt>
                <c:pt idx="278">
                  <c:v>27061</c:v>
                </c:pt>
                <c:pt idx="279">
                  <c:v>27089</c:v>
                </c:pt>
                <c:pt idx="280">
                  <c:v>27120</c:v>
                </c:pt>
                <c:pt idx="281">
                  <c:v>27150</c:v>
                </c:pt>
                <c:pt idx="282">
                  <c:v>27181</c:v>
                </c:pt>
                <c:pt idx="283">
                  <c:v>27211</c:v>
                </c:pt>
                <c:pt idx="284">
                  <c:v>27242</c:v>
                </c:pt>
                <c:pt idx="285">
                  <c:v>27273</c:v>
                </c:pt>
                <c:pt idx="286">
                  <c:v>27303</c:v>
                </c:pt>
                <c:pt idx="287">
                  <c:v>27334</c:v>
                </c:pt>
                <c:pt idx="288">
                  <c:v>27364</c:v>
                </c:pt>
                <c:pt idx="289">
                  <c:v>27395</c:v>
                </c:pt>
                <c:pt idx="290">
                  <c:v>27426</c:v>
                </c:pt>
                <c:pt idx="291">
                  <c:v>27454</c:v>
                </c:pt>
                <c:pt idx="292">
                  <c:v>27485</c:v>
                </c:pt>
                <c:pt idx="293">
                  <c:v>27515</c:v>
                </c:pt>
                <c:pt idx="294">
                  <c:v>27546</c:v>
                </c:pt>
                <c:pt idx="295">
                  <c:v>27576</c:v>
                </c:pt>
                <c:pt idx="296">
                  <c:v>27607</c:v>
                </c:pt>
                <c:pt idx="297">
                  <c:v>27638</c:v>
                </c:pt>
                <c:pt idx="298">
                  <c:v>27668</c:v>
                </c:pt>
                <c:pt idx="299">
                  <c:v>27699</c:v>
                </c:pt>
                <c:pt idx="300">
                  <c:v>27729</c:v>
                </c:pt>
                <c:pt idx="301">
                  <c:v>27760</c:v>
                </c:pt>
                <c:pt idx="302">
                  <c:v>27791</c:v>
                </c:pt>
                <c:pt idx="303">
                  <c:v>27820</c:v>
                </c:pt>
                <c:pt idx="304">
                  <c:v>27851</c:v>
                </c:pt>
                <c:pt idx="305">
                  <c:v>27881</c:v>
                </c:pt>
                <c:pt idx="306">
                  <c:v>27912</c:v>
                </c:pt>
                <c:pt idx="307">
                  <c:v>27942</c:v>
                </c:pt>
                <c:pt idx="308">
                  <c:v>27973</c:v>
                </c:pt>
                <c:pt idx="309">
                  <c:v>28004</c:v>
                </c:pt>
                <c:pt idx="310">
                  <c:v>28034</c:v>
                </c:pt>
                <c:pt idx="311">
                  <c:v>28065</c:v>
                </c:pt>
                <c:pt idx="312">
                  <c:v>28095</c:v>
                </c:pt>
                <c:pt idx="313">
                  <c:v>28126</c:v>
                </c:pt>
                <c:pt idx="314">
                  <c:v>28157</c:v>
                </c:pt>
                <c:pt idx="315">
                  <c:v>28185</c:v>
                </c:pt>
                <c:pt idx="316">
                  <c:v>28216</c:v>
                </c:pt>
                <c:pt idx="317">
                  <c:v>28246</c:v>
                </c:pt>
                <c:pt idx="318">
                  <c:v>28277</c:v>
                </c:pt>
                <c:pt idx="319">
                  <c:v>28307</c:v>
                </c:pt>
                <c:pt idx="320">
                  <c:v>28338</c:v>
                </c:pt>
                <c:pt idx="321">
                  <c:v>28369</c:v>
                </c:pt>
                <c:pt idx="322">
                  <c:v>28399</c:v>
                </c:pt>
                <c:pt idx="323">
                  <c:v>28430</c:v>
                </c:pt>
                <c:pt idx="324">
                  <c:v>28460</c:v>
                </c:pt>
                <c:pt idx="325">
                  <c:v>28491</c:v>
                </c:pt>
                <c:pt idx="326">
                  <c:v>28522</c:v>
                </c:pt>
                <c:pt idx="327">
                  <c:v>28550</c:v>
                </c:pt>
                <c:pt idx="328">
                  <c:v>28581</c:v>
                </c:pt>
                <c:pt idx="329">
                  <c:v>28611</c:v>
                </c:pt>
                <c:pt idx="330">
                  <c:v>28642</c:v>
                </c:pt>
                <c:pt idx="331">
                  <c:v>28672</c:v>
                </c:pt>
                <c:pt idx="332">
                  <c:v>28703</c:v>
                </c:pt>
                <c:pt idx="333">
                  <c:v>28734</c:v>
                </c:pt>
                <c:pt idx="334">
                  <c:v>28764</c:v>
                </c:pt>
                <c:pt idx="335">
                  <c:v>28795</c:v>
                </c:pt>
                <c:pt idx="336">
                  <c:v>28825</c:v>
                </c:pt>
                <c:pt idx="337">
                  <c:v>28856</c:v>
                </c:pt>
                <c:pt idx="338">
                  <c:v>28887</c:v>
                </c:pt>
                <c:pt idx="339">
                  <c:v>28915</c:v>
                </c:pt>
                <c:pt idx="340">
                  <c:v>28946</c:v>
                </c:pt>
                <c:pt idx="341">
                  <c:v>28976</c:v>
                </c:pt>
                <c:pt idx="342">
                  <c:v>29007</c:v>
                </c:pt>
                <c:pt idx="343">
                  <c:v>29037</c:v>
                </c:pt>
                <c:pt idx="344">
                  <c:v>29068</c:v>
                </c:pt>
                <c:pt idx="345">
                  <c:v>29099</c:v>
                </c:pt>
                <c:pt idx="346">
                  <c:v>29129</c:v>
                </c:pt>
                <c:pt idx="347">
                  <c:v>29160</c:v>
                </c:pt>
                <c:pt idx="348">
                  <c:v>29190</c:v>
                </c:pt>
                <c:pt idx="349">
                  <c:v>29221</c:v>
                </c:pt>
                <c:pt idx="350">
                  <c:v>29252</c:v>
                </c:pt>
                <c:pt idx="351">
                  <c:v>29281</c:v>
                </c:pt>
                <c:pt idx="352">
                  <c:v>29312</c:v>
                </c:pt>
                <c:pt idx="353">
                  <c:v>29342</c:v>
                </c:pt>
                <c:pt idx="354">
                  <c:v>29373</c:v>
                </c:pt>
                <c:pt idx="355">
                  <c:v>29403</c:v>
                </c:pt>
                <c:pt idx="356">
                  <c:v>29434</c:v>
                </c:pt>
                <c:pt idx="357">
                  <c:v>29465</c:v>
                </c:pt>
                <c:pt idx="358">
                  <c:v>29495</c:v>
                </c:pt>
                <c:pt idx="359">
                  <c:v>29526</c:v>
                </c:pt>
                <c:pt idx="360">
                  <c:v>29556</c:v>
                </c:pt>
                <c:pt idx="361">
                  <c:v>29587</c:v>
                </c:pt>
                <c:pt idx="362">
                  <c:v>29618</c:v>
                </c:pt>
                <c:pt idx="363">
                  <c:v>29646</c:v>
                </c:pt>
                <c:pt idx="364">
                  <c:v>29677</c:v>
                </c:pt>
                <c:pt idx="365">
                  <c:v>29707</c:v>
                </c:pt>
                <c:pt idx="366">
                  <c:v>29738</c:v>
                </c:pt>
                <c:pt idx="367">
                  <c:v>29768</c:v>
                </c:pt>
                <c:pt idx="368">
                  <c:v>29799</c:v>
                </c:pt>
                <c:pt idx="369">
                  <c:v>29830</c:v>
                </c:pt>
                <c:pt idx="370">
                  <c:v>29860</c:v>
                </c:pt>
                <c:pt idx="371">
                  <c:v>29891</c:v>
                </c:pt>
                <c:pt idx="372">
                  <c:v>29921</c:v>
                </c:pt>
                <c:pt idx="373">
                  <c:v>29952</c:v>
                </c:pt>
                <c:pt idx="374">
                  <c:v>29983</c:v>
                </c:pt>
                <c:pt idx="375">
                  <c:v>30011</c:v>
                </c:pt>
                <c:pt idx="376">
                  <c:v>30042</c:v>
                </c:pt>
                <c:pt idx="377">
                  <c:v>30072</c:v>
                </c:pt>
                <c:pt idx="378">
                  <c:v>30103</c:v>
                </c:pt>
                <c:pt idx="379">
                  <c:v>30133</c:v>
                </c:pt>
                <c:pt idx="380">
                  <c:v>30164</c:v>
                </c:pt>
                <c:pt idx="381">
                  <c:v>30195</c:v>
                </c:pt>
                <c:pt idx="382">
                  <c:v>30225</c:v>
                </c:pt>
                <c:pt idx="383">
                  <c:v>30256</c:v>
                </c:pt>
                <c:pt idx="384">
                  <c:v>30286</c:v>
                </c:pt>
                <c:pt idx="385">
                  <c:v>30317</c:v>
                </c:pt>
                <c:pt idx="386">
                  <c:v>30348</c:v>
                </c:pt>
                <c:pt idx="387">
                  <c:v>30376</c:v>
                </c:pt>
                <c:pt idx="388">
                  <c:v>30407</c:v>
                </c:pt>
                <c:pt idx="389">
                  <c:v>30437</c:v>
                </c:pt>
                <c:pt idx="390">
                  <c:v>30468</c:v>
                </c:pt>
                <c:pt idx="391">
                  <c:v>30498</c:v>
                </c:pt>
                <c:pt idx="392">
                  <c:v>30529</c:v>
                </c:pt>
                <c:pt idx="393">
                  <c:v>30560</c:v>
                </c:pt>
                <c:pt idx="394">
                  <c:v>30590</c:v>
                </c:pt>
                <c:pt idx="395">
                  <c:v>30621</c:v>
                </c:pt>
                <c:pt idx="396">
                  <c:v>30651</c:v>
                </c:pt>
                <c:pt idx="397">
                  <c:v>30682</c:v>
                </c:pt>
                <c:pt idx="398">
                  <c:v>30713</c:v>
                </c:pt>
                <c:pt idx="399">
                  <c:v>30742</c:v>
                </c:pt>
                <c:pt idx="400">
                  <c:v>30773</c:v>
                </c:pt>
                <c:pt idx="401">
                  <c:v>30803</c:v>
                </c:pt>
                <c:pt idx="402">
                  <c:v>30834</c:v>
                </c:pt>
                <c:pt idx="403">
                  <c:v>30864</c:v>
                </c:pt>
                <c:pt idx="404">
                  <c:v>30895</c:v>
                </c:pt>
                <c:pt idx="405">
                  <c:v>30926</c:v>
                </c:pt>
                <c:pt idx="406">
                  <c:v>30956</c:v>
                </c:pt>
                <c:pt idx="407">
                  <c:v>30987</c:v>
                </c:pt>
                <c:pt idx="408">
                  <c:v>31017</c:v>
                </c:pt>
                <c:pt idx="409">
                  <c:v>31048</c:v>
                </c:pt>
                <c:pt idx="410">
                  <c:v>31079</c:v>
                </c:pt>
                <c:pt idx="411">
                  <c:v>31107</c:v>
                </c:pt>
                <c:pt idx="412">
                  <c:v>31138</c:v>
                </c:pt>
                <c:pt idx="413">
                  <c:v>31168</c:v>
                </c:pt>
                <c:pt idx="414">
                  <c:v>31199</c:v>
                </c:pt>
                <c:pt idx="415">
                  <c:v>31229</c:v>
                </c:pt>
                <c:pt idx="416">
                  <c:v>31260</c:v>
                </c:pt>
                <c:pt idx="417">
                  <c:v>31291</c:v>
                </c:pt>
                <c:pt idx="418">
                  <c:v>31321</c:v>
                </c:pt>
                <c:pt idx="419">
                  <c:v>31352</c:v>
                </c:pt>
                <c:pt idx="420">
                  <c:v>31382</c:v>
                </c:pt>
                <c:pt idx="421">
                  <c:v>31413</c:v>
                </c:pt>
                <c:pt idx="422">
                  <c:v>31444</c:v>
                </c:pt>
                <c:pt idx="423">
                  <c:v>31472</c:v>
                </c:pt>
                <c:pt idx="424">
                  <c:v>31503</c:v>
                </c:pt>
                <c:pt idx="425">
                  <c:v>31533</c:v>
                </c:pt>
                <c:pt idx="426">
                  <c:v>31564</c:v>
                </c:pt>
                <c:pt idx="427">
                  <c:v>31594</c:v>
                </c:pt>
                <c:pt idx="428">
                  <c:v>31625</c:v>
                </c:pt>
                <c:pt idx="429">
                  <c:v>31656</c:v>
                </c:pt>
                <c:pt idx="430">
                  <c:v>31686</c:v>
                </c:pt>
                <c:pt idx="431">
                  <c:v>31717</c:v>
                </c:pt>
                <c:pt idx="432">
                  <c:v>31747</c:v>
                </c:pt>
                <c:pt idx="433">
                  <c:v>31778</c:v>
                </c:pt>
                <c:pt idx="434">
                  <c:v>31809</c:v>
                </c:pt>
                <c:pt idx="435">
                  <c:v>31837</c:v>
                </c:pt>
                <c:pt idx="436">
                  <c:v>31868</c:v>
                </c:pt>
                <c:pt idx="437">
                  <c:v>31898</c:v>
                </c:pt>
                <c:pt idx="438">
                  <c:v>31929</c:v>
                </c:pt>
                <c:pt idx="439">
                  <c:v>31959</c:v>
                </c:pt>
                <c:pt idx="440">
                  <c:v>31990</c:v>
                </c:pt>
                <c:pt idx="441">
                  <c:v>32021</c:v>
                </c:pt>
                <c:pt idx="442">
                  <c:v>32051</c:v>
                </c:pt>
                <c:pt idx="443">
                  <c:v>32082</c:v>
                </c:pt>
                <c:pt idx="444">
                  <c:v>32112</c:v>
                </c:pt>
                <c:pt idx="445">
                  <c:v>32143</c:v>
                </c:pt>
                <c:pt idx="446">
                  <c:v>32174</c:v>
                </c:pt>
                <c:pt idx="447">
                  <c:v>32203</c:v>
                </c:pt>
                <c:pt idx="448">
                  <c:v>32234</c:v>
                </c:pt>
                <c:pt idx="449">
                  <c:v>32264</c:v>
                </c:pt>
                <c:pt idx="450">
                  <c:v>32295</c:v>
                </c:pt>
                <c:pt idx="451">
                  <c:v>32325</c:v>
                </c:pt>
                <c:pt idx="452">
                  <c:v>32356</c:v>
                </c:pt>
                <c:pt idx="453">
                  <c:v>32387</c:v>
                </c:pt>
                <c:pt idx="454">
                  <c:v>32417</c:v>
                </c:pt>
                <c:pt idx="455">
                  <c:v>32448</c:v>
                </c:pt>
                <c:pt idx="456">
                  <c:v>32478</c:v>
                </c:pt>
                <c:pt idx="457">
                  <c:v>32509</c:v>
                </c:pt>
                <c:pt idx="458">
                  <c:v>32540</c:v>
                </c:pt>
                <c:pt idx="459">
                  <c:v>32568</c:v>
                </c:pt>
                <c:pt idx="460">
                  <c:v>32599</c:v>
                </c:pt>
                <c:pt idx="461">
                  <c:v>32629</c:v>
                </c:pt>
                <c:pt idx="462">
                  <c:v>32660</c:v>
                </c:pt>
                <c:pt idx="463">
                  <c:v>32690</c:v>
                </c:pt>
                <c:pt idx="464">
                  <c:v>32721</c:v>
                </c:pt>
                <c:pt idx="465">
                  <c:v>32752</c:v>
                </c:pt>
                <c:pt idx="466">
                  <c:v>32782</c:v>
                </c:pt>
                <c:pt idx="467">
                  <c:v>32813</c:v>
                </c:pt>
                <c:pt idx="468">
                  <c:v>32843</c:v>
                </c:pt>
                <c:pt idx="469">
                  <c:v>32874</c:v>
                </c:pt>
                <c:pt idx="470">
                  <c:v>32905</c:v>
                </c:pt>
                <c:pt idx="471">
                  <c:v>32933</c:v>
                </c:pt>
                <c:pt idx="472">
                  <c:v>32964</c:v>
                </c:pt>
                <c:pt idx="473">
                  <c:v>32994</c:v>
                </c:pt>
                <c:pt idx="474">
                  <c:v>33025</c:v>
                </c:pt>
                <c:pt idx="475">
                  <c:v>33055</c:v>
                </c:pt>
                <c:pt idx="476">
                  <c:v>33086</c:v>
                </c:pt>
                <c:pt idx="477">
                  <c:v>33117</c:v>
                </c:pt>
                <c:pt idx="478">
                  <c:v>33147</c:v>
                </c:pt>
                <c:pt idx="479">
                  <c:v>33178</c:v>
                </c:pt>
                <c:pt idx="480">
                  <c:v>33208</c:v>
                </c:pt>
                <c:pt idx="481">
                  <c:v>33239</c:v>
                </c:pt>
                <c:pt idx="482">
                  <c:v>33270</c:v>
                </c:pt>
                <c:pt idx="483">
                  <c:v>33298</c:v>
                </c:pt>
                <c:pt idx="484">
                  <c:v>33329</c:v>
                </c:pt>
                <c:pt idx="485">
                  <c:v>33359</c:v>
                </c:pt>
                <c:pt idx="486">
                  <c:v>33390</c:v>
                </c:pt>
                <c:pt idx="487">
                  <c:v>33420</c:v>
                </c:pt>
                <c:pt idx="488">
                  <c:v>33451</c:v>
                </c:pt>
                <c:pt idx="489">
                  <c:v>33482</c:v>
                </c:pt>
                <c:pt idx="490">
                  <c:v>33512</c:v>
                </c:pt>
                <c:pt idx="491">
                  <c:v>33543</c:v>
                </c:pt>
                <c:pt idx="492">
                  <c:v>33573</c:v>
                </c:pt>
                <c:pt idx="493">
                  <c:v>33604</c:v>
                </c:pt>
                <c:pt idx="494">
                  <c:v>33635</c:v>
                </c:pt>
                <c:pt idx="495">
                  <c:v>33664</c:v>
                </c:pt>
                <c:pt idx="496">
                  <c:v>33695</c:v>
                </c:pt>
                <c:pt idx="497">
                  <c:v>33725</c:v>
                </c:pt>
                <c:pt idx="498">
                  <c:v>33756</c:v>
                </c:pt>
                <c:pt idx="499">
                  <c:v>33786</c:v>
                </c:pt>
                <c:pt idx="500">
                  <c:v>33817</c:v>
                </c:pt>
                <c:pt idx="501">
                  <c:v>33848</c:v>
                </c:pt>
                <c:pt idx="502">
                  <c:v>33878</c:v>
                </c:pt>
                <c:pt idx="503">
                  <c:v>33909</c:v>
                </c:pt>
                <c:pt idx="504">
                  <c:v>33939</c:v>
                </c:pt>
                <c:pt idx="505">
                  <c:v>33970</c:v>
                </c:pt>
                <c:pt idx="506">
                  <c:v>34001</c:v>
                </c:pt>
                <c:pt idx="507">
                  <c:v>34029</c:v>
                </c:pt>
                <c:pt idx="508">
                  <c:v>34060</c:v>
                </c:pt>
                <c:pt idx="509">
                  <c:v>34090</c:v>
                </c:pt>
                <c:pt idx="510">
                  <c:v>34121</c:v>
                </c:pt>
                <c:pt idx="511">
                  <c:v>34151</c:v>
                </c:pt>
                <c:pt idx="512">
                  <c:v>34182</c:v>
                </c:pt>
                <c:pt idx="513">
                  <c:v>34213</c:v>
                </c:pt>
                <c:pt idx="514">
                  <c:v>34243</c:v>
                </c:pt>
                <c:pt idx="515">
                  <c:v>34274</c:v>
                </c:pt>
                <c:pt idx="516">
                  <c:v>34304</c:v>
                </c:pt>
                <c:pt idx="517">
                  <c:v>34335</c:v>
                </c:pt>
                <c:pt idx="518">
                  <c:v>34366</c:v>
                </c:pt>
                <c:pt idx="519">
                  <c:v>34394</c:v>
                </c:pt>
                <c:pt idx="520">
                  <c:v>34425</c:v>
                </c:pt>
                <c:pt idx="521">
                  <c:v>34455</c:v>
                </c:pt>
                <c:pt idx="522">
                  <c:v>34486</c:v>
                </c:pt>
                <c:pt idx="523">
                  <c:v>34516</c:v>
                </c:pt>
                <c:pt idx="524">
                  <c:v>34547</c:v>
                </c:pt>
                <c:pt idx="525">
                  <c:v>34578</c:v>
                </c:pt>
                <c:pt idx="526">
                  <c:v>34608</c:v>
                </c:pt>
                <c:pt idx="527">
                  <c:v>34639</c:v>
                </c:pt>
                <c:pt idx="528">
                  <c:v>34669</c:v>
                </c:pt>
                <c:pt idx="529">
                  <c:v>34700</c:v>
                </c:pt>
                <c:pt idx="530">
                  <c:v>34731</c:v>
                </c:pt>
                <c:pt idx="531">
                  <c:v>34759</c:v>
                </c:pt>
                <c:pt idx="532">
                  <c:v>34790</c:v>
                </c:pt>
                <c:pt idx="533">
                  <c:v>34820</c:v>
                </c:pt>
                <c:pt idx="534">
                  <c:v>34851</c:v>
                </c:pt>
                <c:pt idx="535">
                  <c:v>34881</c:v>
                </c:pt>
                <c:pt idx="536">
                  <c:v>34912</c:v>
                </c:pt>
                <c:pt idx="537">
                  <c:v>34943</c:v>
                </c:pt>
                <c:pt idx="538">
                  <c:v>34973</c:v>
                </c:pt>
                <c:pt idx="539">
                  <c:v>35004</c:v>
                </c:pt>
                <c:pt idx="540">
                  <c:v>35034</c:v>
                </c:pt>
                <c:pt idx="541">
                  <c:v>35065</c:v>
                </c:pt>
                <c:pt idx="542">
                  <c:v>35096</c:v>
                </c:pt>
                <c:pt idx="543">
                  <c:v>35125</c:v>
                </c:pt>
                <c:pt idx="544">
                  <c:v>35156</c:v>
                </c:pt>
                <c:pt idx="545">
                  <c:v>35186</c:v>
                </c:pt>
                <c:pt idx="546">
                  <c:v>35217</c:v>
                </c:pt>
                <c:pt idx="547">
                  <c:v>35247</c:v>
                </c:pt>
                <c:pt idx="548">
                  <c:v>35278</c:v>
                </c:pt>
                <c:pt idx="549">
                  <c:v>35309</c:v>
                </c:pt>
                <c:pt idx="550">
                  <c:v>35339</c:v>
                </c:pt>
                <c:pt idx="551">
                  <c:v>35370</c:v>
                </c:pt>
                <c:pt idx="552">
                  <c:v>35400</c:v>
                </c:pt>
                <c:pt idx="553">
                  <c:v>35431</c:v>
                </c:pt>
                <c:pt idx="554">
                  <c:v>35462</c:v>
                </c:pt>
                <c:pt idx="555">
                  <c:v>35490</c:v>
                </c:pt>
                <c:pt idx="556">
                  <c:v>35521</c:v>
                </c:pt>
                <c:pt idx="557">
                  <c:v>35551</c:v>
                </c:pt>
                <c:pt idx="558">
                  <c:v>35582</c:v>
                </c:pt>
                <c:pt idx="559">
                  <c:v>35612</c:v>
                </c:pt>
                <c:pt idx="560">
                  <c:v>35643</c:v>
                </c:pt>
                <c:pt idx="561">
                  <c:v>35674</c:v>
                </c:pt>
                <c:pt idx="562">
                  <c:v>35704</c:v>
                </c:pt>
                <c:pt idx="563">
                  <c:v>35735</c:v>
                </c:pt>
                <c:pt idx="564">
                  <c:v>35765</c:v>
                </c:pt>
                <c:pt idx="565">
                  <c:v>35796</c:v>
                </c:pt>
                <c:pt idx="566">
                  <c:v>35827</c:v>
                </c:pt>
                <c:pt idx="567">
                  <c:v>35855</c:v>
                </c:pt>
                <c:pt idx="568">
                  <c:v>35886</c:v>
                </c:pt>
                <c:pt idx="569">
                  <c:v>35916</c:v>
                </c:pt>
                <c:pt idx="570">
                  <c:v>35947</c:v>
                </c:pt>
                <c:pt idx="571">
                  <c:v>35977</c:v>
                </c:pt>
                <c:pt idx="572">
                  <c:v>36008</c:v>
                </c:pt>
                <c:pt idx="573">
                  <c:v>36039</c:v>
                </c:pt>
                <c:pt idx="574">
                  <c:v>36069</c:v>
                </c:pt>
                <c:pt idx="575">
                  <c:v>36100</c:v>
                </c:pt>
                <c:pt idx="576">
                  <c:v>36130</c:v>
                </c:pt>
                <c:pt idx="577">
                  <c:v>36161</c:v>
                </c:pt>
                <c:pt idx="578">
                  <c:v>36192</c:v>
                </c:pt>
                <c:pt idx="579">
                  <c:v>36220</c:v>
                </c:pt>
                <c:pt idx="580">
                  <c:v>36251</c:v>
                </c:pt>
                <c:pt idx="581">
                  <c:v>36281</c:v>
                </c:pt>
                <c:pt idx="582">
                  <c:v>36312</c:v>
                </c:pt>
                <c:pt idx="583">
                  <c:v>36342</c:v>
                </c:pt>
                <c:pt idx="584">
                  <c:v>36373</c:v>
                </c:pt>
                <c:pt idx="585">
                  <c:v>36404</c:v>
                </c:pt>
                <c:pt idx="586">
                  <c:v>36434</c:v>
                </c:pt>
                <c:pt idx="587">
                  <c:v>36465</c:v>
                </c:pt>
                <c:pt idx="588">
                  <c:v>36495</c:v>
                </c:pt>
                <c:pt idx="589">
                  <c:v>36526</c:v>
                </c:pt>
                <c:pt idx="590">
                  <c:v>36557</c:v>
                </c:pt>
                <c:pt idx="591">
                  <c:v>36586</c:v>
                </c:pt>
                <c:pt idx="592">
                  <c:v>36617</c:v>
                </c:pt>
                <c:pt idx="593">
                  <c:v>36647</c:v>
                </c:pt>
                <c:pt idx="594">
                  <c:v>36678</c:v>
                </c:pt>
                <c:pt idx="595">
                  <c:v>36708</c:v>
                </c:pt>
                <c:pt idx="596">
                  <c:v>36739</c:v>
                </c:pt>
                <c:pt idx="597">
                  <c:v>36770</c:v>
                </c:pt>
                <c:pt idx="598">
                  <c:v>36800</c:v>
                </c:pt>
                <c:pt idx="599">
                  <c:v>36831</c:v>
                </c:pt>
                <c:pt idx="600">
                  <c:v>36861</c:v>
                </c:pt>
                <c:pt idx="601">
                  <c:v>36892</c:v>
                </c:pt>
                <c:pt idx="602">
                  <c:v>36923</c:v>
                </c:pt>
                <c:pt idx="603">
                  <c:v>36951</c:v>
                </c:pt>
                <c:pt idx="604">
                  <c:v>36982</c:v>
                </c:pt>
                <c:pt idx="605">
                  <c:v>37012</c:v>
                </c:pt>
                <c:pt idx="606">
                  <c:v>37043</c:v>
                </c:pt>
                <c:pt idx="607">
                  <c:v>37073</c:v>
                </c:pt>
                <c:pt idx="608">
                  <c:v>37104</c:v>
                </c:pt>
                <c:pt idx="609">
                  <c:v>37135</c:v>
                </c:pt>
                <c:pt idx="610">
                  <c:v>37165</c:v>
                </c:pt>
                <c:pt idx="611">
                  <c:v>37196</c:v>
                </c:pt>
                <c:pt idx="612">
                  <c:v>37226</c:v>
                </c:pt>
                <c:pt idx="613">
                  <c:v>37257</c:v>
                </c:pt>
                <c:pt idx="614">
                  <c:v>37288</c:v>
                </c:pt>
                <c:pt idx="615">
                  <c:v>37316</c:v>
                </c:pt>
                <c:pt idx="616">
                  <c:v>37347</c:v>
                </c:pt>
                <c:pt idx="617">
                  <c:v>37377</c:v>
                </c:pt>
                <c:pt idx="618">
                  <c:v>37408</c:v>
                </c:pt>
                <c:pt idx="619">
                  <c:v>37438</c:v>
                </c:pt>
                <c:pt idx="620">
                  <c:v>37469</c:v>
                </c:pt>
                <c:pt idx="621">
                  <c:v>37500</c:v>
                </c:pt>
                <c:pt idx="622">
                  <c:v>37530</c:v>
                </c:pt>
                <c:pt idx="623">
                  <c:v>37561</c:v>
                </c:pt>
                <c:pt idx="624">
                  <c:v>37591</c:v>
                </c:pt>
                <c:pt idx="625">
                  <c:v>37622</c:v>
                </c:pt>
                <c:pt idx="626">
                  <c:v>37653</c:v>
                </c:pt>
                <c:pt idx="627">
                  <c:v>37681</c:v>
                </c:pt>
                <c:pt idx="628">
                  <c:v>37712</c:v>
                </c:pt>
                <c:pt idx="629">
                  <c:v>37742</c:v>
                </c:pt>
                <c:pt idx="630">
                  <c:v>37773</c:v>
                </c:pt>
                <c:pt idx="631">
                  <c:v>37803</c:v>
                </c:pt>
                <c:pt idx="632">
                  <c:v>37834</c:v>
                </c:pt>
                <c:pt idx="633">
                  <c:v>37865</c:v>
                </c:pt>
                <c:pt idx="634">
                  <c:v>37895</c:v>
                </c:pt>
                <c:pt idx="635">
                  <c:v>37926</c:v>
                </c:pt>
                <c:pt idx="636">
                  <c:v>37956</c:v>
                </c:pt>
                <c:pt idx="637">
                  <c:v>37987</c:v>
                </c:pt>
                <c:pt idx="638">
                  <c:v>38018</c:v>
                </c:pt>
                <c:pt idx="639">
                  <c:v>38047</c:v>
                </c:pt>
                <c:pt idx="640">
                  <c:v>38078</c:v>
                </c:pt>
                <c:pt idx="641">
                  <c:v>38108</c:v>
                </c:pt>
                <c:pt idx="642">
                  <c:v>38139</c:v>
                </c:pt>
                <c:pt idx="643">
                  <c:v>38169</c:v>
                </c:pt>
                <c:pt idx="644">
                  <c:v>38200</c:v>
                </c:pt>
                <c:pt idx="645">
                  <c:v>38231</c:v>
                </c:pt>
                <c:pt idx="646">
                  <c:v>38261</c:v>
                </c:pt>
                <c:pt idx="647">
                  <c:v>38292</c:v>
                </c:pt>
                <c:pt idx="648">
                  <c:v>38322</c:v>
                </c:pt>
                <c:pt idx="649">
                  <c:v>38353</c:v>
                </c:pt>
                <c:pt idx="650">
                  <c:v>38384</c:v>
                </c:pt>
                <c:pt idx="651">
                  <c:v>38412</c:v>
                </c:pt>
                <c:pt idx="652">
                  <c:v>38443</c:v>
                </c:pt>
                <c:pt idx="653">
                  <c:v>38473</c:v>
                </c:pt>
                <c:pt idx="654">
                  <c:v>38504</c:v>
                </c:pt>
                <c:pt idx="655">
                  <c:v>38534</c:v>
                </c:pt>
                <c:pt idx="656">
                  <c:v>38565</c:v>
                </c:pt>
                <c:pt idx="657">
                  <c:v>38596</c:v>
                </c:pt>
                <c:pt idx="658">
                  <c:v>38626</c:v>
                </c:pt>
                <c:pt idx="659">
                  <c:v>38657</c:v>
                </c:pt>
                <c:pt idx="660">
                  <c:v>38687</c:v>
                </c:pt>
                <c:pt idx="661">
                  <c:v>38718</c:v>
                </c:pt>
                <c:pt idx="662">
                  <c:v>38749</c:v>
                </c:pt>
                <c:pt idx="663">
                  <c:v>38777</c:v>
                </c:pt>
                <c:pt idx="664">
                  <c:v>38808</c:v>
                </c:pt>
                <c:pt idx="665">
                  <c:v>38838</c:v>
                </c:pt>
                <c:pt idx="666">
                  <c:v>38869</c:v>
                </c:pt>
                <c:pt idx="667">
                  <c:v>38899</c:v>
                </c:pt>
                <c:pt idx="668">
                  <c:v>38930</c:v>
                </c:pt>
                <c:pt idx="669">
                  <c:v>38961</c:v>
                </c:pt>
                <c:pt idx="670">
                  <c:v>38991</c:v>
                </c:pt>
                <c:pt idx="671">
                  <c:v>39022</c:v>
                </c:pt>
                <c:pt idx="672">
                  <c:v>39052</c:v>
                </c:pt>
                <c:pt idx="673">
                  <c:v>39083</c:v>
                </c:pt>
                <c:pt idx="674">
                  <c:v>39114</c:v>
                </c:pt>
                <c:pt idx="675">
                  <c:v>39142</c:v>
                </c:pt>
                <c:pt idx="676">
                  <c:v>39173</c:v>
                </c:pt>
                <c:pt idx="677">
                  <c:v>39203</c:v>
                </c:pt>
                <c:pt idx="678">
                  <c:v>39234</c:v>
                </c:pt>
                <c:pt idx="679">
                  <c:v>39264</c:v>
                </c:pt>
                <c:pt idx="680">
                  <c:v>39295</c:v>
                </c:pt>
                <c:pt idx="681">
                  <c:v>39326</c:v>
                </c:pt>
                <c:pt idx="682">
                  <c:v>39356</c:v>
                </c:pt>
                <c:pt idx="683">
                  <c:v>39387</c:v>
                </c:pt>
                <c:pt idx="684">
                  <c:v>39417</c:v>
                </c:pt>
                <c:pt idx="685">
                  <c:v>39448</c:v>
                </c:pt>
                <c:pt idx="686">
                  <c:v>39479</c:v>
                </c:pt>
                <c:pt idx="687">
                  <c:v>39508</c:v>
                </c:pt>
                <c:pt idx="688">
                  <c:v>39539</c:v>
                </c:pt>
                <c:pt idx="689">
                  <c:v>39569</c:v>
                </c:pt>
                <c:pt idx="690">
                  <c:v>39600</c:v>
                </c:pt>
                <c:pt idx="691">
                  <c:v>39630</c:v>
                </c:pt>
                <c:pt idx="692">
                  <c:v>39661</c:v>
                </c:pt>
                <c:pt idx="693">
                  <c:v>39692</c:v>
                </c:pt>
                <c:pt idx="694">
                  <c:v>39722</c:v>
                </c:pt>
                <c:pt idx="695">
                  <c:v>39753</c:v>
                </c:pt>
                <c:pt idx="696">
                  <c:v>39783</c:v>
                </c:pt>
                <c:pt idx="697">
                  <c:v>39814</c:v>
                </c:pt>
                <c:pt idx="698">
                  <c:v>39845</c:v>
                </c:pt>
                <c:pt idx="699">
                  <c:v>39873</c:v>
                </c:pt>
                <c:pt idx="700">
                  <c:v>39904</c:v>
                </c:pt>
                <c:pt idx="701">
                  <c:v>39934</c:v>
                </c:pt>
                <c:pt idx="702">
                  <c:v>39965</c:v>
                </c:pt>
                <c:pt idx="703">
                  <c:v>39995</c:v>
                </c:pt>
                <c:pt idx="704">
                  <c:v>40026</c:v>
                </c:pt>
                <c:pt idx="705">
                  <c:v>40057</c:v>
                </c:pt>
                <c:pt idx="706">
                  <c:v>40087</c:v>
                </c:pt>
                <c:pt idx="707">
                  <c:v>40118</c:v>
                </c:pt>
                <c:pt idx="708">
                  <c:v>40148</c:v>
                </c:pt>
                <c:pt idx="709">
                  <c:v>40179</c:v>
                </c:pt>
                <c:pt idx="710">
                  <c:v>40210</c:v>
                </c:pt>
                <c:pt idx="711">
                  <c:v>40238</c:v>
                </c:pt>
                <c:pt idx="712">
                  <c:v>40269</c:v>
                </c:pt>
                <c:pt idx="713">
                  <c:v>40299</c:v>
                </c:pt>
                <c:pt idx="714">
                  <c:v>40330</c:v>
                </c:pt>
                <c:pt idx="715">
                  <c:v>40360</c:v>
                </c:pt>
                <c:pt idx="716">
                  <c:v>40391</c:v>
                </c:pt>
                <c:pt idx="717">
                  <c:v>40422</c:v>
                </c:pt>
                <c:pt idx="718">
                  <c:v>40452</c:v>
                </c:pt>
                <c:pt idx="719">
                  <c:v>40483</c:v>
                </c:pt>
                <c:pt idx="720">
                  <c:v>40513</c:v>
                </c:pt>
                <c:pt idx="721">
                  <c:v>40544</c:v>
                </c:pt>
                <c:pt idx="722">
                  <c:v>40575</c:v>
                </c:pt>
                <c:pt idx="723">
                  <c:v>40603</c:v>
                </c:pt>
                <c:pt idx="724">
                  <c:v>40634</c:v>
                </c:pt>
                <c:pt idx="725">
                  <c:v>40664</c:v>
                </c:pt>
                <c:pt idx="726">
                  <c:v>40695</c:v>
                </c:pt>
                <c:pt idx="727">
                  <c:v>40725</c:v>
                </c:pt>
                <c:pt idx="728">
                  <c:v>40756</c:v>
                </c:pt>
                <c:pt idx="729">
                  <c:v>40787</c:v>
                </c:pt>
                <c:pt idx="730">
                  <c:v>40817</c:v>
                </c:pt>
                <c:pt idx="731">
                  <c:v>40848</c:v>
                </c:pt>
                <c:pt idx="732">
                  <c:v>40878</c:v>
                </c:pt>
                <c:pt idx="733">
                  <c:v>40909</c:v>
                </c:pt>
                <c:pt idx="734">
                  <c:v>40940</c:v>
                </c:pt>
                <c:pt idx="735">
                  <c:v>40969</c:v>
                </c:pt>
                <c:pt idx="736">
                  <c:v>41000</c:v>
                </c:pt>
                <c:pt idx="737">
                  <c:v>41030</c:v>
                </c:pt>
                <c:pt idx="738">
                  <c:v>41061</c:v>
                </c:pt>
                <c:pt idx="739">
                  <c:v>41091</c:v>
                </c:pt>
                <c:pt idx="740">
                  <c:v>41122</c:v>
                </c:pt>
                <c:pt idx="741">
                  <c:v>41153</c:v>
                </c:pt>
                <c:pt idx="742">
                  <c:v>41183</c:v>
                </c:pt>
                <c:pt idx="743">
                  <c:v>41214</c:v>
                </c:pt>
                <c:pt idx="744">
                  <c:v>41244</c:v>
                </c:pt>
                <c:pt idx="745">
                  <c:v>41275</c:v>
                </c:pt>
                <c:pt idx="746">
                  <c:v>41306</c:v>
                </c:pt>
                <c:pt idx="747">
                  <c:v>41334</c:v>
                </c:pt>
                <c:pt idx="748">
                  <c:v>41365</c:v>
                </c:pt>
                <c:pt idx="749">
                  <c:v>41395</c:v>
                </c:pt>
                <c:pt idx="750">
                  <c:v>41426</c:v>
                </c:pt>
                <c:pt idx="751">
                  <c:v>41456</c:v>
                </c:pt>
                <c:pt idx="752">
                  <c:v>41487</c:v>
                </c:pt>
                <c:pt idx="753">
                  <c:v>41518</c:v>
                </c:pt>
                <c:pt idx="754">
                  <c:v>41548</c:v>
                </c:pt>
                <c:pt idx="755">
                  <c:v>41579</c:v>
                </c:pt>
                <c:pt idx="756">
                  <c:v>41609</c:v>
                </c:pt>
                <c:pt idx="757">
                  <c:v>41640</c:v>
                </c:pt>
                <c:pt idx="758">
                  <c:v>41671</c:v>
                </c:pt>
                <c:pt idx="759">
                  <c:v>41699</c:v>
                </c:pt>
                <c:pt idx="760">
                  <c:v>41730</c:v>
                </c:pt>
                <c:pt idx="761">
                  <c:v>41760</c:v>
                </c:pt>
                <c:pt idx="762">
                  <c:v>41791</c:v>
                </c:pt>
                <c:pt idx="763">
                  <c:v>41821</c:v>
                </c:pt>
                <c:pt idx="764">
                  <c:v>41852</c:v>
                </c:pt>
                <c:pt idx="765">
                  <c:v>41883</c:v>
                </c:pt>
                <c:pt idx="766">
                  <c:v>41913</c:v>
                </c:pt>
                <c:pt idx="767">
                  <c:v>41944</c:v>
                </c:pt>
                <c:pt idx="768">
                  <c:v>41974</c:v>
                </c:pt>
                <c:pt idx="769">
                  <c:v>42005</c:v>
                </c:pt>
                <c:pt idx="770">
                  <c:v>42036</c:v>
                </c:pt>
                <c:pt idx="771">
                  <c:v>42064</c:v>
                </c:pt>
                <c:pt idx="772">
                  <c:v>42095</c:v>
                </c:pt>
                <c:pt idx="773">
                  <c:v>42125</c:v>
                </c:pt>
                <c:pt idx="774">
                  <c:v>42156</c:v>
                </c:pt>
                <c:pt idx="775">
                  <c:v>42186</c:v>
                </c:pt>
                <c:pt idx="776">
                  <c:v>42217</c:v>
                </c:pt>
                <c:pt idx="777">
                  <c:v>42248</c:v>
                </c:pt>
                <c:pt idx="778">
                  <c:v>42278</c:v>
                </c:pt>
                <c:pt idx="779">
                  <c:v>42309</c:v>
                </c:pt>
                <c:pt idx="780">
                  <c:v>42339</c:v>
                </c:pt>
                <c:pt idx="781">
                  <c:v>42370</c:v>
                </c:pt>
                <c:pt idx="782">
                  <c:v>42401</c:v>
                </c:pt>
                <c:pt idx="783">
                  <c:v>42430</c:v>
                </c:pt>
                <c:pt idx="784">
                  <c:v>42461</c:v>
                </c:pt>
                <c:pt idx="785">
                  <c:v>42491</c:v>
                </c:pt>
                <c:pt idx="786">
                  <c:v>42522</c:v>
                </c:pt>
                <c:pt idx="787">
                  <c:v>42552</c:v>
                </c:pt>
                <c:pt idx="788">
                  <c:v>42583</c:v>
                </c:pt>
                <c:pt idx="789">
                  <c:v>42614</c:v>
                </c:pt>
                <c:pt idx="790">
                  <c:v>42644</c:v>
                </c:pt>
                <c:pt idx="791">
                  <c:v>42675</c:v>
                </c:pt>
                <c:pt idx="792">
                  <c:v>42705</c:v>
                </c:pt>
                <c:pt idx="793">
                  <c:v>42736</c:v>
                </c:pt>
                <c:pt idx="794">
                  <c:v>42767</c:v>
                </c:pt>
                <c:pt idx="795">
                  <c:v>42795</c:v>
                </c:pt>
                <c:pt idx="796">
                  <c:v>42826</c:v>
                </c:pt>
                <c:pt idx="797">
                  <c:v>42856</c:v>
                </c:pt>
                <c:pt idx="798">
                  <c:v>42887</c:v>
                </c:pt>
                <c:pt idx="799">
                  <c:v>42917</c:v>
                </c:pt>
                <c:pt idx="800">
                  <c:v>42948</c:v>
                </c:pt>
                <c:pt idx="801">
                  <c:v>42979</c:v>
                </c:pt>
                <c:pt idx="802">
                  <c:v>43009</c:v>
                </c:pt>
                <c:pt idx="803">
                  <c:v>43040</c:v>
                </c:pt>
                <c:pt idx="804">
                  <c:v>43070</c:v>
                </c:pt>
                <c:pt idx="805">
                  <c:v>43101</c:v>
                </c:pt>
                <c:pt idx="806">
                  <c:v>43132</c:v>
                </c:pt>
                <c:pt idx="807">
                  <c:v>43160</c:v>
                </c:pt>
                <c:pt idx="808">
                  <c:v>43191</c:v>
                </c:pt>
                <c:pt idx="809">
                  <c:v>43221</c:v>
                </c:pt>
                <c:pt idx="810">
                  <c:v>43252</c:v>
                </c:pt>
                <c:pt idx="811">
                  <c:v>43282</c:v>
                </c:pt>
                <c:pt idx="812">
                  <c:v>43313</c:v>
                </c:pt>
                <c:pt idx="813">
                  <c:v>43344</c:v>
                </c:pt>
                <c:pt idx="814">
                  <c:v>43374</c:v>
                </c:pt>
                <c:pt idx="815">
                  <c:v>43405</c:v>
                </c:pt>
                <c:pt idx="816">
                  <c:v>43435</c:v>
                </c:pt>
                <c:pt idx="817">
                  <c:v>43466</c:v>
                </c:pt>
                <c:pt idx="818">
                  <c:v>43497</c:v>
                </c:pt>
                <c:pt idx="819">
                  <c:v>43525</c:v>
                </c:pt>
                <c:pt idx="820">
                  <c:v>43556</c:v>
                </c:pt>
                <c:pt idx="821">
                  <c:v>43586</c:v>
                </c:pt>
                <c:pt idx="822">
                  <c:v>43617</c:v>
                </c:pt>
                <c:pt idx="823">
                  <c:v>43647</c:v>
                </c:pt>
                <c:pt idx="824">
                  <c:v>43678</c:v>
                </c:pt>
                <c:pt idx="825">
                  <c:v>43709</c:v>
                </c:pt>
                <c:pt idx="826">
                  <c:v>43739</c:v>
                </c:pt>
                <c:pt idx="827">
                  <c:v>43770</c:v>
                </c:pt>
                <c:pt idx="828">
                  <c:v>43800</c:v>
                </c:pt>
                <c:pt idx="829">
                  <c:v>43831</c:v>
                </c:pt>
                <c:pt idx="830">
                  <c:v>43862</c:v>
                </c:pt>
                <c:pt idx="831">
                  <c:v>43891</c:v>
                </c:pt>
                <c:pt idx="832">
                  <c:v>43922</c:v>
                </c:pt>
                <c:pt idx="833">
                  <c:v>43952</c:v>
                </c:pt>
                <c:pt idx="834">
                  <c:v>43983</c:v>
                </c:pt>
                <c:pt idx="835">
                  <c:v>44013</c:v>
                </c:pt>
                <c:pt idx="836">
                  <c:v>44044</c:v>
                </c:pt>
                <c:pt idx="837">
                  <c:v>44075</c:v>
                </c:pt>
                <c:pt idx="838">
                  <c:v>44105</c:v>
                </c:pt>
                <c:pt idx="839">
                  <c:v>44136</c:v>
                </c:pt>
                <c:pt idx="840">
                  <c:v>44166</c:v>
                </c:pt>
                <c:pt idx="841">
                  <c:v>44197</c:v>
                </c:pt>
                <c:pt idx="842">
                  <c:v>44228</c:v>
                </c:pt>
                <c:pt idx="843">
                  <c:v>44256</c:v>
                </c:pt>
                <c:pt idx="844">
                  <c:v>44287</c:v>
                </c:pt>
                <c:pt idx="845">
                  <c:v>44317</c:v>
                </c:pt>
                <c:pt idx="846">
                  <c:v>44348</c:v>
                </c:pt>
                <c:pt idx="847">
                  <c:v>44378</c:v>
                </c:pt>
                <c:pt idx="848">
                  <c:v>44409</c:v>
                </c:pt>
                <c:pt idx="849">
                  <c:v>44440</c:v>
                </c:pt>
                <c:pt idx="850">
                  <c:v>44470</c:v>
                </c:pt>
                <c:pt idx="851">
                  <c:v>44501</c:v>
                </c:pt>
                <c:pt idx="852">
                  <c:v>44531</c:v>
                </c:pt>
                <c:pt idx="853">
                  <c:v>44562</c:v>
                </c:pt>
                <c:pt idx="854">
                  <c:v>44593</c:v>
                </c:pt>
                <c:pt idx="855">
                  <c:v>44621</c:v>
                </c:pt>
                <c:pt idx="856">
                  <c:v>44652</c:v>
                </c:pt>
                <c:pt idx="857">
                  <c:v>44682</c:v>
                </c:pt>
                <c:pt idx="858">
                  <c:v>44713</c:v>
                </c:pt>
                <c:pt idx="859">
                  <c:v>44743</c:v>
                </c:pt>
                <c:pt idx="860">
                  <c:v>44774</c:v>
                </c:pt>
                <c:pt idx="861">
                  <c:v>44805</c:v>
                </c:pt>
                <c:pt idx="862">
                  <c:v>44835</c:v>
                </c:pt>
                <c:pt idx="863">
                  <c:v>44866</c:v>
                </c:pt>
                <c:pt idx="864">
                  <c:v>44896</c:v>
                </c:pt>
                <c:pt idx="865">
                  <c:v>44927</c:v>
                </c:pt>
                <c:pt idx="866">
                  <c:v>44958</c:v>
                </c:pt>
                <c:pt idx="867">
                  <c:v>44986</c:v>
                </c:pt>
                <c:pt idx="868">
                  <c:v>45017</c:v>
                </c:pt>
                <c:pt idx="869">
                  <c:v>45047</c:v>
                </c:pt>
                <c:pt idx="870">
                  <c:v>45078</c:v>
                </c:pt>
                <c:pt idx="871">
                  <c:v>45108</c:v>
                </c:pt>
                <c:pt idx="872">
                  <c:v>45139</c:v>
                </c:pt>
                <c:pt idx="873">
                  <c:v>45170</c:v>
                </c:pt>
                <c:pt idx="874">
                  <c:v>45200</c:v>
                </c:pt>
                <c:pt idx="875">
                  <c:v>45231</c:v>
                </c:pt>
                <c:pt idx="876">
                  <c:v>45261</c:v>
                </c:pt>
                <c:pt idx="877">
                  <c:v>45292</c:v>
                </c:pt>
                <c:pt idx="878">
                  <c:v>45323</c:v>
                </c:pt>
                <c:pt idx="879">
                  <c:v>45352</c:v>
                </c:pt>
                <c:pt idx="880">
                  <c:v>45383</c:v>
                </c:pt>
                <c:pt idx="881">
                  <c:v>45413</c:v>
                </c:pt>
                <c:pt idx="882">
                  <c:v>45444</c:v>
                </c:pt>
                <c:pt idx="883">
                  <c:v>45474</c:v>
                </c:pt>
                <c:pt idx="884">
                  <c:v>45505</c:v>
                </c:pt>
                <c:pt idx="885">
                  <c:v>45536</c:v>
                </c:pt>
                <c:pt idx="886">
                  <c:v>45566</c:v>
                </c:pt>
                <c:pt idx="887">
                  <c:v>45597</c:v>
                </c:pt>
                <c:pt idx="888">
                  <c:v>45627</c:v>
                </c:pt>
                <c:pt idx="889">
                  <c:v>45658</c:v>
                </c:pt>
                <c:pt idx="890">
                  <c:v>45689</c:v>
                </c:pt>
                <c:pt idx="891">
                  <c:v>45717</c:v>
                </c:pt>
                <c:pt idx="892">
                  <c:v>45748</c:v>
                </c:pt>
                <c:pt idx="893">
                  <c:v>45778</c:v>
                </c:pt>
                <c:pt idx="894">
                  <c:v>45809</c:v>
                </c:pt>
                <c:pt idx="895">
                  <c:v>45839</c:v>
                </c:pt>
                <c:pt idx="896">
                  <c:v>45870</c:v>
                </c:pt>
                <c:pt idx="897">
                  <c:v>45901</c:v>
                </c:pt>
                <c:pt idx="898">
                  <c:v>45931</c:v>
                </c:pt>
                <c:pt idx="899">
                  <c:v>45962</c:v>
                </c:pt>
                <c:pt idx="900">
                  <c:v>45992</c:v>
                </c:pt>
                <c:pt idx="901">
                  <c:v>46023</c:v>
                </c:pt>
                <c:pt idx="902">
                  <c:v>46054</c:v>
                </c:pt>
              </c:numCache>
            </c:numRef>
          </c:cat>
          <c:val>
            <c:numRef>
              <c:f>'FRED Graph'!$B$47:$B$949</c:f>
              <c:numCache>
                <c:formatCode>0.0</c:formatCode>
                <c:ptCount val="903"/>
                <c:pt idx="0">
                  <c:v>4.3</c:v>
                </c:pt>
                <c:pt idx="1">
                  <c:v>3.7</c:v>
                </c:pt>
                <c:pt idx="2">
                  <c:v>3.4</c:v>
                </c:pt>
                <c:pt idx="3">
                  <c:v>3.4</c:v>
                </c:pt>
                <c:pt idx="4">
                  <c:v>3.1</c:v>
                </c:pt>
                <c:pt idx="5">
                  <c:v>3</c:v>
                </c:pt>
                <c:pt idx="6">
                  <c:v>3.2</c:v>
                </c:pt>
                <c:pt idx="7">
                  <c:v>3.1</c:v>
                </c:pt>
                <c:pt idx="8">
                  <c:v>3.1</c:v>
                </c:pt>
                <c:pt idx="9">
                  <c:v>3.3</c:v>
                </c:pt>
                <c:pt idx="10">
                  <c:v>3.5</c:v>
                </c:pt>
                <c:pt idx="11">
                  <c:v>3.5</c:v>
                </c:pt>
                <c:pt idx="12">
                  <c:v>3.1</c:v>
                </c:pt>
                <c:pt idx="13">
                  <c:v>3.2</c:v>
                </c:pt>
                <c:pt idx="14">
                  <c:v>3.1</c:v>
                </c:pt>
                <c:pt idx="15">
                  <c:v>2.9</c:v>
                </c:pt>
                <c:pt idx="16">
                  <c:v>2.9</c:v>
                </c:pt>
                <c:pt idx="17">
                  <c:v>3</c:v>
                </c:pt>
                <c:pt idx="18">
                  <c:v>3</c:v>
                </c:pt>
                <c:pt idx="19">
                  <c:v>3.2</c:v>
                </c:pt>
                <c:pt idx="20">
                  <c:v>3.4</c:v>
                </c:pt>
                <c:pt idx="21">
                  <c:v>3.1</c:v>
                </c:pt>
                <c:pt idx="22">
                  <c:v>3</c:v>
                </c:pt>
                <c:pt idx="23">
                  <c:v>2.8</c:v>
                </c:pt>
                <c:pt idx="24">
                  <c:v>2.7</c:v>
                </c:pt>
                <c:pt idx="25">
                  <c:v>2.9</c:v>
                </c:pt>
                <c:pt idx="26">
                  <c:v>2.6</c:v>
                </c:pt>
                <c:pt idx="27">
                  <c:v>2.6</c:v>
                </c:pt>
                <c:pt idx="28">
                  <c:v>2.7</c:v>
                </c:pt>
                <c:pt idx="29">
                  <c:v>2.5</c:v>
                </c:pt>
                <c:pt idx="30">
                  <c:v>2.5</c:v>
                </c:pt>
                <c:pt idx="31">
                  <c:v>2.6</c:v>
                </c:pt>
                <c:pt idx="32">
                  <c:v>2.7</c:v>
                </c:pt>
                <c:pt idx="33">
                  <c:v>2.9</c:v>
                </c:pt>
                <c:pt idx="34">
                  <c:v>3.1</c:v>
                </c:pt>
                <c:pt idx="35">
                  <c:v>3.5</c:v>
                </c:pt>
                <c:pt idx="36">
                  <c:v>4.5</c:v>
                </c:pt>
                <c:pt idx="37">
                  <c:v>4.9000000000000004</c:v>
                </c:pt>
                <c:pt idx="38">
                  <c:v>5.2</c:v>
                </c:pt>
                <c:pt idx="39">
                  <c:v>5.7</c:v>
                </c:pt>
                <c:pt idx="40">
                  <c:v>5.9</c:v>
                </c:pt>
                <c:pt idx="41">
                  <c:v>5.9</c:v>
                </c:pt>
                <c:pt idx="42">
                  <c:v>5.6</c:v>
                </c:pt>
                <c:pt idx="43">
                  <c:v>5.8</c:v>
                </c:pt>
                <c:pt idx="44">
                  <c:v>6</c:v>
                </c:pt>
                <c:pt idx="45">
                  <c:v>6.1</c:v>
                </c:pt>
                <c:pt idx="46">
                  <c:v>5.7</c:v>
                </c:pt>
                <c:pt idx="47">
                  <c:v>5.3</c:v>
                </c:pt>
                <c:pt idx="48">
                  <c:v>5</c:v>
                </c:pt>
                <c:pt idx="49">
                  <c:v>4.9000000000000004</c:v>
                </c:pt>
                <c:pt idx="50">
                  <c:v>4.7</c:v>
                </c:pt>
                <c:pt idx="51">
                  <c:v>4.5999999999999996</c:v>
                </c:pt>
                <c:pt idx="52">
                  <c:v>4.7</c:v>
                </c:pt>
                <c:pt idx="53">
                  <c:v>4.3</c:v>
                </c:pt>
                <c:pt idx="54">
                  <c:v>4.2</c:v>
                </c:pt>
                <c:pt idx="55">
                  <c:v>4</c:v>
                </c:pt>
                <c:pt idx="56">
                  <c:v>4.2</c:v>
                </c:pt>
                <c:pt idx="57">
                  <c:v>4.0999999999999996</c:v>
                </c:pt>
                <c:pt idx="58">
                  <c:v>4.3</c:v>
                </c:pt>
                <c:pt idx="59">
                  <c:v>4.2</c:v>
                </c:pt>
                <c:pt idx="60">
                  <c:v>4.2</c:v>
                </c:pt>
                <c:pt idx="61">
                  <c:v>4</c:v>
                </c:pt>
                <c:pt idx="62">
                  <c:v>3.9</c:v>
                </c:pt>
                <c:pt idx="63">
                  <c:v>4.2</c:v>
                </c:pt>
                <c:pt idx="64">
                  <c:v>4</c:v>
                </c:pt>
                <c:pt idx="65">
                  <c:v>4.3</c:v>
                </c:pt>
                <c:pt idx="66">
                  <c:v>4.3</c:v>
                </c:pt>
                <c:pt idx="67">
                  <c:v>4.4000000000000004</c:v>
                </c:pt>
                <c:pt idx="68">
                  <c:v>4.0999999999999996</c:v>
                </c:pt>
                <c:pt idx="69">
                  <c:v>3.9</c:v>
                </c:pt>
                <c:pt idx="70">
                  <c:v>3.9</c:v>
                </c:pt>
                <c:pt idx="71">
                  <c:v>4.3</c:v>
                </c:pt>
                <c:pt idx="72">
                  <c:v>4.2</c:v>
                </c:pt>
                <c:pt idx="73">
                  <c:v>4.2</c:v>
                </c:pt>
                <c:pt idx="74">
                  <c:v>3.9</c:v>
                </c:pt>
                <c:pt idx="75">
                  <c:v>3.7</c:v>
                </c:pt>
                <c:pt idx="76">
                  <c:v>3.9</c:v>
                </c:pt>
                <c:pt idx="77">
                  <c:v>4.0999999999999996</c:v>
                </c:pt>
                <c:pt idx="78">
                  <c:v>4.3</c:v>
                </c:pt>
                <c:pt idx="79">
                  <c:v>4.2</c:v>
                </c:pt>
                <c:pt idx="80">
                  <c:v>4.0999999999999996</c:v>
                </c:pt>
                <c:pt idx="81">
                  <c:v>4.4000000000000004</c:v>
                </c:pt>
                <c:pt idx="82">
                  <c:v>4.5</c:v>
                </c:pt>
                <c:pt idx="83">
                  <c:v>5.0999999999999996</c:v>
                </c:pt>
                <c:pt idx="84">
                  <c:v>5.2</c:v>
                </c:pt>
                <c:pt idx="85">
                  <c:v>5.8</c:v>
                </c:pt>
                <c:pt idx="86">
                  <c:v>6.4</c:v>
                </c:pt>
                <c:pt idx="87">
                  <c:v>6.7</c:v>
                </c:pt>
                <c:pt idx="88">
                  <c:v>7.4</c:v>
                </c:pt>
                <c:pt idx="89">
                  <c:v>7.4</c:v>
                </c:pt>
                <c:pt idx="90">
                  <c:v>7.3</c:v>
                </c:pt>
                <c:pt idx="91">
                  <c:v>7.5</c:v>
                </c:pt>
                <c:pt idx="92">
                  <c:v>7.4</c:v>
                </c:pt>
                <c:pt idx="93">
                  <c:v>7.1</c:v>
                </c:pt>
                <c:pt idx="94">
                  <c:v>6.7</c:v>
                </c:pt>
                <c:pt idx="95">
                  <c:v>6.2</c:v>
                </c:pt>
                <c:pt idx="96">
                  <c:v>6.2</c:v>
                </c:pt>
                <c:pt idx="97">
                  <c:v>6</c:v>
                </c:pt>
                <c:pt idx="98">
                  <c:v>5.9</c:v>
                </c:pt>
                <c:pt idx="99">
                  <c:v>5.6</c:v>
                </c:pt>
                <c:pt idx="100">
                  <c:v>5.2</c:v>
                </c:pt>
                <c:pt idx="101">
                  <c:v>5.0999999999999996</c:v>
                </c:pt>
                <c:pt idx="102">
                  <c:v>5</c:v>
                </c:pt>
                <c:pt idx="103">
                  <c:v>5.0999999999999996</c:v>
                </c:pt>
                <c:pt idx="104">
                  <c:v>5.2</c:v>
                </c:pt>
                <c:pt idx="105">
                  <c:v>5.5</c:v>
                </c:pt>
                <c:pt idx="106">
                  <c:v>5.7</c:v>
                </c:pt>
                <c:pt idx="107">
                  <c:v>5.8</c:v>
                </c:pt>
                <c:pt idx="108">
                  <c:v>5.3</c:v>
                </c:pt>
                <c:pt idx="109">
                  <c:v>5.2</c:v>
                </c:pt>
                <c:pt idx="110">
                  <c:v>4.8</c:v>
                </c:pt>
                <c:pt idx="111">
                  <c:v>5.4</c:v>
                </c:pt>
                <c:pt idx="112">
                  <c:v>5.2</c:v>
                </c:pt>
                <c:pt idx="113">
                  <c:v>5.0999999999999996</c:v>
                </c:pt>
                <c:pt idx="114">
                  <c:v>5.4</c:v>
                </c:pt>
                <c:pt idx="115">
                  <c:v>5.5</c:v>
                </c:pt>
                <c:pt idx="116">
                  <c:v>5.6</c:v>
                </c:pt>
                <c:pt idx="117">
                  <c:v>5.5</c:v>
                </c:pt>
                <c:pt idx="118">
                  <c:v>6.1</c:v>
                </c:pt>
                <c:pt idx="119">
                  <c:v>6.1</c:v>
                </c:pt>
                <c:pt idx="120">
                  <c:v>6.6</c:v>
                </c:pt>
                <c:pt idx="121">
                  <c:v>6.6</c:v>
                </c:pt>
                <c:pt idx="122">
                  <c:v>6.9</c:v>
                </c:pt>
                <c:pt idx="123">
                  <c:v>6.9</c:v>
                </c:pt>
                <c:pt idx="124">
                  <c:v>7</c:v>
                </c:pt>
                <c:pt idx="125">
                  <c:v>7.1</c:v>
                </c:pt>
                <c:pt idx="126">
                  <c:v>6.9</c:v>
                </c:pt>
                <c:pt idx="127">
                  <c:v>7</c:v>
                </c:pt>
                <c:pt idx="128">
                  <c:v>6.6</c:v>
                </c:pt>
                <c:pt idx="129">
                  <c:v>6.7</c:v>
                </c:pt>
                <c:pt idx="130">
                  <c:v>6.5</c:v>
                </c:pt>
                <c:pt idx="131">
                  <c:v>6.1</c:v>
                </c:pt>
                <c:pt idx="132">
                  <c:v>6</c:v>
                </c:pt>
                <c:pt idx="133">
                  <c:v>5.8</c:v>
                </c:pt>
                <c:pt idx="134">
                  <c:v>5.5</c:v>
                </c:pt>
                <c:pt idx="135">
                  <c:v>5.6</c:v>
                </c:pt>
                <c:pt idx="136">
                  <c:v>5.6</c:v>
                </c:pt>
                <c:pt idx="137">
                  <c:v>5.5</c:v>
                </c:pt>
                <c:pt idx="138">
                  <c:v>5.5</c:v>
                </c:pt>
                <c:pt idx="139">
                  <c:v>5.4</c:v>
                </c:pt>
                <c:pt idx="140">
                  <c:v>5.7</c:v>
                </c:pt>
                <c:pt idx="141">
                  <c:v>5.6</c:v>
                </c:pt>
                <c:pt idx="142">
                  <c:v>5.4</c:v>
                </c:pt>
                <c:pt idx="143">
                  <c:v>5.7</c:v>
                </c:pt>
                <c:pt idx="144">
                  <c:v>5.5</c:v>
                </c:pt>
                <c:pt idx="145">
                  <c:v>5.7</c:v>
                </c:pt>
                <c:pt idx="146">
                  <c:v>5.9</c:v>
                </c:pt>
                <c:pt idx="147">
                  <c:v>5.7</c:v>
                </c:pt>
                <c:pt idx="148">
                  <c:v>5.7</c:v>
                </c:pt>
                <c:pt idx="149">
                  <c:v>5.9</c:v>
                </c:pt>
                <c:pt idx="150">
                  <c:v>5.6</c:v>
                </c:pt>
                <c:pt idx="151">
                  <c:v>5.6</c:v>
                </c:pt>
                <c:pt idx="152">
                  <c:v>5.4</c:v>
                </c:pt>
                <c:pt idx="153">
                  <c:v>5.5</c:v>
                </c:pt>
                <c:pt idx="154">
                  <c:v>5.5</c:v>
                </c:pt>
                <c:pt idx="155">
                  <c:v>5.7</c:v>
                </c:pt>
                <c:pt idx="156">
                  <c:v>5.5</c:v>
                </c:pt>
                <c:pt idx="157">
                  <c:v>5.6</c:v>
                </c:pt>
                <c:pt idx="158">
                  <c:v>5.4</c:v>
                </c:pt>
                <c:pt idx="159">
                  <c:v>5.4</c:v>
                </c:pt>
                <c:pt idx="160">
                  <c:v>5.3</c:v>
                </c:pt>
                <c:pt idx="161">
                  <c:v>5.0999999999999996</c:v>
                </c:pt>
                <c:pt idx="162">
                  <c:v>5.2</c:v>
                </c:pt>
                <c:pt idx="163">
                  <c:v>4.9000000000000004</c:v>
                </c:pt>
                <c:pt idx="164">
                  <c:v>5</c:v>
                </c:pt>
                <c:pt idx="165">
                  <c:v>5.0999999999999996</c:v>
                </c:pt>
                <c:pt idx="166">
                  <c:v>5.0999999999999996</c:v>
                </c:pt>
                <c:pt idx="167">
                  <c:v>4.8</c:v>
                </c:pt>
                <c:pt idx="168">
                  <c:v>5</c:v>
                </c:pt>
                <c:pt idx="169">
                  <c:v>4.9000000000000004</c:v>
                </c:pt>
                <c:pt idx="170">
                  <c:v>5.0999999999999996</c:v>
                </c:pt>
                <c:pt idx="171">
                  <c:v>4.7</c:v>
                </c:pt>
                <c:pt idx="172">
                  <c:v>4.8</c:v>
                </c:pt>
                <c:pt idx="173">
                  <c:v>4.5999999999999996</c:v>
                </c:pt>
                <c:pt idx="174">
                  <c:v>4.5999999999999996</c:v>
                </c:pt>
                <c:pt idx="175">
                  <c:v>4.4000000000000004</c:v>
                </c:pt>
                <c:pt idx="176">
                  <c:v>4.4000000000000004</c:v>
                </c:pt>
                <c:pt idx="177">
                  <c:v>4.3</c:v>
                </c:pt>
                <c:pt idx="178">
                  <c:v>4.2</c:v>
                </c:pt>
                <c:pt idx="179">
                  <c:v>4.0999999999999996</c:v>
                </c:pt>
                <c:pt idx="180">
                  <c:v>4</c:v>
                </c:pt>
                <c:pt idx="181">
                  <c:v>4</c:v>
                </c:pt>
                <c:pt idx="182">
                  <c:v>3.8</c:v>
                </c:pt>
                <c:pt idx="183">
                  <c:v>3.8</c:v>
                </c:pt>
                <c:pt idx="184">
                  <c:v>3.8</c:v>
                </c:pt>
                <c:pt idx="185">
                  <c:v>3.9</c:v>
                </c:pt>
                <c:pt idx="186">
                  <c:v>3.8</c:v>
                </c:pt>
                <c:pt idx="187">
                  <c:v>3.8</c:v>
                </c:pt>
                <c:pt idx="188">
                  <c:v>3.8</c:v>
                </c:pt>
                <c:pt idx="189">
                  <c:v>3.7</c:v>
                </c:pt>
                <c:pt idx="190">
                  <c:v>3.7</c:v>
                </c:pt>
                <c:pt idx="191">
                  <c:v>3.6</c:v>
                </c:pt>
                <c:pt idx="192">
                  <c:v>3.8</c:v>
                </c:pt>
                <c:pt idx="193">
                  <c:v>3.9</c:v>
                </c:pt>
                <c:pt idx="194">
                  <c:v>3.8</c:v>
                </c:pt>
                <c:pt idx="195">
                  <c:v>3.8</c:v>
                </c:pt>
                <c:pt idx="196">
                  <c:v>3.8</c:v>
                </c:pt>
                <c:pt idx="197">
                  <c:v>3.8</c:v>
                </c:pt>
                <c:pt idx="198">
                  <c:v>3.9</c:v>
                </c:pt>
                <c:pt idx="199">
                  <c:v>3.8</c:v>
                </c:pt>
                <c:pt idx="200">
                  <c:v>3.8</c:v>
                </c:pt>
                <c:pt idx="201">
                  <c:v>3.8</c:v>
                </c:pt>
                <c:pt idx="202">
                  <c:v>4</c:v>
                </c:pt>
                <c:pt idx="203">
                  <c:v>3.9</c:v>
                </c:pt>
                <c:pt idx="204">
                  <c:v>3.8</c:v>
                </c:pt>
                <c:pt idx="205">
                  <c:v>3.7</c:v>
                </c:pt>
                <c:pt idx="206">
                  <c:v>3.8</c:v>
                </c:pt>
                <c:pt idx="207">
                  <c:v>3.7</c:v>
                </c:pt>
                <c:pt idx="208">
                  <c:v>3.5</c:v>
                </c:pt>
                <c:pt idx="209">
                  <c:v>3.5</c:v>
                </c:pt>
                <c:pt idx="210">
                  <c:v>3.7</c:v>
                </c:pt>
                <c:pt idx="211">
                  <c:v>3.7</c:v>
                </c:pt>
                <c:pt idx="212">
                  <c:v>3.5</c:v>
                </c:pt>
                <c:pt idx="213">
                  <c:v>3.4</c:v>
                </c:pt>
                <c:pt idx="214">
                  <c:v>3.4</c:v>
                </c:pt>
                <c:pt idx="215">
                  <c:v>3.4</c:v>
                </c:pt>
                <c:pt idx="216">
                  <c:v>3.4</c:v>
                </c:pt>
                <c:pt idx="217">
                  <c:v>3.4</c:v>
                </c:pt>
                <c:pt idx="218">
                  <c:v>3.4</c:v>
                </c:pt>
                <c:pt idx="219">
                  <c:v>3.4</c:v>
                </c:pt>
                <c:pt idx="220">
                  <c:v>3.4</c:v>
                </c:pt>
                <c:pt idx="221">
                  <c:v>3.4</c:v>
                </c:pt>
                <c:pt idx="222">
                  <c:v>3.5</c:v>
                </c:pt>
                <c:pt idx="223">
                  <c:v>3.5</c:v>
                </c:pt>
                <c:pt idx="224">
                  <c:v>3.5</c:v>
                </c:pt>
                <c:pt idx="225">
                  <c:v>3.7</c:v>
                </c:pt>
                <c:pt idx="226">
                  <c:v>3.7</c:v>
                </c:pt>
                <c:pt idx="227">
                  <c:v>3.5</c:v>
                </c:pt>
                <c:pt idx="228">
                  <c:v>3.5</c:v>
                </c:pt>
                <c:pt idx="229">
                  <c:v>3.9</c:v>
                </c:pt>
                <c:pt idx="230">
                  <c:v>4.2</c:v>
                </c:pt>
                <c:pt idx="231">
                  <c:v>4.4000000000000004</c:v>
                </c:pt>
                <c:pt idx="232">
                  <c:v>4.5999999999999996</c:v>
                </c:pt>
                <c:pt idx="233">
                  <c:v>4.8</c:v>
                </c:pt>
                <c:pt idx="234">
                  <c:v>4.9000000000000004</c:v>
                </c:pt>
                <c:pt idx="235">
                  <c:v>5</c:v>
                </c:pt>
                <c:pt idx="236">
                  <c:v>5.0999999999999996</c:v>
                </c:pt>
                <c:pt idx="237">
                  <c:v>5.4</c:v>
                </c:pt>
                <c:pt idx="238">
                  <c:v>5.5</c:v>
                </c:pt>
                <c:pt idx="239">
                  <c:v>5.9</c:v>
                </c:pt>
                <c:pt idx="240">
                  <c:v>6.1</c:v>
                </c:pt>
                <c:pt idx="241">
                  <c:v>5.9</c:v>
                </c:pt>
                <c:pt idx="242">
                  <c:v>5.9</c:v>
                </c:pt>
                <c:pt idx="243">
                  <c:v>6</c:v>
                </c:pt>
                <c:pt idx="244">
                  <c:v>5.9</c:v>
                </c:pt>
                <c:pt idx="245">
                  <c:v>5.9</c:v>
                </c:pt>
                <c:pt idx="246">
                  <c:v>5.9</c:v>
                </c:pt>
                <c:pt idx="247">
                  <c:v>6</c:v>
                </c:pt>
                <c:pt idx="248">
                  <c:v>6.1</c:v>
                </c:pt>
                <c:pt idx="249">
                  <c:v>6</c:v>
                </c:pt>
                <c:pt idx="250">
                  <c:v>5.8</c:v>
                </c:pt>
                <c:pt idx="251">
                  <c:v>6</c:v>
                </c:pt>
                <c:pt idx="252">
                  <c:v>6</c:v>
                </c:pt>
                <c:pt idx="253">
                  <c:v>5.8</c:v>
                </c:pt>
                <c:pt idx="254">
                  <c:v>5.7</c:v>
                </c:pt>
                <c:pt idx="255">
                  <c:v>5.8</c:v>
                </c:pt>
                <c:pt idx="256">
                  <c:v>5.7</c:v>
                </c:pt>
                <c:pt idx="257">
                  <c:v>5.7</c:v>
                </c:pt>
                <c:pt idx="258">
                  <c:v>5.7</c:v>
                </c:pt>
                <c:pt idx="259">
                  <c:v>5.6</c:v>
                </c:pt>
                <c:pt idx="260">
                  <c:v>5.6</c:v>
                </c:pt>
                <c:pt idx="261">
                  <c:v>5.5</c:v>
                </c:pt>
                <c:pt idx="262">
                  <c:v>5.6</c:v>
                </c:pt>
                <c:pt idx="263">
                  <c:v>5.3</c:v>
                </c:pt>
                <c:pt idx="264">
                  <c:v>5.2</c:v>
                </c:pt>
                <c:pt idx="265">
                  <c:v>4.9000000000000004</c:v>
                </c:pt>
                <c:pt idx="266">
                  <c:v>5</c:v>
                </c:pt>
                <c:pt idx="267">
                  <c:v>4.9000000000000004</c:v>
                </c:pt>
                <c:pt idx="268">
                  <c:v>5</c:v>
                </c:pt>
                <c:pt idx="269">
                  <c:v>4.9000000000000004</c:v>
                </c:pt>
                <c:pt idx="270">
                  <c:v>4.9000000000000004</c:v>
                </c:pt>
                <c:pt idx="271">
                  <c:v>4.8</c:v>
                </c:pt>
                <c:pt idx="272">
                  <c:v>4.8</c:v>
                </c:pt>
                <c:pt idx="273">
                  <c:v>4.8</c:v>
                </c:pt>
                <c:pt idx="274">
                  <c:v>4.5999999999999996</c:v>
                </c:pt>
                <c:pt idx="275">
                  <c:v>4.8</c:v>
                </c:pt>
                <c:pt idx="276">
                  <c:v>4.9000000000000004</c:v>
                </c:pt>
                <c:pt idx="277">
                  <c:v>5.0999999999999996</c:v>
                </c:pt>
                <c:pt idx="278">
                  <c:v>5.2</c:v>
                </c:pt>
                <c:pt idx="279">
                  <c:v>5.0999999999999996</c:v>
                </c:pt>
                <c:pt idx="280">
                  <c:v>5.0999999999999996</c:v>
                </c:pt>
                <c:pt idx="281">
                  <c:v>5.0999999999999996</c:v>
                </c:pt>
                <c:pt idx="282">
                  <c:v>5.4</c:v>
                </c:pt>
                <c:pt idx="283">
                  <c:v>5.5</c:v>
                </c:pt>
                <c:pt idx="284">
                  <c:v>5.5</c:v>
                </c:pt>
                <c:pt idx="285">
                  <c:v>5.9</c:v>
                </c:pt>
                <c:pt idx="286">
                  <c:v>6</c:v>
                </c:pt>
                <c:pt idx="287">
                  <c:v>6.6</c:v>
                </c:pt>
                <c:pt idx="288">
                  <c:v>7.2</c:v>
                </c:pt>
                <c:pt idx="289">
                  <c:v>8.1</c:v>
                </c:pt>
                <c:pt idx="290">
                  <c:v>8.1</c:v>
                </c:pt>
                <c:pt idx="291">
                  <c:v>8.6</c:v>
                </c:pt>
                <c:pt idx="292">
                  <c:v>8.8000000000000007</c:v>
                </c:pt>
                <c:pt idx="293">
                  <c:v>9</c:v>
                </c:pt>
                <c:pt idx="294">
                  <c:v>8.8000000000000007</c:v>
                </c:pt>
                <c:pt idx="295">
                  <c:v>8.6</c:v>
                </c:pt>
                <c:pt idx="296">
                  <c:v>8.4</c:v>
                </c:pt>
                <c:pt idx="297">
                  <c:v>8.4</c:v>
                </c:pt>
                <c:pt idx="298">
                  <c:v>8.4</c:v>
                </c:pt>
                <c:pt idx="299">
                  <c:v>8.3000000000000007</c:v>
                </c:pt>
                <c:pt idx="300">
                  <c:v>8.1999999999999993</c:v>
                </c:pt>
                <c:pt idx="301">
                  <c:v>7.9</c:v>
                </c:pt>
                <c:pt idx="302">
                  <c:v>7.7</c:v>
                </c:pt>
                <c:pt idx="303">
                  <c:v>7.6</c:v>
                </c:pt>
                <c:pt idx="304">
                  <c:v>7.7</c:v>
                </c:pt>
                <c:pt idx="305">
                  <c:v>7.4</c:v>
                </c:pt>
                <c:pt idx="306">
                  <c:v>7.6</c:v>
                </c:pt>
                <c:pt idx="307">
                  <c:v>7.8</c:v>
                </c:pt>
                <c:pt idx="308">
                  <c:v>7.8</c:v>
                </c:pt>
                <c:pt idx="309">
                  <c:v>7.6</c:v>
                </c:pt>
                <c:pt idx="310">
                  <c:v>7.7</c:v>
                </c:pt>
                <c:pt idx="311">
                  <c:v>7.8</c:v>
                </c:pt>
                <c:pt idx="312">
                  <c:v>7.8</c:v>
                </c:pt>
                <c:pt idx="313">
                  <c:v>7.5</c:v>
                </c:pt>
                <c:pt idx="314">
                  <c:v>7.6</c:v>
                </c:pt>
                <c:pt idx="315">
                  <c:v>7.4</c:v>
                </c:pt>
                <c:pt idx="316">
                  <c:v>7.2</c:v>
                </c:pt>
                <c:pt idx="317">
                  <c:v>7</c:v>
                </c:pt>
                <c:pt idx="318">
                  <c:v>7.2</c:v>
                </c:pt>
                <c:pt idx="319">
                  <c:v>6.9</c:v>
                </c:pt>
                <c:pt idx="320">
                  <c:v>7</c:v>
                </c:pt>
                <c:pt idx="321">
                  <c:v>6.8</c:v>
                </c:pt>
                <c:pt idx="322">
                  <c:v>6.8</c:v>
                </c:pt>
                <c:pt idx="323">
                  <c:v>6.8</c:v>
                </c:pt>
                <c:pt idx="324">
                  <c:v>6.4</c:v>
                </c:pt>
                <c:pt idx="325">
                  <c:v>6.4</c:v>
                </c:pt>
                <c:pt idx="326">
                  <c:v>6.3</c:v>
                </c:pt>
                <c:pt idx="327">
                  <c:v>6.3</c:v>
                </c:pt>
                <c:pt idx="328">
                  <c:v>6.1</c:v>
                </c:pt>
                <c:pt idx="329">
                  <c:v>6</c:v>
                </c:pt>
                <c:pt idx="330">
                  <c:v>5.9</c:v>
                </c:pt>
                <c:pt idx="331">
                  <c:v>6.2</c:v>
                </c:pt>
                <c:pt idx="332">
                  <c:v>5.9</c:v>
                </c:pt>
                <c:pt idx="333">
                  <c:v>6</c:v>
                </c:pt>
                <c:pt idx="334">
                  <c:v>5.8</c:v>
                </c:pt>
                <c:pt idx="335">
                  <c:v>5.9</c:v>
                </c:pt>
                <c:pt idx="336">
                  <c:v>6</c:v>
                </c:pt>
                <c:pt idx="337">
                  <c:v>5.9</c:v>
                </c:pt>
                <c:pt idx="338">
                  <c:v>5.9</c:v>
                </c:pt>
                <c:pt idx="339">
                  <c:v>5.8</c:v>
                </c:pt>
                <c:pt idx="340">
                  <c:v>5.8</c:v>
                </c:pt>
                <c:pt idx="341">
                  <c:v>5.6</c:v>
                </c:pt>
                <c:pt idx="342">
                  <c:v>5.7</c:v>
                </c:pt>
                <c:pt idx="343">
                  <c:v>5.7</c:v>
                </c:pt>
                <c:pt idx="344">
                  <c:v>6</c:v>
                </c:pt>
                <c:pt idx="345">
                  <c:v>5.9</c:v>
                </c:pt>
                <c:pt idx="346">
                  <c:v>6</c:v>
                </c:pt>
                <c:pt idx="347">
                  <c:v>5.9</c:v>
                </c:pt>
                <c:pt idx="348">
                  <c:v>6</c:v>
                </c:pt>
                <c:pt idx="349">
                  <c:v>6.3</c:v>
                </c:pt>
                <c:pt idx="350">
                  <c:v>6.3</c:v>
                </c:pt>
                <c:pt idx="351">
                  <c:v>6.3</c:v>
                </c:pt>
                <c:pt idx="352">
                  <c:v>6.9</c:v>
                </c:pt>
                <c:pt idx="353">
                  <c:v>7.5</c:v>
                </c:pt>
                <c:pt idx="354">
                  <c:v>7.6</c:v>
                </c:pt>
                <c:pt idx="355">
                  <c:v>7.8</c:v>
                </c:pt>
                <c:pt idx="356">
                  <c:v>7.7</c:v>
                </c:pt>
                <c:pt idx="357">
                  <c:v>7.5</c:v>
                </c:pt>
                <c:pt idx="358">
                  <c:v>7.5</c:v>
                </c:pt>
                <c:pt idx="359">
                  <c:v>7.5</c:v>
                </c:pt>
                <c:pt idx="360">
                  <c:v>7.2</c:v>
                </c:pt>
                <c:pt idx="361">
                  <c:v>7.5</c:v>
                </c:pt>
                <c:pt idx="362">
                  <c:v>7.4</c:v>
                </c:pt>
                <c:pt idx="363">
                  <c:v>7.4</c:v>
                </c:pt>
                <c:pt idx="364">
                  <c:v>7.2</c:v>
                </c:pt>
                <c:pt idx="365">
                  <c:v>7.5</c:v>
                </c:pt>
                <c:pt idx="366">
                  <c:v>7.5</c:v>
                </c:pt>
                <c:pt idx="367">
                  <c:v>7.2</c:v>
                </c:pt>
                <c:pt idx="368">
                  <c:v>7.4</c:v>
                </c:pt>
                <c:pt idx="369">
                  <c:v>7.6</c:v>
                </c:pt>
                <c:pt idx="370">
                  <c:v>7.9</c:v>
                </c:pt>
                <c:pt idx="371">
                  <c:v>8.3000000000000007</c:v>
                </c:pt>
                <c:pt idx="372">
                  <c:v>8.5</c:v>
                </c:pt>
                <c:pt idx="373">
                  <c:v>8.6</c:v>
                </c:pt>
                <c:pt idx="374">
                  <c:v>8.9</c:v>
                </c:pt>
                <c:pt idx="375">
                  <c:v>9</c:v>
                </c:pt>
                <c:pt idx="376">
                  <c:v>9.3000000000000007</c:v>
                </c:pt>
                <c:pt idx="377">
                  <c:v>9.4</c:v>
                </c:pt>
                <c:pt idx="378">
                  <c:v>9.6</c:v>
                </c:pt>
                <c:pt idx="379">
                  <c:v>9.8000000000000007</c:v>
                </c:pt>
                <c:pt idx="380">
                  <c:v>9.8000000000000007</c:v>
                </c:pt>
                <c:pt idx="381">
                  <c:v>10.1</c:v>
                </c:pt>
                <c:pt idx="382">
                  <c:v>10.4</c:v>
                </c:pt>
                <c:pt idx="383">
                  <c:v>10.8</c:v>
                </c:pt>
                <c:pt idx="384">
                  <c:v>10.8</c:v>
                </c:pt>
                <c:pt idx="385">
                  <c:v>10.4</c:v>
                </c:pt>
                <c:pt idx="386">
                  <c:v>10.4</c:v>
                </c:pt>
                <c:pt idx="387">
                  <c:v>10.3</c:v>
                </c:pt>
                <c:pt idx="388">
                  <c:v>10.199999999999999</c:v>
                </c:pt>
                <c:pt idx="389">
                  <c:v>10.1</c:v>
                </c:pt>
                <c:pt idx="390">
                  <c:v>10.1</c:v>
                </c:pt>
                <c:pt idx="391">
                  <c:v>9.4</c:v>
                </c:pt>
                <c:pt idx="392">
                  <c:v>9.5</c:v>
                </c:pt>
                <c:pt idx="393">
                  <c:v>9.1999999999999993</c:v>
                </c:pt>
                <c:pt idx="394">
                  <c:v>8.8000000000000007</c:v>
                </c:pt>
                <c:pt idx="395">
                  <c:v>8.5</c:v>
                </c:pt>
                <c:pt idx="396">
                  <c:v>8.3000000000000007</c:v>
                </c:pt>
                <c:pt idx="397">
                  <c:v>8</c:v>
                </c:pt>
                <c:pt idx="398">
                  <c:v>7.8</c:v>
                </c:pt>
                <c:pt idx="399">
                  <c:v>7.8</c:v>
                </c:pt>
                <c:pt idx="400">
                  <c:v>7.7</c:v>
                </c:pt>
                <c:pt idx="401">
                  <c:v>7.4</c:v>
                </c:pt>
                <c:pt idx="402">
                  <c:v>7.2</c:v>
                </c:pt>
                <c:pt idx="403">
                  <c:v>7.5</c:v>
                </c:pt>
                <c:pt idx="404">
                  <c:v>7.5</c:v>
                </c:pt>
                <c:pt idx="405">
                  <c:v>7.3</c:v>
                </c:pt>
                <c:pt idx="406">
                  <c:v>7.4</c:v>
                </c:pt>
                <c:pt idx="407">
                  <c:v>7.2</c:v>
                </c:pt>
                <c:pt idx="408">
                  <c:v>7.3</c:v>
                </c:pt>
                <c:pt idx="409">
                  <c:v>7.3</c:v>
                </c:pt>
                <c:pt idx="410">
                  <c:v>7.2</c:v>
                </c:pt>
                <c:pt idx="411">
                  <c:v>7.2</c:v>
                </c:pt>
                <c:pt idx="412">
                  <c:v>7.3</c:v>
                </c:pt>
                <c:pt idx="413">
                  <c:v>7.2</c:v>
                </c:pt>
                <c:pt idx="414">
                  <c:v>7.4</c:v>
                </c:pt>
                <c:pt idx="415">
                  <c:v>7.4</c:v>
                </c:pt>
                <c:pt idx="416">
                  <c:v>7.1</c:v>
                </c:pt>
                <c:pt idx="417">
                  <c:v>7.1</c:v>
                </c:pt>
                <c:pt idx="418">
                  <c:v>7.1</c:v>
                </c:pt>
                <c:pt idx="419">
                  <c:v>7</c:v>
                </c:pt>
                <c:pt idx="420">
                  <c:v>7</c:v>
                </c:pt>
                <c:pt idx="421">
                  <c:v>6.7</c:v>
                </c:pt>
                <c:pt idx="422">
                  <c:v>7.2</c:v>
                </c:pt>
                <c:pt idx="423">
                  <c:v>7.2</c:v>
                </c:pt>
                <c:pt idx="424">
                  <c:v>7.1</c:v>
                </c:pt>
                <c:pt idx="425">
                  <c:v>7.2</c:v>
                </c:pt>
                <c:pt idx="426">
                  <c:v>7.2</c:v>
                </c:pt>
                <c:pt idx="427">
                  <c:v>7</c:v>
                </c:pt>
                <c:pt idx="428">
                  <c:v>6.9</c:v>
                </c:pt>
                <c:pt idx="429">
                  <c:v>7</c:v>
                </c:pt>
                <c:pt idx="430">
                  <c:v>7</c:v>
                </c:pt>
                <c:pt idx="431">
                  <c:v>6.9</c:v>
                </c:pt>
                <c:pt idx="432">
                  <c:v>6.6</c:v>
                </c:pt>
                <c:pt idx="433">
                  <c:v>6.6</c:v>
                </c:pt>
                <c:pt idx="434">
                  <c:v>6.6</c:v>
                </c:pt>
                <c:pt idx="435">
                  <c:v>6.6</c:v>
                </c:pt>
                <c:pt idx="436">
                  <c:v>6.3</c:v>
                </c:pt>
                <c:pt idx="437">
                  <c:v>6.3</c:v>
                </c:pt>
                <c:pt idx="438">
                  <c:v>6.2</c:v>
                </c:pt>
                <c:pt idx="439">
                  <c:v>6.1</c:v>
                </c:pt>
                <c:pt idx="440">
                  <c:v>6</c:v>
                </c:pt>
                <c:pt idx="441">
                  <c:v>5.9</c:v>
                </c:pt>
                <c:pt idx="442">
                  <c:v>6</c:v>
                </c:pt>
                <c:pt idx="443">
                  <c:v>5.8</c:v>
                </c:pt>
                <c:pt idx="444">
                  <c:v>5.7</c:v>
                </c:pt>
                <c:pt idx="445">
                  <c:v>5.7</c:v>
                </c:pt>
                <c:pt idx="446">
                  <c:v>5.7</c:v>
                </c:pt>
                <c:pt idx="447">
                  <c:v>5.7</c:v>
                </c:pt>
                <c:pt idx="448">
                  <c:v>5.4</c:v>
                </c:pt>
                <c:pt idx="449">
                  <c:v>5.6</c:v>
                </c:pt>
                <c:pt idx="450">
                  <c:v>5.4</c:v>
                </c:pt>
                <c:pt idx="451">
                  <c:v>5.4</c:v>
                </c:pt>
                <c:pt idx="452">
                  <c:v>5.6</c:v>
                </c:pt>
                <c:pt idx="453">
                  <c:v>5.4</c:v>
                </c:pt>
                <c:pt idx="454">
                  <c:v>5.4</c:v>
                </c:pt>
                <c:pt idx="455">
                  <c:v>5.3</c:v>
                </c:pt>
                <c:pt idx="456">
                  <c:v>5.3</c:v>
                </c:pt>
                <c:pt idx="457">
                  <c:v>5.4</c:v>
                </c:pt>
                <c:pt idx="458">
                  <c:v>5.2</c:v>
                </c:pt>
                <c:pt idx="459">
                  <c:v>5</c:v>
                </c:pt>
                <c:pt idx="460">
                  <c:v>5.2</c:v>
                </c:pt>
                <c:pt idx="461">
                  <c:v>5.2</c:v>
                </c:pt>
                <c:pt idx="462">
                  <c:v>5.3</c:v>
                </c:pt>
                <c:pt idx="463">
                  <c:v>5.2</c:v>
                </c:pt>
                <c:pt idx="464">
                  <c:v>5.2</c:v>
                </c:pt>
                <c:pt idx="465">
                  <c:v>5.3</c:v>
                </c:pt>
                <c:pt idx="466">
                  <c:v>5.3</c:v>
                </c:pt>
                <c:pt idx="467">
                  <c:v>5.4</c:v>
                </c:pt>
                <c:pt idx="468">
                  <c:v>5.4</c:v>
                </c:pt>
                <c:pt idx="469">
                  <c:v>5.4</c:v>
                </c:pt>
                <c:pt idx="470">
                  <c:v>5.3</c:v>
                </c:pt>
                <c:pt idx="471">
                  <c:v>5.2</c:v>
                </c:pt>
                <c:pt idx="472">
                  <c:v>5.4</c:v>
                </c:pt>
                <c:pt idx="473">
                  <c:v>5.4</c:v>
                </c:pt>
                <c:pt idx="474">
                  <c:v>5.2</c:v>
                </c:pt>
                <c:pt idx="475">
                  <c:v>5.5</c:v>
                </c:pt>
                <c:pt idx="476">
                  <c:v>5.7</c:v>
                </c:pt>
                <c:pt idx="477">
                  <c:v>5.9</c:v>
                </c:pt>
                <c:pt idx="478">
                  <c:v>5.9</c:v>
                </c:pt>
                <c:pt idx="479">
                  <c:v>6.2</c:v>
                </c:pt>
                <c:pt idx="480">
                  <c:v>6.3</c:v>
                </c:pt>
                <c:pt idx="481">
                  <c:v>6.4</c:v>
                </c:pt>
                <c:pt idx="482">
                  <c:v>6.6</c:v>
                </c:pt>
                <c:pt idx="483">
                  <c:v>6.8</c:v>
                </c:pt>
                <c:pt idx="484">
                  <c:v>6.7</c:v>
                </c:pt>
                <c:pt idx="485">
                  <c:v>6.9</c:v>
                </c:pt>
                <c:pt idx="486">
                  <c:v>6.9</c:v>
                </c:pt>
                <c:pt idx="487">
                  <c:v>6.8</c:v>
                </c:pt>
                <c:pt idx="488">
                  <c:v>6.9</c:v>
                </c:pt>
                <c:pt idx="489">
                  <c:v>6.9</c:v>
                </c:pt>
                <c:pt idx="490">
                  <c:v>7</c:v>
                </c:pt>
                <c:pt idx="491">
                  <c:v>7</c:v>
                </c:pt>
                <c:pt idx="492">
                  <c:v>7.3</c:v>
                </c:pt>
                <c:pt idx="493">
                  <c:v>7.3</c:v>
                </c:pt>
                <c:pt idx="494">
                  <c:v>7.4</c:v>
                </c:pt>
                <c:pt idx="495">
                  <c:v>7.4</c:v>
                </c:pt>
                <c:pt idx="496">
                  <c:v>7.4</c:v>
                </c:pt>
                <c:pt idx="497">
                  <c:v>7.6</c:v>
                </c:pt>
                <c:pt idx="498">
                  <c:v>7.8</c:v>
                </c:pt>
                <c:pt idx="499">
                  <c:v>7.7</c:v>
                </c:pt>
                <c:pt idx="500">
                  <c:v>7.6</c:v>
                </c:pt>
                <c:pt idx="501">
                  <c:v>7.6</c:v>
                </c:pt>
                <c:pt idx="502">
                  <c:v>7.3</c:v>
                </c:pt>
                <c:pt idx="503">
                  <c:v>7.4</c:v>
                </c:pt>
                <c:pt idx="504">
                  <c:v>7.4</c:v>
                </c:pt>
                <c:pt idx="505">
                  <c:v>7.3</c:v>
                </c:pt>
                <c:pt idx="506">
                  <c:v>7.1</c:v>
                </c:pt>
                <c:pt idx="507">
                  <c:v>7</c:v>
                </c:pt>
                <c:pt idx="508">
                  <c:v>7.1</c:v>
                </c:pt>
                <c:pt idx="509">
                  <c:v>7.1</c:v>
                </c:pt>
                <c:pt idx="510">
                  <c:v>7</c:v>
                </c:pt>
                <c:pt idx="511">
                  <c:v>6.9</c:v>
                </c:pt>
                <c:pt idx="512">
                  <c:v>6.8</c:v>
                </c:pt>
                <c:pt idx="513">
                  <c:v>6.7</c:v>
                </c:pt>
                <c:pt idx="514">
                  <c:v>6.8</c:v>
                </c:pt>
                <c:pt idx="515">
                  <c:v>6.6</c:v>
                </c:pt>
                <c:pt idx="516">
                  <c:v>6.5</c:v>
                </c:pt>
                <c:pt idx="517">
                  <c:v>6.6</c:v>
                </c:pt>
                <c:pt idx="518">
                  <c:v>6.6</c:v>
                </c:pt>
                <c:pt idx="519">
                  <c:v>6.5</c:v>
                </c:pt>
                <c:pt idx="520">
                  <c:v>6.4</c:v>
                </c:pt>
                <c:pt idx="521">
                  <c:v>6.1</c:v>
                </c:pt>
                <c:pt idx="522">
                  <c:v>6.1</c:v>
                </c:pt>
                <c:pt idx="523">
                  <c:v>6.1</c:v>
                </c:pt>
                <c:pt idx="524">
                  <c:v>6</c:v>
                </c:pt>
                <c:pt idx="525">
                  <c:v>5.9</c:v>
                </c:pt>
                <c:pt idx="526">
                  <c:v>5.8</c:v>
                </c:pt>
                <c:pt idx="527">
                  <c:v>5.6</c:v>
                </c:pt>
                <c:pt idx="528">
                  <c:v>5.5</c:v>
                </c:pt>
                <c:pt idx="529">
                  <c:v>5.6</c:v>
                </c:pt>
                <c:pt idx="530">
                  <c:v>5.4</c:v>
                </c:pt>
                <c:pt idx="531">
                  <c:v>5.4</c:v>
                </c:pt>
                <c:pt idx="532">
                  <c:v>5.8</c:v>
                </c:pt>
                <c:pt idx="533">
                  <c:v>5.6</c:v>
                </c:pt>
                <c:pt idx="534">
                  <c:v>5.6</c:v>
                </c:pt>
                <c:pt idx="535">
                  <c:v>5.7</c:v>
                </c:pt>
                <c:pt idx="536">
                  <c:v>5.7</c:v>
                </c:pt>
                <c:pt idx="537">
                  <c:v>5.6</c:v>
                </c:pt>
                <c:pt idx="538">
                  <c:v>5.5</c:v>
                </c:pt>
                <c:pt idx="539">
                  <c:v>5.6</c:v>
                </c:pt>
                <c:pt idx="540">
                  <c:v>5.6</c:v>
                </c:pt>
                <c:pt idx="541">
                  <c:v>5.6</c:v>
                </c:pt>
                <c:pt idx="542">
                  <c:v>5.5</c:v>
                </c:pt>
                <c:pt idx="543">
                  <c:v>5.5</c:v>
                </c:pt>
                <c:pt idx="544">
                  <c:v>5.6</c:v>
                </c:pt>
                <c:pt idx="545">
                  <c:v>5.6</c:v>
                </c:pt>
                <c:pt idx="546">
                  <c:v>5.3</c:v>
                </c:pt>
                <c:pt idx="547">
                  <c:v>5.5</c:v>
                </c:pt>
                <c:pt idx="548">
                  <c:v>5.0999999999999996</c:v>
                </c:pt>
                <c:pt idx="549">
                  <c:v>5.2</c:v>
                </c:pt>
                <c:pt idx="550">
                  <c:v>5.2</c:v>
                </c:pt>
                <c:pt idx="551">
                  <c:v>5.4</c:v>
                </c:pt>
                <c:pt idx="552">
                  <c:v>5.4</c:v>
                </c:pt>
                <c:pt idx="553">
                  <c:v>5.3</c:v>
                </c:pt>
                <c:pt idx="554">
                  <c:v>5.2</c:v>
                </c:pt>
                <c:pt idx="555">
                  <c:v>5.2</c:v>
                </c:pt>
                <c:pt idx="556">
                  <c:v>5.0999999999999996</c:v>
                </c:pt>
                <c:pt idx="557">
                  <c:v>4.9000000000000004</c:v>
                </c:pt>
                <c:pt idx="558">
                  <c:v>5</c:v>
                </c:pt>
                <c:pt idx="559">
                  <c:v>4.9000000000000004</c:v>
                </c:pt>
                <c:pt idx="560">
                  <c:v>4.8</c:v>
                </c:pt>
                <c:pt idx="561">
                  <c:v>4.9000000000000004</c:v>
                </c:pt>
                <c:pt idx="562">
                  <c:v>4.7</c:v>
                </c:pt>
                <c:pt idx="563">
                  <c:v>4.5999999999999996</c:v>
                </c:pt>
                <c:pt idx="564">
                  <c:v>4.7</c:v>
                </c:pt>
                <c:pt idx="565">
                  <c:v>4.5999999999999996</c:v>
                </c:pt>
                <c:pt idx="566">
                  <c:v>4.5999999999999996</c:v>
                </c:pt>
                <c:pt idx="567">
                  <c:v>4.7</c:v>
                </c:pt>
                <c:pt idx="568">
                  <c:v>4.3</c:v>
                </c:pt>
                <c:pt idx="569">
                  <c:v>4.4000000000000004</c:v>
                </c:pt>
                <c:pt idx="570">
                  <c:v>4.5</c:v>
                </c:pt>
                <c:pt idx="571">
                  <c:v>4.5</c:v>
                </c:pt>
                <c:pt idx="572">
                  <c:v>4.5</c:v>
                </c:pt>
                <c:pt idx="573">
                  <c:v>4.5999999999999996</c:v>
                </c:pt>
                <c:pt idx="574">
                  <c:v>4.5</c:v>
                </c:pt>
                <c:pt idx="575">
                  <c:v>4.4000000000000004</c:v>
                </c:pt>
                <c:pt idx="576">
                  <c:v>4.4000000000000004</c:v>
                </c:pt>
                <c:pt idx="577">
                  <c:v>4.3</c:v>
                </c:pt>
                <c:pt idx="578">
                  <c:v>4.4000000000000004</c:v>
                </c:pt>
                <c:pt idx="579">
                  <c:v>4.2</c:v>
                </c:pt>
                <c:pt idx="580">
                  <c:v>4.3</c:v>
                </c:pt>
                <c:pt idx="581">
                  <c:v>4.2</c:v>
                </c:pt>
                <c:pt idx="582">
                  <c:v>4.3</c:v>
                </c:pt>
                <c:pt idx="583">
                  <c:v>4.3</c:v>
                </c:pt>
                <c:pt idx="584">
                  <c:v>4.2</c:v>
                </c:pt>
                <c:pt idx="585">
                  <c:v>4.2</c:v>
                </c:pt>
                <c:pt idx="586">
                  <c:v>4.0999999999999996</c:v>
                </c:pt>
                <c:pt idx="587">
                  <c:v>4.0999999999999996</c:v>
                </c:pt>
                <c:pt idx="588">
                  <c:v>4</c:v>
                </c:pt>
                <c:pt idx="589">
                  <c:v>4</c:v>
                </c:pt>
                <c:pt idx="590">
                  <c:v>4.0999999999999996</c:v>
                </c:pt>
                <c:pt idx="591">
                  <c:v>4</c:v>
                </c:pt>
                <c:pt idx="592">
                  <c:v>3.8</c:v>
                </c:pt>
                <c:pt idx="593">
                  <c:v>4</c:v>
                </c:pt>
                <c:pt idx="594">
                  <c:v>4</c:v>
                </c:pt>
                <c:pt idx="595">
                  <c:v>4</c:v>
                </c:pt>
                <c:pt idx="596">
                  <c:v>4.0999999999999996</c:v>
                </c:pt>
                <c:pt idx="597">
                  <c:v>3.9</c:v>
                </c:pt>
                <c:pt idx="598">
                  <c:v>3.9</c:v>
                </c:pt>
                <c:pt idx="599">
                  <c:v>3.9</c:v>
                </c:pt>
                <c:pt idx="600">
                  <c:v>3.9</c:v>
                </c:pt>
                <c:pt idx="601">
                  <c:v>4.2</c:v>
                </c:pt>
                <c:pt idx="602">
                  <c:v>4.2</c:v>
                </c:pt>
                <c:pt idx="603">
                  <c:v>4.3</c:v>
                </c:pt>
                <c:pt idx="604">
                  <c:v>4.4000000000000004</c:v>
                </c:pt>
                <c:pt idx="605">
                  <c:v>4.3</c:v>
                </c:pt>
                <c:pt idx="606">
                  <c:v>4.5</c:v>
                </c:pt>
                <c:pt idx="607">
                  <c:v>4.5999999999999996</c:v>
                </c:pt>
                <c:pt idx="608">
                  <c:v>4.9000000000000004</c:v>
                </c:pt>
                <c:pt idx="609">
                  <c:v>5</c:v>
                </c:pt>
                <c:pt idx="610">
                  <c:v>5.3</c:v>
                </c:pt>
                <c:pt idx="611">
                  <c:v>5.5</c:v>
                </c:pt>
                <c:pt idx="612">
                  <c:v>5.7</c:v>
                </c:pt>
                <c:pt idx="613">
                  <c:v>5.7</c:v>
                </c:pt>
                <c:pt idx="614">
                  <c:v>5.7</c:v>
                </c:pt>
                <c:pt idx="615">
                  <c:v>5.7</c:v>
                </c:pt>
                <c:pt idx="616">
                  <c:v>5.9</c:v>
                </c:pt>
                <c:pt idx="617">
                  <c:v>5.8</c:v>
                </c:pt>
                <c:pt idx="618">
                  <c:v>5.8</c:v>
                </c:pt>
                <c:pt idx="619">
                  <c:v>5.8</c:v>
                </c:pt>
                <c:pt idx="620">
                  <c:v>5.7</c:v>
                </c:pt>
                <c:pt idx="621">
                  <c:v>5.7</c:v>
                </c:pt>
                <c:pt idx="622">
                  <c:v>5.7</c:v>
                </c:pt>
                <c:pt idx="623">
                  <c:v>5.9</c:v>
                </c:pt>
                <c:pt idx="624">
                  <c:v>6</c:v>
                </c:pt>
                <c:pt idx="625">
                  <c:v>5.8</c:v>
                </c:pt>
                <c:pt idx="626">
                  <c:v>5.9</c:v>
                </c:pt>
                <c:pt idx="627">
                  <c:v>5.9</c:v>
                </c:pt>
                <c:pt idx="628">
                  <c:v>6</c:v>
                </c:pt>
                <c:pt idx="629">
                  <c:v>6.1</c:v>
                </c:pt>
                <c:pt idx="630">
                  <c:v>6.3</c:v>
                </c:pt>
                <c:pt idx="631">
                  <c:v>6.2</c:v>
                </c:pt>
                <c:pt idx="632">
                  <c:v>6.1</c:v>
                </c:pt>
                <c:pt idx="633">
                  <c:v>6.1</c:v>
                </c:pt>
                <c:pt idx="634">
                  <c:v>6</c:v>
                </c:pt>
                <c:pt idx="635">
                  <c:v>5.8</c:v>
                </c:pt>
                <c:pt idx="636">
                  <c:v>5.7</c:v>
                </c:pt>
                <c:pt idx="637">
                  <c:v>5.7</c:v>
                </c:pt>
                <c:pt idx="638">
                  <c:v>5.6</c:v>
                </c:pt>
                <c:pt idx="639">
                  <c:v>5.8</c:v>
                </c:pt>
                <c:pt idx="640">
                  <c:v>5.6</c:v>
                </c:pt>
                <c:pt idx="641">
                  <c:v>5.6</c:v>
                </c:pt>
                <c:pt idx="642">
                  <c:v>5.6</c:v>
                </c:pt>
                <c:pt idx="643">
                  <c:v>5.5</c:v>
                </c:pt>
                <c:pt idx="644">
                  <c:v>5.4</c:v>
                </c:pt>
                <c:pt idx="645">
                  <c:v>5.4</c:v>
                </c:pt>
                <c:pt idx="646">
                  <c:v>5.5</c:v>
                </c:pt>
                <c:pt idx="647">
                  <c:v>5.4</c:v>
                </c:pt>
                <c:pt idx="648">
                  <c:v>5.4</c:v>
                </c:pt>
                <c:pt idx="649">
                  <c:v>5.3</c:v>
                </c:pt>
                <c:pt idx="650">
                  <c:v>5.4</c:v>
                </c:pt>
                <c:pt idx="651">
                  <c:v>5.2</c:v>
                </c:pt>
                <c:pt idx="652">
                  <c:v>5.2</c:v>
                </c:pt>
                <c:pt idx="653">
                  <c:v>5.0999999999999996</c:v>
                </c:pt>
                <c:pt idx="654">
                  <c:v>5</c:v>
                </c:pt>
                <c:pt idx="655">
                  <c:v>5</c:v>
                </c:pt>
                <c:pt idx="656">
                  <c:v>4.9000000000000004</c:v>
                </c:pt>
                <c:pt idx="657">
                  <c:v>5</c:v>
                </c:pt>
                <c:pt idx="658">
                  <c:v>5</c:v>
                </c:pt>
                <c:pt idx="659">
                  <c:v>5</c:v>
                </c:pt>
                <c:pt idx="660">
                  <c:v>4.9000000000000004</c:v>
                </c:pt>
                <c:pt idx="661">
                  <c:v>4.7</c:v>
                </c:pt>
                <c:pt idx="662">
                  <c:v>4.8</c:v>
                </c:pt>
                <c:pt idx="663">
                  <c:v>4.7</c:v>
                </c:pt>
                <c:pt idx="664">
                  <c:v>4.7</c:v>
                </c:pt>
                <c:pt idx="665">
                  <c:v>4.5999999999999996</c:v>
                </c:pt>
                <c:pt idx="666">
                  <c:v>4.5999999999999996</c:v>
                </c:pt>
                <c:pt idx="667">
                  <c:v>4.7</c:v>
                </c:pt>
                <c:pt idx="668">
                  <c:v>4.7</c:v>
                </c:pt>
                <c:pt idx="669">
                  <c:v>4.5</c:v>
                </c:pt>
                <c:pt idx="670">
                  <c:v>4.4000000000000004</c:v>
                </c:pt>
                <c:pt idx="671">
                  <c:v>4.5</c:v>
                </c:pt>
                <c:pt idx="672">
                  <c:v>4.4000000000000004</c:v>
                </c:pt>
                <c:pt idx="673">
                  <c:v>4.5999999999999996</c:v>
                </c:pt>
                <c:pt idx="674">
                  <c:v>4.5</c:v>
                </c:pt>
                <c:pt idx="675">
                  <c:v>4.4000000000000004</c:v>
                </c:pt>
                <c:pt idx="676">
                  <c:v>4.5</c:v>
                </c:pt>
                <c:pt idx="677">
                  <c:v>4.4000000000000004</c:v>
                </c:pt>
                <c:pt idx="678">
                  <c:v>4.5999999999999996</c:v>
                </c:pt>
                <c:pt idx="679">
                  <c:v>4.7</c:v>
                </c:pt>
                <c:pt idx="680">
                  <c:v>4.5999999999999996</c:v>
                </c:pt>
                <c:pt idx="681">
                  <c:v>4.7</c:v>
                </c:pt>
                <c:pt idx="682">
                  <c:v>4.7</c:v>
                </c:pt>
                <c:pt idx="683">
                  <c:v>4.7</c:v>
                </c:pt>
                <c:pt idx="684">
                  <c:v>5</c:v>
                </c:pt>
                <c:pt idx="685">
                  <c:v>5</c:v>
                </c:pt>
                <c:pt idx="686">
                  <c:v>4.9000000000000004</c:v>
                </c:pt>
                <c:pt idx="687">
                  <c:v>5.0999999999999996</c:v>
                </c:pt>
                <c:pt idx="688">
                  <c:v>5</c:v>
                </c:pt>
                <c:pt idx="689">
                  <c:v>5.4</c:v>
                </c:pt>
                <c:pt idx="690">
                  <c:v>5.6</c:v>
                </c:pt>
                <c:pt idx="691">
                  <c:v>5.8</c:v>
                </c:pt>
                <c:pt idx="692">
                  <c:v>6.1</c:v>
                </c:pt>
                <c:pt idx="693">
                  <c:v>6.1</c:v>
                </c:pt>
                <c:pt idx="694">
                  <c:v>6.5</c:v>
                </c:pt>
                <c:pt idx="695">
                  <c:v>6.8</c:v>
                </c:pt>
                <c:pt idx="696">
                  <c:v>7.3</c:v>
                </c:pt>
                <c:pt idx="697">
                  <c:v>7.8</c:v>
                </c:pt>
                <c:pt idx="698">
                  <c:v>8.3000000000000007</c:v>
                </c:pt>
                <c:pt idx="699">
                  <c:v>8.6999999999999993</c:v>
                </c:pt>
                <c:pt idx="700">
                  <c:v>9</c:v>
                </c:pt>
                <c:pt idx="701">
                  <c:v>9.4</c:v>
                </c:pt>
                <c:pt idx="702">
                  <c:v>9.5</c:v>
                </c:pt>
                <c:pt idx="703">
                  <c:v>9.5</c:v>
                </c:pt>
                <c:pt idx="704">
                  <c:v>9.6</c:v>
                </c:pt>
                <c:pt idx="705">
                  <c:v>9.8000000000000007</c:v>
                </c:pt>
                <c:pt idx="706">
                  <c:v>10</c:v>
                </c:pt>
                <c:pt idx="707">
                  <c:v>9.9</c:v>
                </c:pt>
                <c:pt idx="708">
                  <c:v>9.9</c:v>
                </c:pt>
                <c:pt idx="709">
                  <c:v>9.8000000000000007</c:v>
                </c:pt>
                <c:pt idx="710">
                  <c:v>9.8000000000000007</c:v>
                </c:pt>
                <c:pt idx="711">
                  <c:v>9.9</c:v>
                </c:pt>
                <c:pt idx="712">
                  <c:v>9.9</c:v>
                </c:pt>
                <c:pt idx="713">
                  <c:v>9.6</c:v>
                </c:pt>
                <c:pt idx="714">
                  <c:v>9.4</c:v>
                </c:pt>
                <c:pt idx="715">
                  <c:v>9.4</c:v>
                </c:pt>
                <c:pt idx="716">
                  <c:v>9.5</c:v>
                </c:pt>
                <c:pt idx="717">
                  <c:v>9.5</c:v>
                </c:pt>
                <c:pt idx="718">
                  <c:v>9.4</c:v>
                </c:pt>
                <c:pt idx="719">
                  <c:v>9.8000000000000007</c:v>
                </c:pt>
                <c:pt idx="720">
                  <c:v>9.3000000000000007</c:v>
                </c:pt>
                <c:pt idx="721">
                  <c:v>9.1</c:v>
                </c:pt>
                <c:pt idx="722">
                  <c:v>9</c:v>
                </c:pt>
                <c:pt idx="723">
                  <c:v>9</c:v>
                </c:pt>
                <c:pt idx="724">
                  <c:v>9.1</c:v>
                </c:pt>
                <c:pt idx="725">
                  <c:v>9</c:v>
                </c:pt>
                <c:pt idx="726">
                  <c:v>9.1</c:v>
                </c:pt>
                <c:pt idx="727">
                  <c:v>9</c:v>
                </c:pt>
                <c:pt idx="728">
                  <c:v>9</c:v>
                </c:pt>
                <c:pt idx="729">
                  <c:v>9</c:v>
                </c:pt>
                <c:pt idx="730">
                  <c:v>8.8000000000000007</c:v>
                </c:pt>
                <c:pt idx="731">
                  <c:v>8.6</c:v>
                </c:pt>
                <c:pt idx="732">
                  <c:v>8.5</c:v>
                </c:pt>
                <c:pt idx="733">
                  <c:v>8.3000000000000007</c:v>
                </c:pt>
                <c:pt idx="734">
                  <c:v>8.3000000000000007</c:v>
                </c:pt>
                <c:pt idx="735">
                  <c:v>8.1999999999999993</c:v>
                </c:pt>
                <c:pt idx="736">
                  <c:v>8.1999999999999993</c:v>
                </c:pt>
                <c:pt idx="737">
                  <c:v>8.1999999999999993</c:v>
                </c:pt>
                <c:pt idx="738">
                  <c:v>8.1999999999999993</c:v>
                </c:pt>
                <c:pt idx="739">
                  <c:v>8.1999999999999993</c:v>
                </c:pt>
                <c:pt idx="740">
                  <c:v>8.1</c:v>
                </c:pt>
                <c:pt idx="741">
                  <c:v>7.8</c:v>
                </c:pt>
                <c:pt idx="742">
                  <c:v>7.8</c:v>
                </c:pt>
                <c:pt idx="743">
                  <c:v>7.7</c:v>
                </c:pt>
                <c:pt idx="744">
                  <c:v>7.9</c:v>
                </c:pt>
                <c:pt idx="745">
                  <c:v>8</c:v>
                </c:pt>
                <c:pt idx="746">
                  <c:v>7.7</c:v>
                </c:pt>
                <c:pt idx="747">
                  <c:v>7.5</c:v>
                </c:pt>
                <c:pt idx="748">
                  <c:v>7.6</c:v>
                </c:pt>
                <c:pt idx="749">
                  <c:v>7.5</c:v>
                </c:pt>
                <c:pt idx="750">
                  <c:v>7.5</c:v>
                </c:pt>
                <c:pt idx="751">
                  <c:v>7.3</c:v>
                </c:pt>
                <c:pt idx="752">
                  <c:v>7.2</c:v>
                </c:pt>
                <c:pt idx="753">
                  <c:v>7.2</c:v>
                </c:pt>
                <c:pt idx="754">
                  <c:v>7.2</c:v>
                </c:pt>
                <c:pt idx="755">
                  <c:v>6.9</c:v>
                </c:pt>
                <c:pt idx="756">
                  <c:v>6.7</c:v>
                </c:pt>
                <c:pt idx="757">
                  <c:v>6.6</c:v>
                </c:pt>
                <c:pt idx="758">
                  <c:v>6.7</c:v>
                </c:pt>
                <c:pt idx="759">
                  <c:v>6.7</c:v>
                </c:pt>
                <c:pt idx="760">
                  <c:v>6.2</c:v>
                </c:pt>
                <c:pt idx="761">
                  <c:v>6.3</c:v>
                </c:pt>
                <c:pt idx="762">
                  <c:v>6.1</c:v>
                </c:pt>
                <c:pt idx="763">
                  <c:v>6.2</c:v>
                </c:pt>
                <c:pt idx="764">
                  <c:v>6.1</c:v>
                </c:pt>
                <c:pt idx="765">
                  <c:v>5.9</c:v>
                </c:pt>
                <c:pt idx="766">
                  <c:v>5.7</c:v>
                </c:pt>
                <c:pt idx="767">
                  <c:v>5.8</c:v>
                </c:pt>
                <c:pt idx="768">
                  <c:v>5.6</c:v>
                </c:pt>
                <c:pt idx="769">
                  <c:v>5.7</c:v>
                </c:pt>
                <c:pt idx="770">
                  <c:v>5.5</c:v>
                </c:pt>
                <c:pt idx="771">
                  <c:v>5.4</c:v>
                </c:pt>
                <c:pt idx="772">
                  <c:v>5.4</c:v>
                </c:pt>
                <c:pt idx="773">
                  <c:v>5.6</c:v>
                </c:pt>
                <c:pt idx="774">
                  <c:v>5.3</c:v>
                </c:pt>
                <c:pt idx="775">
                  <c:v>5.2</c:v>
                </c:pt>
                <c:pt idx="776">
                  <c:v>5.0999999999999996</c:v>
                </c:pt>
                <c:pt idx="777">
                  <c:v>5</c:v>
                </c:pt>
                <c:pt idx="778">
                  <c:v>5</c:v>
                </c:pt>
                <c:pt idx="779">
                  <c:v>5.0999999999999996</c:v>
                </c:pt>
                <c:pt idx="780">
                  <c:v>5</c:v>
                </c:pt>
                <c:pt idx="781">
                  <c:v>4.8</c:v>
                </c:pt>
                <c:pt idx="782">
                  <c:v>4.9000000000000004</c:v>
                </c:pt>
                <c:pt idx="783">
                  <c:v>5</c:v>
                </c:pt>
                <c:pt idx="784">
                  <c:v>5.0999999999999996</c:v>
                </c:pt>
                <c:pt idx="785">
                  <c:v>4.8</c:v>
                </c:pt>
                <c:pt idx="786">
                  <c:v>4.9000000000000004</c:v>
                </c:pt>
                <c:pt idx="787">
                  <c:v>4.8</c:v>
                </c:pt>
                <c:pt idx="788">
                  <c:v>4.9000000000000004</c:v>
                </c:pt>
                <c:pt idx="789">
                  <c:v>5</c:v>
                </c:pt>
                <c:pt idx="790">
                  <c:v>4.9000000000000004</c:v>
                </c:pt>
                <c:pt idx="791">
                  <c:v>4.7</c:v>
                </c:pt>
                <c:pt idx="792">
                  <c:v>4.7</c:v>
                </c:pt>
                <c:pt idx="793">
                  <c:v>4.7</c:v>
                </c:pt>
                <c:pt idx="794">
                  <c:v>4.5999999999999996</c:v>
                </c:pt>
                <c:pt idx="795">
                  <c:v>4.4000000000000004</c:v>
                </c:pt>
                <c:pt idx="796">
                  <c:v>4.4000000000000004</c:v>
                </c:pt>
                <c:pt idx="797">
                  <c:v>4.4000000000000004</c:v>
                </c:pt>
                <c:pt idx="798">
                  <c:v>4.3</c:v>
                </c:pt>
                <c:pt idx="799">
                  <c:v>4.3</c:v>
                </c:pt>
                <c:pt idx="800">
                  <c:v>4.4000000000000004</c:v>
                </c:pt>
                <c:pt idx="801">
                  <c:v>4.3</c:v>
                </c:pt>
                <c:pt idx="802">
                  <c:v>4.2</c:v>
                </c:pt>
                <c:pt idx="803">
                  <c:v>4.2</c:v>
                </c:pt>
                <c:pt idx="804">
                  <c:v>4.0999999999999996</c:v>
                </c:pt>
                <c:pt idx="805">
                  <c:v>4</c:v>
                </c:pt>
                <c:pt idx="806">
                  <c:v>4.0999999999999996</c:v>
                </c:pt>
                <c:pt idx="807">
                  <c:v>4</c:v>
                </c:pt>
                <c:pt idx="808">
                  <c:v>4</c:v>
                </c:pt>
                <c:pt idx="809">
                  <c:v>3.8</c:v>
                </c:pt>
                <c:pt idx="810">
                  <c:v>4</c:v>
                </c:pt>
                <c:pt idx="811">
                  <c:v>3.8</c:v>
                </c:pt>
                <c:pt idx="812">
                  <c:v>3.8</c:v>
                </c:pt>
                <c:pt idx="813">
                  <c:v>3.7</c:v>
                </c:pt>
                <c:pt idx="814">
                  <c:v>3.8</c:v>
                </c:pt>
                <c:pt idx="815">
                  <c:v>3.8</c:v>
                </c:pt>
                <c:pt idx="816">
                  <c:v>3.9</c:v>
                </c:pt>
                <c:pt idx="817">
                  <c:v>4</c:v>
                </c:pt>
                <c:pt idx="818">
                  <c:v>3.8</c:v>
                </c:pt>
                <c:pt idx="819">
                  <c:v>3.8</c:v>
                </c:pt>
                <c:pt idx="820">
                  <c:v>3.7</c:v>
                </c:pt>
                <c:pt idx="821">
                  <c:v>3.6</c:v>
                </c:pt>
                <c:pt idx="822">
                  <c:v>3.6</c:v>
                </c:pt>
                <c:pt idx="823">
                  <c:v>3.7</c:v>
                </c:pt>
                <c:pt idx="824">
                  <c:v>3.6</c:v>
                </c:pt>
                <c:pt idx="825">
                  <c:v>3.5</c:v>
                </c:pt>
                <c:pt idx="826">
                  <c:v>3.6</c:v>
                </c:pt>
                <c:pt idx="827">
                  <c:v>3.6</c:v>
                </c:pt>
                <c:pt idx="828">
                  <c:v>3.6</c:v>
                </c:pt>
                <c:pt idx="829">
                  <c:v>3.6</c:v>
                </c:pt>
                <c:pt idx="830">
                  <c:v>3.5</c:v>
                </c:pt>
                <c:pt idx="831">
                  <c:v>4.4000000000000004</c:v>
                </c:pt>
                <c:pt idx="832">
                  <c:v>14.8</c:v>
                </c:pt>
                <c:pt idx="833">
                  <c:v>13.2</c:v>
                </c:pt>
                <c:pt idx="834">
                  <c:v>11</c:v>
                </c:pt>
                <c:pt idx="835">
                  <c:v>10.199999999999999</c:v>
                </c:pt>
                <c:pt idx="836">
                  <c:v>8.4</c:v>
                </c:pt>
                <c:pt idx="837">
                  <c:v>7.8</c:v>
                </c:pt>
                <c:pt idx="838">
                  <c:v>6.8</c:v>
                </c:pt>
                <c:pt idx="839">
                  <c:v>6.7</c:v>
                </c:pt>
                <c:pt idx="840">
                  <c:v>6.7</c:v>
                </c:pt>
                <c:pt idx="841">
                  <c:v>6.4</c:v>
                </c:pt>
                <c:pt idx="842">
                  <c:v>6.2</c:v>
                </c:pt>
                <c:pt idx="843">
                  <c:v>6.1</c:v>
                </c:pt>
                <c:pt idx="844">
                  <c:v>6.1</c:v>
                </c:pt>
                <c:pt idx="845">
                  <c:v>5.8</c:v>
                </c:pt>
                <c:pt idx="846">
                  <c:v>5.9</c:v>
                </c:pt>
                <c:pt idx="847">
                  <c:v>5.4</c:v>
                </c:pt>
                <c:pt idx="848">
                  <c:v>5.0999999999999996</c:v>
                </c:pt>
                <c:pt idx="849">
                  <c:v>4.7</c:v>
                </c:pt>
                <c:pt idx="850">
                  <c:v>4.5</c:v>
                </c:pt>
                <c:pt idx="851">
                  <c:v>4.0999999999999996</c:v>
                </c:pt>
                <c:pt idx="852">
                  <c:v>3.9</c:v>
                </c:pt>
                <c:pt idx="853">
                  <c:v>4</c:v>
                </c:pt>
                <c:pt idx="854">
                  <c:v>3.8</c:v>
                </c:pt>
                <c:pt idx="855">
                  <c:v>3.6</c:v>
                </c:pt>
                <c:pt idx="856">
                  <c:v>3.7</c:v>
                </c:pt>
                <c:pt idx="857">
                  <c:v>3.6</c:v>
                </c:pt>
                <c:pt idx="858">
                  <c:v>3.6</c:v>
                </c:pt>
                <c:pt idx="859">
                  <c:v>3.5</c:v>
                </c:pt>
                <c:pt idx="860">
                  <c:v>3.6</c:v>
                </c:pt>
                <c:pt idx="861">
                  <c:v>3.5</c:v>
                </c:pt>
                <c:pt idx="862">
                  <c:v>3.6</c:v>
                </c:pt>
                <c:pt idx="863">
                  <c:v>3.6</c:v>
                </c:pt>
                <c:pt idx="864">
                  <c:v>3.5</c:v>
                </c:pt>
                <c:pt idx="865">
                  <c:v>3.4</c:v>
                </c:pt>
                <c:pt idx="866">
                  <c:v>3.6</c:v>
                </c:pt>
                <c:pt idx="867">
                  <c:v>3.5</c:v>
                </c:pt>
                <c:pt idx="868">
                  <c:v>3.4</c:v>
                </c:pt>
                <c:pt idx="869">
                  <c:v>3.7</c:v>
                </c:pt>
                <c:pt idx="870">
                  <c:v>3.6</c:v>
                </c:pt>
                <c:pt idx="871">
                  <c:v>3.5</c:v>
                </c:pt>
                <c:pt idx="872">
                  <c:v>3.8</c:v>
                </c:pt>
                <c:pt idx="873">
                  <c:v>3.8</c:v>
                </c:pt>
                <c:pt idx="874">
                  <c:v>3.8</c:v>
                </c:pt>
                <c:pt idx="875">
                  <c:v>3.7</c:v>
                </c:pt>
                <c:pt idx="876">
                  <c:v>3.7</c:v>
                </c:pt>
                <c:pt idx="877">
                  <c:v>3.7</c:v>
                </c:pt>
                <c:pt idx="878">
                  <c:v>3.9</c:v>
                </c:pt>
                <c:pt idx="879">
                  <c:v>3.8</c:v>
                </c:pt>
                <c:pt idx="880">
                  <c:v>3.9</c:v>
                </c:pt>
                <c:pt idx="881">
                  <c:v>4</c:v>
                </c:pt>
                <c:pt idx="882">
                  <c:v>4.0999999999999996</c:v>
                </c:pt>
                <c:pt idx="883">
                  <c:v>4.3</c:v>
                </c:pt>
                <c:pt idx="884">
                  <c:v>4.2</c:v>
                </c:pt>
                <c:pt idx="885">
                  <c:v>4.0999999999999996</c:v>
                </c:pt>
                <c:pt idx="886">
                  <c:v>4.0999999999999996</c:v>
                </c:pt>
                <c:pt idx="887">
                  <c:v>4.2</c:v>
                </c:pt>
                <c:pt idx="888">
                  <c:v>4.0999999999999996</c:v>
                </c:pt>
                <c:pt idx="889">
                  <c:v>4</c:v>
                </c:pt>
                <c:pt idx="890">
                  <c:v>4.0999999999999996</c:v>
                </c:pt>
                <c:pt idx="891">
                  <c:v>4.2</c:v>
                </c:pt>
                <c:pt idx="892">
                  <c:v>4.2</c:v>
                </c:pt>
                <c:pt idx="893">
                  <c:v>4.2</c:v>
                </c:pt>
                <c:pt idx="894">
                  <c:v>4.0999999999999996</c:v>
                </c:pt>
                <c:pt idx="895">
                  <c:v>4.2</c:v>
                </c:pt>
                <c:pt idx="896">
                  <c:v>4.3</c:v>
                </c:pt>
                <c:pt idx="897">
                  <c:v>4.3</c:v>
                </c:pt>
                <c:pt idx="899">
                  <c:v>4.5</c:v>
                </c:pt>
                <c:pt idx="900">
                  <c:v>4.4000000000000004</c:v>
                </c:pt>
                <c:pt idx="901">
                  <c:v>4.3</c:v>
                </c:pt>
                <c:pt idx="902">
                  <c:v>4.4000000000000004</c:v>
                </c:pt>
              </c:numCache>
            </c:numRef>
          </c:val>
          <c:smooth val="0"/>
          <c:extLst>
            <c:ext xmlns:c16="http://schemas.microsoft.com/office/drawing/2014/chart" uri="{C3380CC4-5D6E-409C-BE32-E72D297353CC}">
              <c16:uniqueId val="{00000001-AAE5-453B-87CD-BA133C0F6C06}"/>
            </c:ext>
          </c:extLst>
        </c:ser>
        <c:ser>
          <c:idx val="1"/>
          <c:order val="1"/>
          <c:tx>
            <c:strRef>
              <c:f>'FRED Graph'!$C$11</c:f>
              <c:strCache>
                <c:ptCount val="1"/>
                <c:pt idx="0">
                  <c:v>36-Month SMA</c:v>
                </c:pt>
              </c:strCache>
            </c:strRef>
          </c:tx>
          <c:spPr>
            <a:ln w="28575">
              <a:solidFill>
                <a:srgbClr val="8DB2D7"/>
              </a:solidFill>
            </a:ln>
            <a:effectLst/>
          </c:spPr>
          <c:marker>
            <c:symbol val="none"/>
          </c:marker>
          <c:cat>
            <c:numRef>
              <c:f>'FRED Graph'!$A$47:$A$949</c:f>
              <c:numCache>
                <c:formatCode>mmm\ yyyy</c:formatCode>
                <c:ptCount val="903"/>
                <c:pt idx="0">
                  <c:v>18598</c:v>
                </c:pt>
                <c:pt idx="1">
                  <c:v>18629</c:v>
                </c:pt>
                <c:pt idx="2">
                  <c:v>18660</c:v>
                </c:pt>
                <c:pt idx="3">
                  <c:v>18688</c:v>
                </c:pt>
                <c:pt idx="4">
                  <c:v>18719</c:v>
                </c:pt>
                <c:pt idx="5">
                  <c:v>18749</c:v>
                </c:pt>
                <c:pt idx="6">
                  <c:v>18780</c:v>
                </c:pt>
                <c:pt idx="7">
                  <c:v>18810</c:v>
                </c:pt>
                <c:pt idx="8">
                  <c:v>18841</c:v>
                </c:pt>
                <c:pt idx="9">
                  <c:v>18872</c:v>
                </c:pt>
                <c:pt idx="10">
                  <c:v>18902</c:v>
                </c:pt>
                <c:pt idx="11">
                  <c:v>18933</c:v>
                </c:pt>
                <c:pt idx="12">
                  <c:v>18963</c:v>
                </c:pt>
                <c:pt idx="13">
                  <c:v>18994</c:v>
                </c:pt>
                <c:pt idx="14">
                  <c:v>19025</c:v>
                </c:pt>
                <c:pt idx="15">
                  <c:v>19054</c:v>
                </c:pt>
                <c:pt idx="16">
                  <c:v>19085</c:v>
                </c:pt>
                <c:pt idx="17">
                  <c:v>19115</c:v>
                </c:pt>
                <c:pt idx="18">
                  <c:v>19146</c:v>
                </c:pt>
                <c:pt idx="19">
                  <c:v>19176</c:v>
                </c:pt>
                <c:pt idx="20">
                  <c:v>19207</c:v>
                </c:pt>
                <c:pt idx="21">
                  <c:v>19238</c:v>
                </c:pt>
                <c:pt idx="22">
                  <c:v>19268</c:v>
                </c:pt>
                <c:pt idx="23">
                  <c:v>19299</c:v>
                </c:pt>
                <c:pt idx="24">
                  <c:v>19329</c:v>
                </c:pt>
                <c:pt idx="25">
                  <c:v>19360</c:v>
                </c:pt>
                <c:pt idx="26">
                  <c:v>19391</c:v>
                </c:pt>
                <c:pt idx="27">
                  <c:v>19419</c:v>
                </c:pt>
                <c:pt idx="28">
                  <c:v>19450</c:v>
                </c:pt>
                <c:pt idx="29">
                  <c:v>19480</c:v>
                </c:pt>
                <c:pt idx="30">
                  <c:v>19511</c:v>
                </c:pt>
                <c:pt idx="31">
                  <c:v>19541</c:v>
                </c:pt>
                <c:pt idx="32">
                  <c:v>19572</c:v>
                </c:pt>
                <c:pt idx="33">
                  <c:v>19603</c:v>
                </c:pt>
                <c:pt idx="34">
                  <c:v>19633</c:v>
                </c:pt>
                <c:pt idx="35">
                  <c:v>19664</c:v>
                </c:pt>
                <c:pt idx="36">
                  <c:v>19694</c:v>
                </c:pt>
                <c:pt idx="37">
                  <c:v>19725</c:v>
                </c:pt>
                <c:pt idx="38">
                  <c:v>19756</c:v>
                </c:pt>
                <c:pt idx="39">
                  <c:v>19784</c:v>
                </c:pt>
                <c:pt idx="40">
                  <c:v>19815</c:v>
                </c:pt>
                <c:pt idx="41">
                  <c:v>19845</c:v>
                </c:pt>
                <c:pt idx="42">
                  <c:v>19876</c:v>
                </c:pt>
                <c:pt idx="43">
                  <c:v>19906</c:v>
                </c:pt>
                <c:pt idx="44">
                  <c:v>19937</c:v>
                </c:pt>
                <c:pt idx="45">
                  <c:v>19968</c:v>
                </c:pt>
                <c:pt idx="46">
                  <c:v>19998</c:v>
                </c:pt>
                <c:pt idx="47">
                  <c:v>20029</c:v>
                </c:pt>
                <c:pt idx="48">
                  <c:v>20059</c:v>
                </c:pt>
                <c:pt idx="49">
                  <c:v>20090</c:v>
                </c:pt>
                <c:pt idx="50">
                  <c:v>20121</c:v>
                </c:pt>
                <c:pt idx="51">
                  <c:v>20149</c:v>
                </c:pt>
                <c:pt idx="52">
                  <c:v>20180</c:v>
                </c:pt>
                <c:pt idx="53">
                  <c:v>20210</c:v>
                </c:pt>
                <c:pt idx="54">
                  <c:v>20241</c:v>
                </c:pt>
                <c:pt idx="55">
                  <c:v>20271</c:v>
                </c:pt>
                <c:pt idx="56">
                  <c:v>20302</c:v>
                </c:pt>
                <c:pt idx="57">
                  <c:v>20333</c:v>
                </c:pt>
                <c:pt idx="58">
                  <c:v>20363</c:v>
                </c:pt>
                <c:pt idx="59">
                  <c:v>20394</c:v>
                </c:pt>
                <c:pt idx="60">
                  <c:v>20424</c:v>
                </c:pt>
                <c:pt idx="61">
                  <c:v>20455</c:v>
                </c:pt>
                <c:pt idx="62">
                  <c:v>20486</c:v>
                </c:pt>
                <c:pt idx="63">
                  <c:v>20515</c:v>
                </c:pt>
                <c:pt idx="64">
                  <c:v>20546</c:v>
                </c:pt>
                <c:pt idx="65">
                  <c:v>20576</c:v>
                </c:pt>
                <c:pt idx="66">
                  <c:v>20607</c:v>
                </c:pt>
                <c:pt idx="67">
                  <c:v>20637</c:v>
                </c:pt>
                <c:pt idx="68">
                  <c:v>20668</c:v>
                </c:pt>
                <c:pt idx="69">
                  <c:v>20699</c:v>
                </c:pt>
                <c:pt idx="70">
                  <c:v>20729</c:v>
                </c:pt>
                <c:pt idx="71">
                  <c:v>20760</c:v>
                </c:pt>
                <c:pt idx="72">
                  <c:v>20790</c:v>
                </c:pt>
                <c:pt idx="73">
                  <c:v>20821</c:v>
                </c:pt>
                <c:pt idx="74">
                  <c:v>20852</c:v>
                </c:pt>
                <c:pt idx="75">
                  <c:v>20880</c:v>
                </c:pt>
                <c:pt idx="76">
                  <c:v>20911</c:v>
                </c:pt>
                <c:pt idx="77">
                  <c:v>20941</c:v>
                </c:pt>
                <c:pt idx="78">
                  <c:v>20972</c:v>
                </c:pt>
                <c:pt idx="79">
                  <c:v>21002</c:v>
                </c:pt>
                <c:pt idx="80">
                  <c:v>21033</c:v>
                </c:pt>
                <c:pt idx="81">
                  <c:v>21064</c:v>
                </c:pt>
                <c:pt idx="82">
                  <c:v>21094</c:v>
                </c:pt>
                <c:pt idx="83">
                  <c:v>21125</c:v>
                </c:pt>
                <c:pt idx="84">
                  <c:v>21155</c:v>
                </c:pt>
                <c:pt idx="85">
                  <c:v>21186</c:v>
                </c:pt>
                <c:pt idx="86">
                  <c:v>21217</c:v>
                </c:pt>
                <c:pt idx="87">
                  <c:v>21245</c:v>
                </c:pt>
                <c:pt idx="88">
                  <c:v>21276</c:v>
                </c:pt>
                <c:pt idx="89">
                  <c:v>21306</c:v>
                </c:pt>
                <c:pt idx="90">
                  <c:v>21337</c:v>
                </c:pt>
                <c:pt idx="91">
                  <c:v>21367</c:v>
                </c:pt>
                <c:pt idx="92">
                  <c:v>21398</c:v>
                </c:pt>
                <c:pt idx="93">
                  <c:v>21429</c:v>
                </c:pt>
                <c:pt idx="94">
                  <c:v>21459</c:v>
                </c:pt>
                <c:pt idx="95">
                  <c:v>21490</c:v>
                </c:pt>
                <c:pt idx="96">
                  <c:v>21520</c:v>
                </c:pt>
                <c:pt idx="97">
                  <c:v>21551</c:v>
                </c:pt>
                <c:pt idx="98">
                  <c:v>21582</c:v>
                </c:pt>
                <c:pt idx="99">
                  <c:v>21610</c:v>
                </c:pt>
                <c:pt idx="100">
                  <c:v>21641</c:v>
                </c:pt>
                <c:pt idx="101">
                  <c:v>21671</c:v>
                </c:pt>
                <c:pt idx="102">
                  <c:v>21702</c:v>
                </c:pt>
                <c:pt idx="103">
                  <c:v>21732</c:v>
                </c:pt>
                <c:pt idx="104">
                  <c:v>21763</c:v>
                </c:pt>
                <c:pt idx="105">
                  <c:v>21794</c:v>
                </c:pt>
                <c:pt idx="106">
                  <c:v>21824</c:v>
                </c:pt>
                <c:pt idx="107">
                  <c:v>21855</c:v>
                </c:pt>
                <c:pt idx="108">
                  <c:v>21885</c:v>
                </c:pt>
                <c:pt idx="109">
                  <c:v>21916</c:v>
                </c:pt>
                <c:pt idx="110">
                  <c:v>21947</c:v>
                </c:pt>
                <c:pt idx="111">
                  <c:v>21976</c:v>
                </c:pt>
                <c:pt idx="112">
                  <c:v>22007</c:v>
                </c:pt>
                <c:pt idx="113">
                  <c:v>22037</c:v>
                </c:pt>
                <c:pt idx="114">
                  <c:v>22068</c:v>
                </c:pt>
                <c:pt idx="115">
                  <c:v>22098</c:v>
                </c:pt>
                <c:pt idx="116">
                  <c:v>22129</c:v>
                </c:pt>
                <c:pt idx="117">
                  <c:v>22160</c:v>
                </c:pt>
                <c:pt idx="118">
                  <c:v>22190</c:v>
                </c:pt>
                <c:pt idx="119">
                  <c:v>22221</c:v>
                </c:pt>
                <c:pt idx="120">
                  <c:v>22251</c:v>
                </c:pt>
                <c:pt idx="121">
                  <c:v>22282</c:v>
                </c:pt>
                <c:pt idx="122">
                  <c:v>22313</c:v>
                </c:pt>
                <c:pt idx="123">
                  <c:v>22341</c:v>
                </c:pt>
                <c:pt idx="124">
                  <c:v>22372</c:v>
                </c:pt>
                <c:pt idx="125">
                  <c:v>22402</c:v>
                </c:pt>
                <c:pt idx="126">
                  <c:v>22433</c:v>
                </c:pt>
                <c:pt idx="127">
                  <c:v>22463</c:v>
                </c:pt>
                <c:pt idx="128">
                  <c:v>22494</c:v>
                </c:pt>
                <c:pt idx="129">
                  <c:v>22525</c:v>
                </c:pt>
                <c:pt idx="130">
                  <c:v>22555</c:v>
                </c:pt>
                <c:pt idx="131">
                  <c:v>22586</c:v>
                </c:pt>
                <c:pt idx="132">
                  <c:v>22616</c:v>
                </c:pt>
                <c:pt idx="133">
                  <c:v>22647</c:v>
                </c:pt>
                <c:pt idx="134">
                  <c:v>22678</c:v>
                </c:pt>
                <c:pt idx="135">
                  <c:v>22706</c:v>
                </c:pt>
                <c:pt idx="136">
                  <c:v>22737</c:v>
                </c:pt>
                <c:pt idx="137">
                  <c:v>22767</c:v>
                </c:pt>
                <c:pt idx="138">
                  <c:v>22798</c:v>
                </c:pt>
                <c:pt idx="139">
                  <c:v>22828</c:v>
                </c:pt>
                <c:pt idx="140">
                  <c:v>22859</c:v>
                </c:pt>
                <c:pt idx="141">
                  <c:v>22890</c:v>
                </c:pt>
                <c:pt idx="142">
                  <c:v>22920</c:v>
                </c:pt>
                <c:pt idx="143">
                  <c:v>22951</c:v>
                </c:pt>
                <c:pt idx="144">
                  <c:v>22981</c:v>
                </c:pt>
                <c:pt idx="145">
                  <c:v>23012</c:v>
                </c:pt>
                <c:pt idx="146">
                  <c:v>23043</c:v>
                </c:pt>
                <c:pt idx="147">
                  <c:v>23071</c:v>
                </c:pt>
                <c:pt idx="148">
                  <c:v>23102</c:v>
                </c:pt>
                <c:pt idx="149">
                  <c:v>23132</c:v>
                </c:pt>
                <c:pt idx="150">
                  <c:v>23163</c:v>
                </c:pt>
                <c:pt idx="151">
                  <c:v>23193</c:v>
                </c:pt>
                <c:pt idx="152">
                  <c:v>23224</c:v>
                </c:pt>
                <c:pt idx="153">
                  <c:v>23255</c:v>
                </c:pt>
                <c:pt idx="154">
                  <c:v>23285</c:v>
                </c:pt>
                <c:pt idx="155">
                  <c:v>23316</c:v>
                </c:pt>
                <c:pt idx="156">
                  <c:v>23346</c:v>
                </c:pt>
                <c:pt idx="157">
                  <c:v>23377</c:v>
                </c:pt>
                <c:pt idx="158">
                  <c:v>23408</c:v>
                </c:pt>
                <c:pt idx="159">
                  <c:v>23437</c:v>
                </c:pt>
                <c:pt idx="160">
                  <c:v>23468</c:v>
                </c:pt>
                <c:pt idx="161">
                  <c:v>23498</c:v>
                </c:pt>
                <c:pt idx="162">
                  <c:v>23529</c:v>
                </c:pt>
                <c:pt idx="163">
                  <c:v>23559</c:v>
                </c:pt>
                <c:pt idx="164">
                  <c:v>23590</c:v>
                </c:pt>
                <c:pt idx="165">
                  <c:v>23621</c:v>
                </c:pt>
                <c:pt idx="166">
                  <c:v>23651</c:v>
                </c:pt>
                <c:pt idx="167">
                  <c:v>23682</c:v>
                </c:pt>
                <c:pt idx="168">
                  <c:v>23712</c:v>
                </c:pt>
                <c:pt idx="169">
                  <c:v>23743</c:v>
                </c:pt>
                <c:pt idx="170">
                  <c:v>23774</c:v>
                </c:pt>
                <c:pt idx="171">
                  <c:v>23802</c:v>
                </c:pt>
                <c:pt idx="172">
                  <c:v>23833</c:v>
                </c:pt>
                <c:pt idx="173">
                  <c:v>23863</c:v>
                </c:pt>
                <c:pt idx="174">
                  <c:v>23894</c:v>
                </c:pt>
                <c:pt idx="175">
                  <c:v>23924</c:v>
                </c:pt>
                <c:pt idx="176">
                  <c:v>23955</c:v>
                </c:pt>
                <c:pt idx="177">
                  <c:v>23986</c:v>
                </c:pt>
                <c:pt idx="178">
                  <c:v>24016</c:v>
                </c:pt>
                <c:pt idx="179">
                  <c:v>24047</c:v>
                </c:pt>
                <c:pt idx="180">
                  <c:v>24077</c:v>
                </c:pt>
                <c:pt idx="181">
                  <c:v>24108</c:v>
                </c:pt>
                <c:pt idx="182">
                  <c:v>24139</c:v>
                </c:pt>
                <c:pt idx="183">
                  <c:v>24167</c:v>
                </c:pt>
                <c:pt idx="184">
                  <c:v>24198</c:v>
                </c:pt>
                <c:pt idx="185">
                  <c:v>24228</c:v>
                </c:pt>
                <c:pt idx="186">
                  <c:v>24259</c:v>
                </c:pt>
                <c:pt idx="187">
                  <c:v>24289</c:v>
                </c:pt>
                <c:pt idx="188">
                  <c:v>24320</c:v>
                </c:pt>
                <c:pt idx="189">
                  <c:v>24351</c:v>
                </c:pt>
                <c:pt idx="190">
                  <c:v>24381</c:v>
                </c:pt>
                <c:pt idx="191">
                  <c:v>24412</c:v>
                </c:pt>
                <c:pt idx="192">
                  <c:v>24442</c:v>
                </c:pt>
                <c:pt idx="193">
                  <c:v>24473</c:v>
                </c:pt>
                <c:pt idx="194">
                  <c:v>24504</c:v>
                </c:pt>
                <c:pt idx="195">
                  <c:v>24532</c:v>
                </c:pt>
                <c:pt idx="196">
                  <c:v>24563</c:v>
                </c:pt>
                <c:pt idx="197">
                  <c:v>24593</c:v>
                </c:pt>
                <c:pt idx="198">
                  <c:v>24624</c:v>
                </c:pt>
                <c:pt idx="199">
                  <c:v>24654</c:v>
                </c:pt>
                <c:pt idx="200">
                  <c:v>24685</c:v>
                </c:pt>
                <c:pt idx="201">
                  <c:v>24716</c:v>
                </c:pt>
                <c:pt idx="202">
                  <c:v>24746</c:v>
                </c:pt>
                <c:pt idx="203">
                  <c:v>24777</c:v>
                </c:pt>
                <c:pt idx="204">
                  <c:v>24807</c:v>
                </c:pt>
                <c:pt idx="205">
                  <c:v>24838</c:v>
                </c:pt>
                <c:pt idx="206">
                  <c:v>24869</c:v>
                </c:pt>
                <c:pt idx="207">
                  <c:v>24898</c:v>
                </c:pt>
                <c:pt idx="208">
                  <c:v>24929</c:v>
                </c:pt>
                <c:pt idx="209">
                  <c:v>24959</c:v>
                </c:pt>
                <c:pt idx="210">
                  <c:v>24990</c:v>
                </c:pt>
                <c:pt idx="211">
                  <c:v>25020</c:v>
                </c:pt>
                <c:pt idx="212">
                  <c:v>25051</c:v>
                </c:pt>
                <c:pt idx="213">
                  <c:v>25082</c:v>
                </c:pt>
                <c:pt idx="214">
                  <c:v>25112</c:v>
                </c:pt>
                <c:pt idx="215">
                  <c:v>25143</c:v>
                </c:pt>
                <c:pt idx="216">
                  <c:v>25173</c:v>
                </c:pt>
                <c:pt idx="217">
                  <c:v>25204</c:v>
                </c:pt>
                <c:pt idx="218">
                  <c:v>25235</c:v>
                </c:pt>
                <c:pt idx="219">
                  <c:v>25263</c:v>
                </c:pt>
                <c:pt idx="220">
                  <c:v>25294</c:v>
                </c:pt>
                <c:pt idx="221">
                  <c:v>25324</c:v>
                </c:pt>
                <c:pt idx="222">
                  <c:v>25355</c:v>
                </c:pt>
                <c:pt idx="223">
                  <c:v>25385</c:v>
                </c:pt>
                <c:pt idx="224">
                  <c:v>25416</c:v>
                </c:pt>
                <c:pt idx="225">
                  <c:v>25447</c:v>
                </c:pt>
                <c:pt idx="226">
                  <c:v>25477</c:v>
                </c:pt>
                <c:pt idx="227">
                  <c:v>25508</c:v>
                </c:pt>
                <c:pt idx="228">
                  <c:v>25538</c:v>
                </c:pt>
                <c:pt idx="229">
                  <c:v>25569</c:v>
                </c:pt>
                <c:pt idx="230">
                  <c:v>25600</c:v>
                </c:pt>
                <c:pt idx="231">
                  <c:v>25628</c:v>
                </c:pt>
                <c:pt idx="232">
                  <c:v>25659</c:v>
                </c:pt>
                <c:pt idx="233">
                  <c:v>25689</c:v>
                </c:pt>
                <c:pt idx="234">
                  <c:v>25720</c:v>
                </c:pt>
                <c:pt idx="235">
                  <c:v>25750</c:v>
                </c:pt>
                <c:pt idx="236">
                  <c:v>25781</c:v>
                </c:pt>
                <c:pt idx="237">
                  <c:v>25812</c:v>
                </c:pt>
                <c:pt idx="238">
                  <c:v>25842</c:v>
                </c:pt>
                <c:pt idx="239">
                  <c:v>25873</c:v>
                </c:pt>
                <c:pt idx="240">
                  <c:v>25903</c:v>
                </c:pt>
                <c:pt idx="241">
                  <c:v>25934</c:v>
                </c:pt>
                <c:pt idx="242">
                  <c:v>25965</c:v>
                </c:pt>
                <c:pt idx="243">
                  <c:v>25993</c:v>
                </c:pt>
                <c:pt idx="244">
                  <c:v>26024</c:v>
                </c:pt>
                <c:pt idx="245">
                  <c:v>26054</c:v>
                </c:pt>
                <c:pt idx="246">
                  <c:v>26085</c:v>
                </c:pt>
                <c:pt idx="247">
                  <c:v>26115</c:v>
                </c:pt>
                <c:pt idx="248">
                  <c:v>26146</c:v>
                </c:pt>
                <c:pt idx="249">
                  <c:v>26177</c:v>
                </c:pt>
                <c:pt idx="250">
                  <c:v>26207</c:v>
                </c:pt>
                <c:pt idx="251">
                  <c:v>26238</c:v>
                </c:pt>
                <c:pt idx="252">
                  <c:v>26268</c:v>
                </c:pt>
                <c:pt idx="253">
                  <c:v>26299</c:v>
                </c:pt>
                <c:pt idx="254">
                  <c:v>26330</c:v>
                </c:pt>
                <c:pt idx="255">
                  <c:v>26359</c:v>
                </c:pt>
                <c:pt idx="256">
                  <c:v>26390</c:v>
                </c:pt>
                <c:pt idx="257">
                  <c:v>26420</c:v>
                </c:pt>
                <c:pt idx="258">
                  <c:v>26451</c:v>
                </c:pt>
                <c:pt idx="259">
                  <c:v>26481</c:v>
                </c:pt>
                <c:pt idx="260">
                  <c:v>26512</c:v>
                </c:pt>
                <c:pt idx="261">
                  <c:v>26543</c:v>
                </c:pt>
                <c:pt idx="262">
                  <c:v>26573</c:v>
                </c:pt>
                <c:pt idx="263">
                  <c:v>26604</c:v>
                </c:pt>
                <c:pt idx="264">
                  <c:v>26634</c:v>
                </c:pt>
                <c:pt idx="265">
                  <c:v>26665</c:v>
                </c:pt>
                <c:pt idx="266">
                  <c:v>26696</c:v>
                </c:pt>
                <c:pt idx="267">
                  <c:v>26724</c:v>
                </c:pt>
                <c:pt idx="268">
                  <c:v>26755</c:v>
                </c:pt>
                <c:pt idx="269">
                  <c:v>26785</c:v>
                </c:pt>
                <c:pt idx="270">
                  <c:v>26816</c:v>
                </c:pt>
                <c:pt idx="271">
                  <c:v>26846</c:v>
                </c:pt>
                <c:pt idx="272">
                  <c:v>26877</c:v>
                </c:pt>
                <c:pt idx="273">
                  <c:v>26908</c:v>
                </c:pt>
                <c:pt idx="274">
                  <c:v>26938</c:v>
                </c:pt>
                <c:pt idx="275">
                  <c:v>26969</c:v>
                </c:pt>
                <c:pt idx="276">
                  <c:v>26999</c:v>
                </c:pt>
                <c:pt idx="277">
                  <c:v>27030</c:v>
                </c:pt>
                <c:pt idx="278">
                  <c:v>27061</c:v>
                </c:pt>
                <c:pt idx="279">
                  <c:v>27089</c:v>
                </c:pt>
                <c:pt idx="280">
                  <c:v>27120</c:v>
                </c:pt>
                <c:pt idx="281">
                  <c:v>27150</c:v>
                </c:pt>
                <c:pt idx="282">
                  <c:v>27181</c:v>
                </c:pt>
                <c:pt idx="283">
                  <c:v>27211</c:v>
                </c:pt>
                <c:pt idx="284">
                  <c:v>27242</c:v>
                </c:pt>
                <c:pt idx="285">
                  <c:v>27273</c:v>
                </c:pt>
                <c:pt idx="286">
                  <c:v>27303</c:v>
                </c:pt>
                <c:pt idx="287">
                  <c:v>27334</c:v>
                </c:pt>
                <c:pt idx="288">
                  <c:v>27364</c:v>
                </c:pt>
                <c:pt idx="289">
                  <c:v>27395</c:v>
                </c:pt>
                <c:pt idx="290">
                  <c:v>27426</c:v>
                </c:pt>
                <c:pt idx="291">
                  <c:v>27454</c:v>
                </c:pt>
                <c:pt idx="292">
                  <c:v>27485</c:v>
                </c:pt>
                <c:pt idx="293">
                  <c:v>27515</c:v>
                </c:pt>
                <c:pt idx="294">
                  <c:v>27546</c:v>
                </c:pt>
                <c:pt idx="295">
                  <c:v>27576</c:v>
                </c:pt>
                <c:pt idx="296">
                  <c:v>27607</c:v>
                </c:pt>
                <c:pt idx="297">
                  <c:v>27638</c:v>
                </c:pt>
                <c:pt idx="298">
                  <c:v>27668</c:v>
                </c:pt>
                <c:pt idx="299">
                  <c:v>27699</c:v>
                </c:pt>
                <c:pt idx="300">
                  <c:v>27729</c:v>
                </c:pt>
                <c:pt idx="301">
                  <c:v>27760</c:v>
                </c:pt>
                <c:pt idx="302">
                  <c:v>27791</c:v>
                </c:pt>
                <c:pt idx="303">
                  <c:v>27820</c:v>
                </c:pt>
                <c:pt idx="304">
                  <c:v>27851</c:v>
                </c:pt>
                <c:pt idx="305">
                  <c:v>27881</c:v>
                </c:pt>
                <c:pt idx="306">
                  <c:v>27912</c:v>
                </c:pt>
                <c:pt idx="307">
                  <c:v>27942</c:v>
                </c:pt>
                <c:pt idx="308">
                  <c:v>27973</c:v>
                </c:pt>
                <c:pt idx="309">
                  <c:v>28004</c:v>
                </c:pt>
                <c:pt idx="310">
                  <c:v>28034</c:v>
                </c:pt>
                <c:pt idx="311">
                  <c:v>28065</c:v>
                </c:pt>
                <c:pt idx="312">
                  <c:v>28095</c:v>
                </c:pt>
                <c:pt idx="313">
                  <c:v>28126</c:v>
                </c:pt>
                <c:pt idx="314">
                  <c:v>28157</c:v>
                </c:pt>
                <c:pt idx="315">
                  <c:v>28185</c:v>
                </c:pt>
                <c:pt idx="316">
                  <c:v>28216</c:v>
                </c:pt>
                <c:pt idx="317">
                  <c:v>28246</c:v>
                </c:pt>
                <c:pt idx="318">
                  <c:v>28277</c:v>
                </c:pt>
                <c:pt idx="319">
                  <c:v>28307</c:v>
                </c:pt>
                <c:pt idx="320">
                  <c:v>28338</c:v>
                </c:pt>
                <c:pt idx="321">
                  <c:v>28369</c:v>
                </c:pt>
                <c:pt idx="322">
                  <c:v>28399</c:v>
                </c:pt>
                <c:pt idx="323">
                  <c:v>28430</c:v>
                </c:pt>
                <c:pt idx="324">
                  <c:v>28460</c:v>
                </c:pt>
                <c:pt idx="325">
                  <c:v>28491</c:v>
                </c:pt>
                <c:pt idx="326">
                  <c:v>28522</c:v>
                </c:pt>
                <c:pt idx="327">
                  <c:v>28550</c:v>
                </c:pt>
                <c:pt idx="328">
                  <c:v>28581</c:v>
                </c:pt>
                <c:pt idx="329">
                  <c:v>28611</c:v>
                </c:pt>
                <c:pt idx="330">
                  <c:v>28642</c:v>
                </c:pt>
                <c:pt idx="331">
                  <c:v>28672</c:v>
                </c:pt>
                <c:pt idx="332">
                  <c:v>28703</c:v>
                </c:pt>
                <c:pt idx="333">
                  <c:v>28734</c:v>
                </c:pt>
                <c:pt idx="334">
                  <c:v>28764</c:v>
                </c:pt>
                <c:pt idx="335">
                  <c:v>28795</c:v>
                </c:pt>
                <c:pt idx="336">
                  <c:v>28825</c:v>
                </c:pt>
                <c:pt idx="337">
                  <c:v>28856</c:v>
                </c:pt>
                <c:pt idx="338">
                  <c:v>28887</c:v>
                </c:pt>
                <c:pt idx="339">
                  <c:v>28915</c:v>
                </c:pt>
                <c:pt idx="340">
                  <c:v>28946</c:v>
                </c:pt>
                <c:pt idx="341">
                  <c:v>28976</c:v>
                </c:pt>
                <c:pt idx="342">
                  <c:v>29007</c:v>
                </c:pt>
                <c:pt idx="343">
                  <c:v>29037</c:v>
                </c:pt>
                <c:pt idx="344">
                  <c:v>29068</c:v>
                </c:pt>
                <c:pt idx="345">
                  <c:v>29099</c:v>
                </c:pt>
                <c:pt idx="346">
                  <c:v>29129</c:v>
                </c:pt>
                <c:pt idx="347">
                  <c:v>29160</c:v>
                </c:pt>
                <c:pt idx="348">
                  <c:v>29190</c:v>
                </c:pt>
                <c:pt idx="349">
                  <c:v>29221</c:v>
                </c:pt>
                <c:pt idx="350">
                  <c:v>29252</c:v>
                </c:pt>
                <c:pt idx="351">
                  <c:v>29281</c:v>
                </c:pt>
                <c:pt idx="352">
                  <c:v>29312</c:v>
                </c:pt>
                <c:pt idx="353">
                  <c:v>29342</c:v>
                </c:pt>
                <c:pt idx="354">
                  <c:v>29373</c:v>
                </c:pt>
                <c:pt idx="355">
                  <c:v>29403</c:v>
                </c:pt>
                <c:pt idx="356">
                  <c:v>29434</c:v>
                </c:pt>
                <c:pt idx="357">
                  <c:v>29465</c:v>
                </c:pt>
                <c:pt idx="358">
                  <c:v>29495</c:v>
                </c:pt>
                <c:pt idx="359">
                  <c:v>29526</c:v>
                </c:pt>
                <c:pt idx="360">
                  <c:v>29556</c:v>
                </c:pt>
                <c:pt idx="361">
                  <c:v>29587</c:v>
                </c:pt>
                <c:pt idx="362">
                  <c:v>29618</c:v>
                </c:pt>
                <c:pt idx="363">
                  <c:v>29646</c:v>
                </c:pt>
                <c:pt idx="364">
                  <c:v>29677</c:v>
                </c:pt>
                <c:pt idx="365">
                  <c:v>29707</c:v>
                </c:pt>
                <c:pt idx="366">
                  <c:v>29738</c:v>
                </c:pt>
                <c:pt idx="367">
                  <c:v>29768</c:v>
                </c:pt>
                <c:pt idx="368">
                  <c:v>29799</c:v>
                </c:pt>
                <c:pt idx="369">
                  <c:v>29830</c:v>
                </c:pt>
                <c:pt idx="370">
                  <c:v>29860</c:v>
                </c:pt>
                <c:pt idx="371">
                  <c:v>29891</c:v>
                </c:pt>
                <c:pt idx="372">
                  <c:v>29921</c:v>
                </c:pt>
                <c:pt idx="373">
                  <c:v>29952</c:v>
                </c:pt>
                <c:pt idx="374">
                  <c:v>29983</c:v>
                </c:pt>
                <c:pt idx="375">
                  <c:v>30011</c:v>
                </c:pt>
                <c:pt idx="376">
                  <c:v>30042</c:v>
                </c:pt>
                <c:pt idx="377">
                  <c:v>30072</c:v>
                </c:pt>
                <c:pt idx="378">
                  <c:v>30103</c:v>
                </c:pt>
                <c:pt idx="379">
                  <c:v>30133</c:v>
                </c:pt>
                <c:pt idx="380">
                  <c:v>30164</c:v>
                </c:pt>
                <c:pt idx="381">
                  <c:v>30195</c:v>
                </c:pt>
                <c:pt idx="382">
                  <c:v>30225</c:v>
                </c:pt>
                <c:pt idx="383">
                  <c:v>30256</c:v>
                </c:pt>
                <c:pt idx="384">
                  <c:v>30286</c:v>
                </c:pt>
                <c:pt idx="385">
                  <c:v>30317</c:v>
                </c:pt>
                <c:pt idx="386">
                  <c:v>30348</c:v>
                </c:pt>
                <c:pt idx="387">
                  <c:v>30376</c:v>
                </c:pt>
                <c:pt idx="388">
                  <c:v>30407</c:v>
                </c:pt>
                <c:pt idx="389">
                  <c:v>30437</c:v>
                </c:pt>
                <c:pt idx="390">
                  <c:v>30468</c:v>
                </c:pt>
                <c:pt idx="391">
                  <c:v>30498</c:v>
                </c:pt>
                <c:pt idx="392">
                  <c:v>30529</c:v>
                </c:pt>
                <c:pt idx="393">
                  <c:v>30560</c:v>
                </c:pt>
                <c:pt idx="394">
                  <c:v>30590</c:v>
                </c:pt>
                <c:pt idx="395">
                  <c:v>30621</c:v>
                </c:pt>
                <c:pt idx="396">
                  <c:v>30651</c:v>
                </c:pt>
                <c:pt idx="397">
                  <c:v>30682</c:v>
                </c:pt>
                <c:pt idx="398">
                  <c:v>30713</c:v>
                </c:pt>
                <c:pt idx="399">
                  <c:v>30742</c:v>
                </c:pt>
                <c:pt idx="400">
                  <c:v>30773</c:v>
                </c:pt>
                <c:pt idx="401">
                  <c:v>30803</c:v>
                </c:pt>
                <c:pt idx="402">
                  <c:v>30834</c:v>
                </c:pt>
                <c:pt idx="403">
                  <c:v>30864</c:v>
                </c:pt>
                <c:pt idx="404">
                  <c:v>30895</c:v>
                </c:pt>
                <c:pt idx="405">
                  <c:v>30926</c:v>
                </c:pt>
                <c:pt idx="406">
                  <c:v>30956</c:v>
                </c:pt>
                <c:pt idx="407">
                  <c:v>30987</c:v>
                </c:pt>
                <c:pt idx="408">
                  <c:v>31017</c:v>
                </c:pt>
                <c:pt idx="409">
                  <c:v>31048</c:v>
                </c:pt>
                <c:pt idx="410">
                  <c:v>31079</c:v>
                </c:pt>
                <c:pt idx="411">
                  <c:v>31107</c:v>
                </c:pt>
                <c:pt idx="412">
                  <c:v>31138</c:v>
                </c:pt>
                <c:pt idx="413">
                  <c:v>31168</c:v>
                </c:pt>
                <c:pt idx="414">
                  <c:v>31199</c:v>
                </c:pt>
                <c:pt idx="415">
                  <c:v>31229</c:v>
                </c:pt>
                <c:pt idx="416">
                  <c:v>31260</c:v>
                </c:pt>
                <c:pt idx="417">
                  <c:v>31291</c:v>
                </c:pt>
                <c:pt idx="418">
                  <c:v>31321</c:v>
                </c:pt>
                <c:pt idx="419">
                  <c:v>31352</c:v>
                </c:pt>
                <c:pt idx="420">
                  <c:v>31382</c:v>
                </c:pt>
                <c:pt idx="421">
                  <c:v>31413</c:v>
                </c:pt>
                <c:pt idx="422">
                  <c:v>31444</c:v>
                </c:pt>
                <c:pt idx="423">
                  <c:v>31472</c:v>
                </c:pt>
                <c:pt idx="424">
                  <c:v>31503</c:v>
                </c:pt>
                <c:pt idx="425">
                  <c:v>31533</c:v>
                </c:pt>
                <c:pt idx="426">
                  <c:v>31564</c:v>
                </c:pt>
                <c:pt idx="427">
                  <c:v>31594</c:v>
                </c:pt>
                <c:pt idx="428">
                  <c:v>31625</c:v>
                </c:pt>
                <c:pt idx="429">
                  <c:v>31656</c:v>
                </c:pt>
                <c:pt idx="430">
                  <c:v>31686</c:v>
                </c:pt>
                <c:pt idx="431">
                  <c:v>31717</c:v>
                </c:pt>
                <c:pt idx="432">
                  <c:v>31747</c:v>
                </c:pt>
                <c:pt idx="433">
                  <c:v>31778</c:v>
                </c:pt>
                <c:pt idx="434">
                  <c:v>31809</c:v>
                </c:pt>
                <c:pt idx="435">
                  <c:v>31837</c:v>
                </c:pt>
                <c:pt idx="436">
                  <c:v>31868</c:v>
                </c:pt>
                <c:pt idx="437">
                  <c:v>31898</c:v>
                </c:pt>
                <c:pt idx="438">
                  <c:v>31929</c:v>
                </c:pt>
                <c:pt idx="439">
                  <c:v>31959</c:v>
                </c:pt>
                <c:pt idx="440">
                  <c:v>31990</c:v>
                </c:pt>
                <c:pt idx="441">
                  <c:v>32021</c:v>
                </c:pt>
                <c:pt idx="442">
                  <c:v>32051</c:v>
                </c:pt>
                <c:pt idx="443">
                  <c:v>32082</c:v>
                </c:pt>
                <c:pt idx="444">
                  <c:v>32112</c:v>
                </c:pt>
                <c:pt idx="445">
                  <c:v>32143</c:v>
                </c:pt>
                <c:pt idx="446">
                  <c:v>32174</c:v>
                </c:pt>
                <c:pt idx="447">
                  <c:v>32203</c:v>
                </c:pt>
                <c:pt idx="448">
                  <c:v>32234</c:v>
                </c:pt>
                <c:pt idx="449">
                  <c:v>32264</c:v>
                </c:pt>
                <c:pt idx="450">
                  <c:v>32295</c:v>
                </c:pt>
                <c:pt idx="451">
                  <c:v>32325</c:v>
                </c:pt>
                <c:pt idx="452">
                  <c:v>32356</c:v>
                </c:pt>
                <c:pt idx="453">
                  <c:v>32387</c:v>
                </c:pt>
                <c:pt idx="454">
                  <c:v>32417</c:v>
                </c:pt>
                <c:pt idx="455">
                  <c:v>32448</c:v>
                </c:pt>
                <c:pt idx="456">
                  <c:v>32478</c:v>
                </c:pt>
                <c:pt idx="457">
                  <c:v>32509</c:v>
                </c:pt>
                <c:pt idx="458">
                  <c:v>32540</c:v>
                </c:pt>
                <c:pt idx="459">
                  <c:v>32568</c:v>
                </c:pt>
                <c:pt idx="460">
                  <c:v>32599</c:v>
                </c:pt>
                <c:pt idx="461">
                  <c:v>32629</c:v>
                </c:pt>
                <c:pt idx="462">
                  <c:v>32660</c:v>
                </c:pt>
                <c:pt idx="463">
                  <c:v>32690</c:v>
                </c:pt>
                <c:pt idx="464">
                  <c:v>32721</c:v>
                </c:pt>
                <c:pt idx="465">
                  <c:v>32752</c:v>
                </c:pt>
                <c:pt idx="466">
                  <c:v>32782</c:v>
                </c:pt>
                <c:pt idx="467">
                  <c:v>32813</c:v>
                </c:pt>
                <c:pt idx="468">
                  <c:v>32843</c:v>
                </c:pt>
                <c:pt idx="469">
                  <c:v>32874</c:v>
                </c:pt>
                <c:pt idx="470">
                  <c:v>32905</c:v>
                </c:pt>
                <c:pt idx="471">
                  <c:v>32933</c:v>
                </c:pt>
                <c:pt idx="472">
                  <c:v>32964</c:v>
                </c:pt>
                <c:pt idx="473">
                  <c:v>32994</c:v>
                </c:pt>
                <c:pt idx="474">
                  <c:v>33025</c:v>
                </c:pt>
                <c:pt idx="475">
                  <c:v>33055</c:v>
                </c:pt>
                <c:pt idx="476">
                  <c:v>33086</c:v>
                </c:pt>
                <c:pt idx="477">
                  <c:v>33117</c:v>
                </c:pt>
                <c:pt idx="478">
                  <c:v>33147</c:v>
                </c:pt>
                <c:pt idx="479">
                  <c:v>33178</c:v>
                </c:pt>
                <c:pt idx="480">
                  <c:v>33208</c:v>
                </c:pt>
                <c:pt idx="481">
                  <c:v>33239</c:v>
                </c:pt>
                <c:pt idx="482">
                  <c:v>33270</c:v>
                </c:pt>
                <c:pt idx="483">
                  <c:v>33298</c:v>
                </c:pt>
                <c:pt idx="484">
                  <c:v>33329</c:v>
                </c:pt>
                <c:pt idx="485">
                  <c:v>33359</c:v>
                </c:pt>
                <c:pt idx="486">
                  <c:v>33390</c:v>
                </c:pt>
                <c:pt idx="487">
                  <c:v>33420</c:v>
                </c:pt>
                <c:pt idx="488">
                  <c:v>33451</c:v>
                </c:pt>
                <c:pt idx="489">
                  <c:v>33482</c:v>
                </c:pt>
                <c:pt idx="490">
                  <c:v>33512</c:v>
                </c:pt>
                <c:pt idx="491">
                  <c:v>33543</c:v>
                </c:pt>
                <c:pt idx="492">
                  <c:v>33573</c:v>
                </c:pt>
                <c:pt idx="493">
                  <c:v>33604</c:v>
                </c:pt>
                <c:pt idx="494">
                  <c:v>33635</c:v>
                </c:pt>
                <c:pt idx="495">
                  <c:v>33664</c:v>
                </c:pt>
                <c:pt idx="496">
                  <c:v>33695</c:v>
                </c:pt>
                <c:pt idx="497">
                  <c:v>33725</c:v>
                </c:pt>
                <c:pt idx="498">
                  <c:v>33756</c:v>
                </c:pt>
                <c:pt idx="499">
                  <c:v>33786</c:v>
                </c:pt>
                <c:pt idx="500">
                  <c:v>33817</c:v>
                </c:pt>
                <c:pt idx="501">
                  <c:v>33848</c:v>
                </c:pt>
                <c:pt idx="502">
                  <c:v>33878</c:v>
                </c:pt>
                <c:pt idx="503">
                  <c:v>33909</c:v>
                </c:pt>
                <c:pt idx="504">
                  <c:v>33939</c:v>
                </c:pt>
                <c:pt idx="505">
                  <c:v>33970</c:v>
                </c:pt>
                <c:pt idx="506">
                  <c:v>34001</c:v>
                </c:pt>
                <c:pt idx="507">
                  <c:v>34029</c:v>
                </c:pt>
                <c:pt idx="508">
                  <c:v>34060</c:v>
                </c:pt>
                <c:pt idx="509">
                  <c:v>34090</c:v>
                </c:pt>
                <c:pt idx="510">
                  <c:v>34121</c:v>
                </c:pt>
                <c:pt idx="511">
                  <c:v>34151</c:v>
                </c:pt>
                <c:pt idx="512">
                  <c:v>34182</c:v>
                </c:pt>
                <c:pt idx="513">
                  <c:v>34213</c:v>
                </c:pt>
                <c:pt idx="514">
                  <c:v>34243</c:v>
                </c:pt>
                <c:pt idx="515">
                  <c:v>34274</c:v>
                </c:pt>
                <c:pt idx="516">
                  <c:v>34304</c:v>
                </c:pt>
                <c:pt idx="517">
                  <c:v>34335</c:v>
                </c:pt>
                <c:pt idx="518">
                  <c:v>34366</c:v>
                </c:pt>
                <c:pt idx="519">
                  <c:v>34394</c:v>
                </c:pt>
                <c:pt idx="520">
                  <c:v>34425</c:v>
                </c:pt>
                <c:pt idx="521">
                  <c:v>34455</c:v>
                </c:pt>
                <c:pt idx="522">
                  <c:v>34486</c:v>
                </c:pt>
                <c:pt idx="523">
                  <c:v>34516</c:v>
                </c:pt>
                <c:pt idx="524">
                  <c:v>34547</c:v>
                </c:pt>
                <c:pt idx="525">
                  <c:v>34578</c:v>
                </c:pt>
                <c:pt idx="526">
                  <c:v>34608</c:v>
                </c:pt>
                <c:pt idx="527">
                  <c:v>34639</c:v>
                </c:pt>
                <c:pt idx="528">
                  <c:v>34669</c:v>
                </c:pt>
                <c:pt idx="529">
                  <c:v>34700</c:v>
                </c:pt>
                <c:pt idx="530">
                  <c:v>34731</c:v>
                </c:pt>
                <c:pt idx="531">
                  <c:v>34759</c:v>
                </c:pt>
                <c:pt idx="532">
                  <c:v>34790</c:v>
                </c:pt>
                <c:pt idx="533">
                  <c:v>34820</c:v>
                </c:pt>
                <c:pt idx="534">
                  <c:v>34851</c:v>
                </c:pt>
                <c:pt idx="535">
                  <c:v>34881</c:v>
                </c:pt>
                <c:pt idx="536">
                  <c:v>34912</c:v>
                </c:pt>
                <c:pt idx="537">
                  <c:v>34943</c:v>
                </c:pt>
                <c:pt idx="538">
                  <c:v>34973</c:v>
                </c:pt>
                <c:pt idx="539">
                  <c:v>35004</c:v>
                </c:pt>
                <c:pt idx="540">
                  <c:v>35034</c:v>
                </c:pt>
                <c:pt idx="541">
                  <c:v>35065</c:v>
                </c:pt>
                <c:pt idx="542">
                  <c:v>35096</c:v>
                </c:pt>
                <c:pt idx="543">
                  <c:v>35125</c:v>
                </c:pt>
                <c:pt idx="544">
                  <c:v>35156</c:v>
                </c:pt>
                <c:pt idx="545">
                  <c:v>35186</c:v>
                </c:pt>
                <c:pt idx="546">
                  <c:v>35217</c:v>
                </c:pt>
                <c:pt idx="547">
                  <c:v>35247</c:v>
                </c:pt>
                <c:pt idx="548">
                  <c:v>35278</c:v>
                </c:pt>
                <c:pt idx="549">
                  <c:v>35309</c:v>
                </c:pt>
                <c:pt idx="550">
                  <c:v>35339</c:v>
                </c:pt>
                <c:pt idx="551">
                  <c:v>35370</c:v>
                </c:pt>
                <c:pt idx="552">
                  <c:v>35400</c:v>
                </c:pt>
                <c:pt idx="553">
                  <c:v>35431</c:v>
                </c:pt>
                <c:pt idx="554">
                  <c:v>35462</c:v>
                </c:pt>
                <c:pt idx="555">
                  <c:v>35490</c:v>
                </c:pt>
                <c:pt idx="556">
                  <c:v>35521</c:v>
                </c:pt>
                <c:pt idx="557">
                  <c:v>35551</c:v>
                </c:pt>
                <c:pt idx="558">
                  <c:v>35582</c:v>
                </c:pt>
                <c:pt idx="559">
                  <c:v>35612</c:v>
                </c:pt>
                <c:pt idx="560">
                  <c:v>35643</c:v>
                </c:pt>
                <c:pt idx="561">
                  <c:v>35674</c:v>
                </c:pt>
                <c:pt idx="562">
                  <c:v>35704</c:v>
                </c:pt>
                <c:pt idx="563">
                  <c:v>35735</c:v>
                </c:pt>
                <c:pt idx="564">
                  <c:v>35765</c:v>
                </c:pt>
                <c:pt idx="565">
                  <c:v>35796</c:v>
                </c:pt>
                <c:pt idx="566">
                  <c:v>35827</c:v>
                </c:pt>
                <c:pt idx="567">
                  <c:v>35855</c:v>
                </c:pt>
                <c:pt idx="568">
                  <c:v>35886</c:v>
                </c:pt>
                <c:pt idx="569">
                  <c:v>35916</c:v>
                </c:pt>
                <c:pt idx="570">
                  <c:v>35947</c:v>
                </c:pt>
                <c:pt idx="571">
                  <c:v>35977</c:v>
                </c:pt>
                <c:pt idx="572">
                  <c:v>36008</c:v>
                </c:pt>
                <c:pt idx="573">
                  <c:v>36039</c:v>
                </c:pt>
                <c:pt idx="574">
                  <c:v>36069</c:v>
                </c:pt>
                <c:pt idx="575">
                  <c:v>36100</c:v>
                </c:pt>
                <c:pt idx="576">
                  <c:v>36130</c:v>
                </c:pt>
                <c:pt idx="577">
                  <c:v>36161</c:v>
                </c:pt>
                <c:pt idx="578">
                  <c:v>36192</c:v>
                </c:pt>
                <c:pt idx="579">
                  <c:v>36220</c:v>
                </c:pt>
                <c:pt idx="580">
                  <c:v>36251</c:v>
                </c:pt>
                <c:pt idx="581">
                  <c:v>36281</c:v>
                </c:pt>
                <c:pt idx="582">
                  <c:v>36312</c:v>
                </c:pt>
                <c:pt idx="583">
                  <c:v>36342</c:v>
                </c:pt>
                <c:pt idx="584">
                  <c:v>36373</c:v>
                </c:pt>
                <c:pt idx="585">
                  <c:v>36404</c:v>
                </c:pt>
                <c:pt idx="586">
                  <c:v>36434</c:v>
                </c:pt>
                <c:pt idx="587">
                  <c:v>36465</c:v>
                </c:pt>
                <c:pt idx="588">
                  <c:v>36495</c:v>
                </c:pt>
                <c:pt idx="589">
                  <c:v>36526</c:v>
                </c:pt>
                <c:pt idx="590">
                  <c:v>36557</c:v>
                </c:pt>
                <c:pt idx="591">
                  <c:v>36586</c:v>
                </c:pt>
                <c:pt idx="592">
                  <c:v>36617</c:v>
                </c:pt>
                <c:pt idx="593">
                  <c:v>36647</c:v>
                </c:pt>
                <c:pt idx="594">
                  <c:v>36678</c:v>
                </c:pt>
                <c:pt idx="595">
                  <c:v>36708</c:v>
                </c:pt>
                <c:pt idx="596">
                  <c:v>36739</c:v>
                </c:pt>
                <c:pt idx="597">
                  <c:v>36770</c:v>
                </c:pt>
                <c:pt idx="598">
                  <c:v>36800</c:v>
                </c:pt>
                <c:pt idx="599">
                  <c:v>36831</c:v>
                </c:pt>
                <c:pt idx="600">
                  <c:v>36861</c:v>
                </c:pt>
                <c:pt idx="601">
                  <c:v>36892</c:v>
                </c:pt>
                <c:pt idx="602">
                  <c:v>36923</c:v>
                </c:pt>
                <c:pt idx="603">
                  <c:v>36951</c:v>
                </c:pt>
                <c:pt idx="604">
                  <c:v>36982</c:v>
                </c:pt>
                <c:pt idx="605">
                  <c:v>37012</c:v>
                </c:pt>
                <c:pt idx="606">
                  <c:v>37043</c:v>
                </c:pt>
                <c:pt idx="607">
                  <c:v>37073</c:v>
                </c:pt>
                <c:pt idx="608">
                  <c:v>37104</c:v>
                </c:pt>
                <c:pt idx="609">
                  <c:v>37135</c:v>
                </c:pt>
                <c:pt idx="610">
                  <c:v>37165</c:v>
                </c:pt>
                <c:pt idx="611">
                  <c:v>37196</c:v>
                </c:pt>
                <c:pt idx="612">
                  <c:v>37226</c:v>
                </c:pt>
                <c:pt idx="613">
                  <c:v>37257</c:v>
                </c:pt>
                <c:pt idx="614">
                  <c:v>37288</c:v>
                </c:pt>
                <c:pt idx="615">
                  <c:v>37316</c:v>
                </c:pt>
                <c:pt idx="616">
                  <c:v>37347</c:v>
                </c:pt>
                <c:pt idx="617">
                  <c:v>37377</c:v>
                </c:pt>
                <c:pt idx="618">
                  <c:v>37408</c:v>
                </c:pt>
                <c:pt idx="619">
                  <c:v>37438</c:v>
                </c:pt>
                <c:pt idx="620">
                  <c:v>37469</c:v>
                </c:pt>
                <c:pt idx="621">
                  <c:v>37500</c:v>
                </c:pt>
                <c:pt idx="622">
                  <c:v>37530</c:v>
                </c:pt>
                <c:pt idx="623">
                  <c:v>37561</c:v>
                </c:pt>
                <c:pt idx="624">
                  <c:v>37591</c:v>
                </c:pt>
                <c:pt idx="625">
                  <c:v>37622</c:v>
                </c:pt>
                <c:pt idx="626">
                  <c:v>37653</c:v>
                </c:pt>
                <c:pt idx="627">
                  <c:v>37681</c:v>
                </c:pt>
                <c:pt idx="628">
                  <c:v>37712</c:v>
                </c:pt>
                <c:pt idx="629">
                  <c:v>37742</c:v>
                </c:pt>
                <c:pt idx="630">
                  <c:v>37773</c:v>
                </c:pt>
                <c:pt idx="631">
                  <c:v>37803</c:v>
                </c:pt>
                <c:pt idx="632">
                  <c:v>37834</c:v>
                </c:pt>
                <c:pt idx="633">
                  <c:v>37865</c:v>
                </c:pt>
                <c:pt idx="634">
                  <c:v>37895</c:v>
                </c:pt>
                <c:pt idx="635">
                  <c:v>37926</c:v>
                </c:pt>
                <c:pt idx="636">
                  <c:v>37956</c:v>
                </c:pt>
                <c:pt idx="637">
                  <c:v>37987</c:v>
                </c:pt>
                <c:pt idx="638">
                  <c:v>38018</c:v>
                </c:pt>
                <c:pt idx="639">
                  <c:v>38047</c:v>
                </c:pt>
                <c:pt idx="640">
                  <c:v>38078</c:v>
                </c:pt>
                <c:pt idx="641">
                  <c:v>38108</c:v>
                </c:pt>
                <c:pt idx="642">
                  <c:v>38139</c:v>
                </c:pt>
                <c:pt idx="643">
                  <c:v>38169</c:v>
                </c:pt>
                <c:pt idx="644">
                  <c:v>38200</c:v>
                </c:pt>
                <c:pt idx="645">
                  <c:v>38231</c:v>
                </c:pt>
                <c:pt idx="646">
                  <c:v>38261</c:v>
                </c:pt>
                <c:pt idx="647">
                  <c:v>38292</c:v>
                </c:pt>
                <c:pt idx="648">
                  <c:v>38322</c:v>
                </c:pt>
                <c:pt idx="649">
                  <c:v>38353</c:v>
                </c:pt>
                <c:pt idx="650">
                  <c:v>38384</c:v>
                </c:pt>
                <c:pt idx="651">
                  <c:v>38412</c:v>
                </c:pt>
                <c:pt idx="652">
                  <c:v>38443</c:v>
                </c:pt>
                <c:pt idx="653">
                  <c:v>38473</c:v>
                </c:pt>
                <c:pt idx="654">
                  <c:v>38504</c:v>
                </c:pt>
                <c:pt idx="655">
                  <c:v>38534</c:v>
                </c:pt>
                <c:pt idx="656">
                  <c:v>38565</c:v>
                </c:pt>
                <c:pt idx="657">
                  <c:v>38596</c:v>
                </c:pt>
                <c:pt idx="658">
                  <c:v>38626</c:v>
                </c:pt>
                <c:pt idx="659">
                  <c:v>38657</c:v>
                </c:pt>
                <c:pt idx="660">
                  <c:v>38687</c:v>
                </c:pt>
                <c:pt idx="661">
                  <c:v>38718</c:v>
                </c:pt>
                <c:pt idx="662">
                  <c:v>38749</c:v>
                </c:pt>
                <c:pt idx="663">
                  <c:v>38777</c:v>
                </c:pt>
                <c:pt idx="664">
                  <c:v>38808</c:v>
                </c:pt>
                <c:pt idx="665">
                  <c:v>38838</c:v>
                </c:pt>
                <c:pt idx="666">
                  <c:v>38869</c:v>
                </c:pt>
                <c:pt idx="667">
                  <c:v>38899</c:v>
                </c:pt>
                <c:pt idx="668">
                  <c:v>38930</c:v>
                </c:pt>
                <c:pt idx="669">
                  <c:v>38961</c:v>
                </c:pt>
                <c:pt idx="670">
                  <c:v>38991</c:v>
                </c:pt>
                <c:pt idx="671">
                  <c:v>39022</c:v>
                </c:pt>
                <c:pt idx="672">
                  <c:v>39052</c:v>
                </c:pt>
                <c:pt idx="673">
                  <c:v>39083</c:v>
                </c:pt>
                <c:pt idx="674">
                  <c:v>39114</c:v>
                </c:pt>
                <c:pt idx="675">
                  <c:v>39142</c:v>
                </c:pt>
                <c:pt idx="676">
                  <c:v>39173</c:v>
                </c:pt>
                <c:pt idx="677">
                  <c:v>39203</c:v>
                </c:pt>
                <c:pt idx="678">
                  <c:v>39234</c:v>
                </c:pt>
                <c:pt idx="679">
                  <c:v>39264</c:v>
                </c:pt>
                <c:pt idx="680">
                  <c:v>39295</c:v>
                </c:pt>
                <c:pt idx="681">
                  <c:v>39326</c:v>
                </c:pt>
                <c:pt idx="682">
                  <c:v>39356</c:v>
                </c:pt>
                <c:pt idx="683">
                  <c:v>39387</c:v>
                </c:pt>
                <c:pt idx="684">
                  <c:v>39417</c:v>
                </c:pt>
                <c:pt idx="685">
                  <c:v>39448</c:v>
                </c:pt>
                <c:pt idx="686">
                  <c:v>39479</c:v>
                </c:pt>
                <c:pt idx="687">
                  <c:v>39508</c:v>
                </c:pt>
                <c:pt idx="688">
                  <c:v>39539</c:v>
                </c:pt>
                <c:pt idx="689">
                  <c:v>39569</c:v>
                </c:pt>
                <c:pt idx="690">
                  <c:v>39600</c:v>
                </c:pt>
                <c:pt idx="691">
                  <c:v>39630</c:v>
                </c:pt>
                <c:pt idx="692">
                  <c:v>39661</c:v>
                </c:pt>
                <c:pt idx="693">
                  <c:v>39692</c:v>
                </c:pt>
                <c:pt idx="694">
                  <c:v>39722</c:v>
                </c:pt>
                <c:pt idx="695">
                  <c:v>39753</c:v>
                </c:pt>
                <c:pt idx="696">
                  <c:v>39783</c:v>
                </c:pt>
                <c:pt idx="697">
                  <c:v>39814</c:v>
                </c:pt>
                <c:pt idx="698">
                  <c:v>39845</c:v>
                </c:pt>
                <c:pt idx="699">
                  <c:v>39873</c:v>
                </c:pt>
                <c:pt idx="700">
                  <c:v>39904</c:v>
                </c:pt>
                <c:pt idx="701">
                  <c:v>39934</c:v>
                </c:pt>
                <c:pt idx="702">
                  <c:v>39965</c:v>
                </c:pt>
                <c:pt idx="703">
                  <c:v>39995</c:v>
                </c:pt>
                <c:pt idx="704">
                  <c:v>40026</c:v>
                </c:pt>
                <c:pt idx="705">
                  <c:v>40057</c:v>
                </c:pt>
                <c:pt idx="706">
                  <c:v>40087</c:v>
                </c:pt>
                <c:pt idx="707">
                  <c:v>40118</c:v>
                </c:pt>
                <c:pt idx="708">
                  <c:v>40148</c:v>
                </c:pt>
                <c:pt idx="709">
                  <c:v>40179</c:v>
                </c:pt>
                <c:pt idx="710">
                  <c:v>40210</c:v>
                </c:pt>
                <c:pt idx="711">
                  <c:v>40238</c:v>
                </c:pt>
                <c:pt idx="712">
                  <c:v>40269</c:v>
                </c:pt>
                <c:pt idx="713">
                  <c:v>40299</c:v>
                </c:pt>
                <c:pt idx="714">
                  <c:v>40330</c:v>
                </c:pt>
                <c:pt idx="715">
                  <c:v>40360</c:v>
                </c:pt>
                <c:pt idx="716">
                  <c:v>40391</c:v>
                </c:pt>
                <c:pt idx="717">
                  <c:v>40422</c:v>
                </c:pt>
                <c:pt idx="718">
                  <c:v>40452</c:v>
                </c:pt>
                <c:pt idx="719">
                  <c:v>40483</c:v>
                </c:pt>
                <c:pt idx="720">
                  <c:v>40513</c:v>
                </c:pt>
                <c:pt idx="721">
                  <c:v>40544</c:v>
                </c:pt>
                <c:pt idx="722">
                  <c:v>40575</c:v>
                </c:pt>
                <c:pt idx="723">
                  <c:v>40603</c:v>
                </c:pt>
                <c:pt idx="724">
                  <c:v>40634</c:v>
                </c:pt>
                <c:pt idx="725">
                  <c:v>40664</c:v>
                </c:pt>
                <c:pt idx="726">
                  <c:v>40695</c:v>
                </c:pt>
                <c:pt idx="727">
                  <c:v>40725</c:v>
                </c:pt>
                <c:pt idx="728">
                  <c:v>40756</c:v>
                </c:pt>
                <c:pt idx="729">
                  <c:v>40787</c:v>
                </c:pt>
                <c:pt idx="730">
                  <c:v>40817</c:v>
                </c:pt>
                <c:pt idx="731">
                  <c:v>40848</c:v>
                </c:pt>
                <c:pt idx="732">
                  <c:v>40878</c:v>
                </c:pt>
                <c:pt idx="733">
                  <c:v>40909</c:v>
                </c:pt>
                <c:pt idx="734">
                  <c:v>40940</c:v>
                </c:pt>
                <c:pt idx="735">
                  <c:v>40969</c:v>
                </c:pt>
                <c:pt idx="736">
                  <c:v>41000</c:v>
                </c:pt>
                <c:pt idx="737">
                  <c:v>41030</c:v>
                </c:pt>
                <c:pt idx="738">
                  <c:v>41061</c:v>
                </c:pt>
                <c:pt idx="739">
                  <c:v>41091</c:v>
                </c:pt>
                <c:pt idx="740">
                  <c:v>41122</c:v>
                </c:pt>
                <c:pt idx="741">
                  <c:v>41153</c:v>
                </c:pt>
                <c:pt idx="742">
                  <c:v>41183</c:v>
                </c:pt>
                <c:pt idx="743">
                  <c:v>41214</c:v>
                </c:pt>
                <c:pt idx="744">
                  <c:v>41244</c:v>
                </c:pt>
                <c:pt idx="745">
                  <c:v>41275</c:v>
                </c:pt>
                <c:pt idx="746">
                  <c:v>41306</c:v>
                </c:pt>
                <c:pt idx="747">
                  <c:v>41334</c:v>
                </c:pt>
                <c:pt idx="748">
                  <c:v>41365</c:v>
                </c:pt>
                <c:pt idx="749">
                  <c:v>41395</c:v>
                </c:pt>
                <c:pt idx="750">
                  <c:v>41426</c:v>
                </c:pt>
                <c:pt idx="751">
                  <c:v>41456</c:v>
                </c:pt>
                <c:pt idx="752">
                  <c:v>41487</c:v>
                </c:pt>
                <c:pt idx="753">
                  <c:v>41518</c:v>
                </c:pt>
                <c:pt idx="754">
                  <c:v>41548</c:v>
                </c:pt>
                <c:pt idx="755">
                  <c:v>41579</c:v>
                </c:pt>
                <c:pt idx="756">
                  <c:v>41609</c:v>
                </c:pt>
                <c:pt idx="757">
                  <c:v>41640</c:v>
                </c:pt>
                <c:pt idx="758">
                  <c:v>41671</c:v>
                </c:pt>
                <c:pt idx="759">
                  <c:v>41699</c:v>
                </c:pt>
                <c:pt idx="760">
                  <c:v>41730</c:v>
                </c:pt>
                <c:pt idx="761">
                  <c:v>41760</c:v>
                </c:pt>
                <c:pt idx="762">
                  <c:v>41791</c:v>
                </c:pt>
                <c:pt idx="763">
                  <c:v>41821</c:v>
                </c:pt>
                <c:pt idx="764">
                  <c:v>41852</c:v>
                </c:pt>
                <c:pt idx="765">
                  <c:v>41883</c:v>
                </c:pt>
                <c:pt idx="766">
                  <c:v>41913</c:v>
                </c:pt>
                <c:pt idx="767">
                  <c:v>41944</c:v>
                </c:pt>
                <c:pt idx="768">
                  <c:v>41974</c:v>
                </c:pt>
                <c:pt idx="769">
                  <c:v>42005</c:v>
                </c:pt>
                <c:pt idx="770">
                  <c:v>42036</c:v>
                </c:pt>
                <c:pt idx="771">
                  <c:v>42064</c:v>
                </c:pt>
                <c:pt idx="772">
                  <c:v>42095</c:v>
                </c:pt>
                <c:pt idx="773">
                  <c:v>42125</c:v>
                </c:pt>
                <c:pt idx="774">
                  <c:v>42156</c:v>
                </c:pt>
                <c:pt idx="775">
                  <c:v>42186</c:v>
                </c:pt>
                <c:pt idx="776">
                  <c:v>42217</c:v>
                </c:pt>
                <c:pt idx="777">
                  <c:v>42248</c:v>
                </c:pt>
                <c:pt idx="778">
                  <c:v>42278</c:v>
                </c:pt>
                <c:pt idx="779">
                  <c:v>42309</c:v>
                </c:pt>
                <c:pt idx="780">
                  <c:v>42339</c:v>
                </c:pt>
                <c:pt idx="781">
                  <c:v>42370</c:v>
                </c:pt>
                <c:pt idx="782">
                  <c:v>42401</c:v>
                </c:pt>
                <c:pt idx="783">
                  <c:v>42430</c:v>
                </c:pt>
                <c:pt idx="784">
                  <c:v>42461</c:v>
                </c:pt>
                <c:pt idx="785">
                  <c:v>42491</c:v>
                </c:pt>
                <c:pt idx="786">
                  <c:v>42522</c:v>
                </c:pt>
                <c:pt idx="787">
                  <c:v>42552</c:v>
                </c:pt>
                <c:pt idx="788">
                  <c:v>42583</c:v>
                </c:pt>
                <c:pt idx="789">
                  <c:v>42614</c:v>
                </c:pt>
                <c:pt idx="790">
                  <c:v>42644</c:v>
                </c:pt>
                <c:pt idx="791">
                  <c:v>42675</c:v>
                </c:pt>
                <c:pt idx="792">
                  <c:v>42705</c:v>
                </c:pt>
                <c:pt idx="793">
                  <c:v>42736</c:v>
                </c:pt>
                <c:pt idx="794">
                  <c:v>42767</c:v>
                </c:pt>
                <c:pt idx="795">
                  <c:v>42795</c:v>
                </c:pt>
                <c:pt idx="796">
                  <c:v>42826</c:v>
                </c:pt>
                <c:pt idx="797">
                  <c:v>42856</c:v>
                </c:pt>
                <c:pt idx="798">
                  <c:v>42887</c:v>
                </c:pt>
                <c:pt idx="799">
                  <c:v>42917</c:v>
                </c:pt>
                <c:pt idx="800">
                  <c:v>42948</c:v>
                </c:pt>
                <c:pt idx="801">
                  <c:v>42979</c:v>
                </c:pt>
                <c:pt idx="802">
                  <c:v>43009</c:v>
                </c:pt>
                <c:pt idx="803">
                  <c:v>43040</c:v>
                </c:pt>
                <c:pt idx="804">
                  <c:v>43070</c:v>
                </c:pt>
                <c:pt idx="805">
                  <c:v>43101</c:v>
                </c:pt>
                <c:pt idx="806">
                  <c:v>43132</c:v>
                </c:pt>
                <c:pt idx="807">
                  <c:v>43160</c:v>
                </c:pt>
                <c:pt idx="808">
                  <c:v>43191</c:v>
                </c:pt>
                <c:pt idx="809">
                  <c:v>43221</c:v>
                </c:pt>
                <c:pt idx="810">
                  <c:v>43252</c:v>
                </c:pt>
                <c:pt idx="811">
                  <c:v>43282</c:v>
                </c:pt>
                <c:pt idx="812">
                  <c:v>43313</c:v>
                </c:pt>
                <c:pt idx="813">
                  <c:v>43344</c:v>
                </c:pt>
                <c:pt idx="814">
                  <c:v>43374</c:v>
                </c:pt>
                <c:pt idx="815">
                  <c:v>43405</c:v>
                </c:pt>
                <c:pt idx="816">
                  <c:v>43435</c:v>
                </c:pt>
                <c:pt idx="817">
                  <c:v>43466</c:v>
                </c:pt>
                <c:pt idx="818">
                  <c:v>43497</c:v>
                </c:pt>
                <c:pt idx="819">
                  <c:v>43525</c:v>
                </c:pt>
                <c:pt idx="820">
                  <c:v>43556</c:v>
                </c:pt>
                <c:pt idx="821">
                  <c:v>43586</c:v>
                </c:pt>
                <c:pt idx="822">
                  <c:v>43617</c:v>
                </c:pt>
                <c:pt idx="823">
                  <c:v>43647</c:v>
                </c:pt>
                <c:pt idx="824">
                  <c:v>43678</c:v>
                </c:pt>
                <c:pt idx="825">
                  <c:v>43709</c:v>
                </c:pt>
                <c:pt idx="826">
                  <c:v>43739</c:v>
                </c:pt>
                <c:pt idx="827">
                  <c:v>43770</c:v>
                </c:pt>
                <c:pt idx="828">
                  <c:v>43800</c:v>
                </c:pt>
                <c:pt idx="829">
                  <c:v>43831</c:v>
                </c:pt>
                <c:pt idx="830">
                  <c:v>43862</c:v>
                </c:pt>
                <c:pt idx="831">
                  <c:v>43891</c:v>
                </c:pt>
                <c:pt idx="832">
                  <c:v>43922</c:v>
                </c:pt>
                <c:pt idx="833">
                  <c:v>43952</c:v>
                </c:pt>
                <c:pt idx="834">
                  <c:v>43983</c:v>
                </c:pt>
                <c:pt idx="835">
                  <c:v>44013</c:v>
                </c:pt>
                <c:pt idx="836">
                  <c:v>44044</c:v>
                </c:pt>
                <c:pt idx="837">
                  <c:v>44075</c:v>
                </c:pt>
                <c:pt idx="838">
                  <c:v>44105</c:v>
                </c:pt>
                <c:pt idx="839">
                  <c:v>44136</c:v>
                </c:pt>
                <c:pt idx="840">
                  <c:v>44166</c:v>
                </c:pt>
                <c:pt idx="841">
                  <c:v>44197</c:v>
                </c:pt>
                <c:pt idx="842">
                  <c:v>44228</c:v>
                </c:pt>
                <c:pt idx="843">
                  <c:v>44256</c:v>
                </c:pt>
                <c:pt idx="844">
                  <c:v>44287</c:v>
                </c:pt>
                <c:pt idx="845">
                  <c:v>44317</c:v>
                </c:pt>
                <c:pt idx="846">
                  <c:v>44348</c:v>
                </c:pt>
                <c:pt idx="847">
                  <c:v>44378</c:v>
                </c:pt>
                <c:pt idx="848">
                  <c:v>44409</c:v>
                </c:pt>
                <c:pt idx="849">
                  <c:v>44440</c:v>
                </c:pt>
                <c:pt idx="850">
                  <c:v>44470</c:v>
                </c:pt>
                <c:pt idx="851">
                  <c:v>44501</c:v>
                </c:pt>
                <c:pt idx="852">
                  <c:v>44531</c:v>
                </c:pt>
                <c:pt idx="853">
                  <c:v>44562</c:v>
                </c:pt>
                <c:pt idx="854">
                  <c:v>44593</c:v>
                </c:pt>
                <c:pt idx="855">
                  <c:v>44621</c:v>
                </c:pt>
                <c:pt idx="856">
                  <c:v>44652</c:v>
                </c:pt>
                <c:pt idx="857">
                  <c:v>44682</c:v>
                </c:pt>
                <c:pt idx="858">
                  <c:v>44713</c:v>
                </c:pt>
                <c:pt idx="859">
                  <c:v>44743</c:v>
                </c:pt>
                <c:pt idx="860">
                  <c:v>44774</c:v>
                </c:pt>
                <c:pt idx="861">
                  <c:v>44805</c:v>
                </c:pt>
                <c:pt idx="862">
                  <c:v>44835</c:v>
                </c:pt>
                <c:pt idx="863">
                  <c:v>44866</c:v>
                </c:pt>
                <c:pt idx="864">
                  <c:v>44896</c:v>
                </c:pt>
                <c:pt idx="865">
                  <c:v>44927</c:v>
                </c:pt>
                <c:pt idx="866">
                  <c:v>44958</c:v>
                </c:pt>
                <c:pt idx="867">
                  <c:v>44986</c:v>
                </c:pt>
                <c:pt idx="868">
                  <c:v>45017</c:v>
                </c:pt>
                <c:pt idx="869">
                  <c:v>45047</c:v>
                </c:pt>
                <c:pt idx="870">
                  <c:v>45078</c:v>
                </c:pt>
                <c:pt idx="871">
                  <c:v>45108</c:v>
                </c:pt>
                <c:pt idx="872">
                  <c:v>45139</c:v>
                </c:pt>
                <c:pt idx="873">
                  <c:v>45170</c:v>
                </c:pt>
                <c:pt idx="874">
                  <c:v>45200</c:v>
                </c:pt>
                <c:pt idx="875">
                  <c:v>45231</c:v>
                </c:pt>
                <c:pt idx="876">
                  <c:v>45261</c:v>
                </c:pt>
                <c:pt idx="877">
                  <c:v>45292</c:v>
                </c:pt>
                <c:pt idx="878">
                  <c:v>45323</c:v>
                </c:pt>
                <c:pt idx="879">
                  <c:v>45352</c:v>
                </c:pt>
                <c:pt idx="880">
                  <c:v>45383</c:v>
                </c:pt>
                <c:pt idx="881">
                  <c:v>45413</c:v>
                </c:pt>
                <c:pt idx="882">
                  <c:v>45444</c:v>
                </c:pt>
                <c:pt idx="883">
                  <c:v>45474</c:v>
                </c:pt>
                <c:pt idx="884">
                  <c:v>45505</c:v>
                </c:pt>
                <c:pt idx="885">
                  <c:v>45536</c:v>
                </c:pt>
                <c:pt idx="886">
                  <c:v>45566</c:v>
                </c:pt>
                <c:pt idx="887">
                  <c:v>45597</c:v>
                </c:pt>
                <c:pt idx="888">
                  <c:v>45627</c:v>
                </c:pt>
                <c:pt idx="889">
                  <c:v>45658</c:v>
                </c:pt>
                <c:pt idx="890">
                  <c:v>45689</c:v>
                </c:pt>
                <c:pt idx="891">
                  <c:v>45717</c:v>
                </c:pt>
                <c:pt idx="892">
                  <c:v>45748</c:v>
                </c:pt>
                <c:pt idx="893">
                  <c:v>45778</c:v>
                </c:pt>
                <c:pt idx="894">
                  <c:v>45809</c:v>
                </c:pt>
                <c:pt idx="895">
                  <c:v>45839</c:v>
                </c:pt>
                <c:pt idx="896">
                  <c:v>45870</c:v>
                </c:pt>
                <c:pt idx="897">
                  <c:v>45901</c:v>
                </c:pt>
                <c:pt idx="898">
                  <c:v>45931</c:v>
                </c:pt>
                <c:pt idx="899">
                  <c:v>45962</c:v>
                </c:pt>
                <c:pt idx="900">
                  <c:v>45992</c:v>
                </c:pt>
                <c:pt idx="901">
                  <c:v>46023</c:v>
                </c:pt>
                <c:pt idx="902">
                  <c:v>46054</c:v>
                </c:pt>
              </c:numCache>
            </c:numRef>
          </c:cat>
          <c:val>
            <c:numRef>
              <c:f>'FRED Graph'!$C$47:$C$949</c:f>
              <c:numCache>
                <c:formatCode>0.0</c:formatCode>
                <c:ptCount val="903"/>
                <c:pt idx="0">
                  <c:v>5.0027777777777782</c:v>
                </c:pt>
                <c:pt idx="1">
                  <c:v>5.0111111111111111</c:v>
                </c:pt>
                <c:pt idx="2">
                  <c:v>5</c:v>
                </c:pt>
                <c:pt idx="3">
                  <c:v>4.9833333333333334</c:v>
                </c:pt>
                <c:pt idx="4">
                  <c:v>4.9611111111111112</c:v>
                </c:pt>
                <c:pt idx="5">
                  <c:v>4.947222222222222</c:v>
                </c:pt>
                <c:pt idx="6">
                  <c:v>4.9361111111111109</c:v>
                </c:pt>
                <c:pt idx="7">
                  <c:v>4.9222222222222216</c:v>
                </c:pt>
                <c:pt idx="8">
                  <c:v>4.8999999999999995</c:v>
                </c:pt>
                <c:pt idx="9">
                  <c:v>4.8861111111111102</c:v>
                </c:pt>
                <c:pt idx="10">
                  <c:v>4.8805555555555555</c:v>
                </c:pt>
                <c:pt idx="11">
                  <c:v>4.8722222222222218</c:v>
                </c:pt>
                <c:pt idx="12">
                  <c:v>4.8472222222222223</c:v>
                </c:pt>
                <c:pt idx="13">
                  <c:v>4.8166666666666664</c:v>
                </c:pt>
                <c:pt idx="14">
                  <c:v>4.7722222222222221</c:v>
                </c:pt>
                <c:pt idx="15">
                  <c:v>4.7138888888888886</c:v>
                </c:pt>
                <c:pt idx="16">
                  <c:v>4.6472222222222221</c:v>
                </c:pt>
                <c:pt idx="17">
                  <c:v>4.5611111111111109</c:v>
                </c:pt>
                <c:pt idx="18">
                  <c:v>4.4722222222222232</c:v>
                </c:pt>
                <c:pt idx="19">
                  <c:v>4.3749999999999991</c:v>
                </c:pt>
                <c:pt idx="20">
                  <c:v>4.280555555555555</c:v>
                </c:pt>
                <c:pt idx="21">
                  <c:v>4.1833333333333336</c:v>
                </c:pt>
                <c:pt idx="22">
                  <c:v>4.0472222222222216</c:v>
                </c:pt>
                <c:pt idx="23">
                  <c:v>3.947222222222222</c:v>
                </c:pt>
                <c:pt idx="24">
                  <c:v>3.8388888888888895</c:v>
                </c:pt>
                <c:pt idx="25">
                  <c:v>3.7388888888888889</c:v>
                </c:pt>
                <c:pt idx="26">
                  <c:v>3.6333333333333329</c:v>
                </c:pt>
                <c:pt idx="27">
                  <c:v>3.5305555555555554</c:v>
                </c:pt>
                <c:pt idx="28">
                  <c:v>3.4444444444444446</c:v>
                </c:pt>
                <c:pt idx="29">
                  <c:v>3.3611111111111116</c:v>
                </c:pt>
                <c:pt idx="30">
                  <c:v>3.2805555555555559</c:v>
                </c:pt>
                <c:pt idx="31">
                  <c:v>3.213888888888889</c:v>
                </c:pt>
                <c:pt idx="32">
                  <c:v>3.1638888888888896</c:v>
                </c:pt>
                <c:pt idx="33">
                  <c:v>3.1222222222222222</c:v>
                </c:pt>
                <c:pt idx="34">
                  <c:v>3.0916666666666668</c:v>
                </c:pt>
                <c:pt idx="35">
                  <c:v>3.072222222222222</c:v>
                </c:pt>
                <c:pt idx="36">
                  <c:v>3.0777777777777775</c:v>
                </c:pt>
                <c:pt idx="37">
                  <c:v>3.1111111111111116</c:v>
                </c:pt>
                <c:pt idx="38">
                  <c:v>3.1611111111111114</c:v>
                </c:pt>
                <c:pt idx="39">
                  <c:v>3.2250000000000001</c:v>
                </c:pt>
                <c:pt idx="40">
                  <c:v>3.302777777777778</c:v>
                </c:pt>
                <c:pt idx="41">
                  <c:v>3.3833333333333337</c:v>
                </c:pt>
                <c:pt idx="42">
                  <c:v>3.4500000000000006</c:v>
                </c:pt>
                <c:pt idx="43">
                  <c:v>3.5250000000000004</c:v>
                </c:pt>
                <c:pt idx="44">
                  <c:v>3.6055555555555561</c:v>
                </c:pt>
                <c:pt idx="45">
                  <c:v>3.683333333333334</c:v>
                </c:pt>
                <c:pt idx="46">
                  <c:v>3.7444444444444449</c:v>
                </c:pt>
                <c:pt idx="47">
                  <c:v>3.7944444444444452</c:v>
                </c:pt>
                <c:pt idx="48">
                  <c:v>3.8472222222222232</c:v>
                </c:pt>
                <c:pt idx="49">
                  <c:v>3.8944444444444457</c:v>
                </c:pt>
                <c:pt idx="50">
                  <c:v>3.9388888888888891</c:v>
                </c:pt>
                <c:pt idx="51">
                  <c:v>3.9861111111111112</c:v>
                </c:pt>
                <c:pt idx="52">
                  <c:v>4.0361111111111105</c:v>
                </c:pt>
                <c:pt idx="53">
                  <c:v>4.072222222222222</c:v>
                </c:pt>
                <c:pt idx="54">
                  <c:v>4.1055555555555552</c:v>
                </c:pt>
                <c:pt idx="55">
                  <c:v>4.1277777777777773</c:v>
                </c:pt>
                <c:pt idx="56">
                  <c:v>4.1499999999999995</c:v>
                </c:pt>
                <c:pt idx="57">
                  <c:v>4.1777777777777771</c:v>
                </c:pt>
                <c:pt idx="58">
                  <c:v>4.2138888888888886</c:v>
                </c:pt>
                <c:pt idx="59">
                  <c:v>4.2527777777777764</c:v>
                </c:pt>
                <c:pt idx="60">
                  <c:v>4.2944444444444434</c:v>
                </c:pt>
                <c:pt idx="61">
                  <c:v>4.3249999999999993</c:v>
                </c:pt>
                <c:pt idx="62">
                  <c:v>4.3611111111111107</c:v>
                </c:pt>
                <c:pt idx="63">
                  <c:v>4.405555555555555</c:v>
                </c:pt>
                <c:pt idx="64">
                  <c:v>4.4416666666666664</c:v>
                </c:pt>
                <c:pt idx="65">
                  <c:v>4.4916666666666663</c:v>
                </c:pt>
                <c:pt idx="66">
                  <c:v>4.541666666666667</c:v>
                </c:pt>
                <c:pt idx="67">
                  <c:v>4.5916666666666668</c:v>
                </c:pt>
                <c:pt idx="68">
                  <c:v>4.6305555555555555</c:v>
                </c:pt>
                <c:pt idx="69">
                  <c:v>4.6583333333333341</c:v>
                </c:pt>
                <c:pt idx="70">
                  <c:v>4.6805555555555562</c:v>
                </c:pt>
                <c:pt idx="71">
                  <c:v>4.7027777777777793</c:v>
                </c:pt>
                <c:pt idx="72">
                  <c:v>4.6944444444444455</c:v>
                </c:pt>
                <c:pt idx="73">
                  <c:v>4.6750000000000007</c:v>
                </c:pt>
                <c:pt idx="74">
                  <c:v>4.6388888888888893</c:v>
                </c:pt>
                <c:pt idx="75">
                  <c:v>4.583333333333333</c:v>
                </c:pt>
                <c:pt idx="76">
                  <c:v>4.5277777777777777</c:v>
                </c:pt>
                <c:pt idx="77">
                  <c:v>4.4777777777777779</c:v>
                </c:pt>
                <c:pt idx="78">
                  <c:v>4.4416666666666664</c:v>
                </c:pt>
                <c:pt idx="79">
                  <c:v>4.3972222222222221</c:v>
                </c:pt>
                <c:pt idx="80">
                  <c:v>4.344444444444445</c:v>
                </c:pt>
                <c:pt idx="81">
                  <c:v>4.2972222222222225</c:v>
                </c:pt>
                <c:pt idx="82">
                  <c:v>4.2638888888888902</c:v>
                </c:pt>
                <c:pt idx="83">
                  <c:v>4.2583333333333337</c:v>
                </c:pt>
                <c:pt idx="84">
                  <c:v>4.2638888888888893</c:v>
                </c:pt>
                <c:pt idx="85">
                  <c:v>4.2888888888888896</c:v>
                </c:pt>
                <c:pt idx="86">
                  <c:v>4.3361111111111121</c:v>
                </c:pt>
                <c:pt idx="87">
                  <c:v>4.3944444444444439</c:v>
                </c:pt>
                <c:pt idx="88">
                  <c:v>4.469444444444445</c:v>
                </c:pt>
                <c:pt idx="89">
                  <c:v>4.5555555555555562</c:v>
                </c:pt>
                <c:pt idx="90">
                  <c:v>4.6416666666666675</c:v>
                </c:pt>
                <c:pt idx="91">
                  <c:v>4.7388888888888898</c:v>
                </c:pt>
                <c:pt idx="92">
                  <c:v>4.8277777777777784</c:v>
                </c:pt>
                <c:pt idx="93">
                  <c:v>4.9111111111111114</c:v>
                </c:pt>
                <c:pt idx="94">
                  <c:v>4.9777777777777779</c:v>
                </c:pt>
                <c:pt idx="95">
                  <c:v>5.0333333333333332</c:v>
                </c:pt>
                <c:pt idx="96">
                  <c:v>5.0888888888888886</c:v>
                </c:pt>
                <c:pt idx="97">
                  <c:v>5.1444444444444439</c:v>
                </c:pt>
                <c:pt idx="98">
                  <c:v>5.1999999999999993</c:v>
                </c:pt>
                <c:pt idx="99">
                  <c:v>5.2388888888888889</c:v>
                </c:pt>
                <c:pt idx="100">
                  <c:v>5.2722222222222213</c:v>
                </c:pt>
                <c:pt idx="101">
                  <c:v>5.2944444444444434</c:v>
                </c:pt>
                <c:pt idx="102">
                  <c:v>5.3138888888888873</c:v>
                </c:pt>
                <c:pt idx="103">
                  <c:v>5.3333333333333321</c:v>
                </c:pt>
                <c:pt idx="104">
                  <c:v>5.3638888888888872</c:v>
                </c:pt>
                <c:pt idx="105">
                  <c:v>5.4083333333333323</c:v>
                </c:pt>
                <c:pt idx="106">
                  <c:v>5.4583333333333321</c:v>
                </c:pt>
                <c:pt idx="107">
                  <c:v>5.4999999999999991</c:v>
                </c:pt>
                <c:pt idx="108">
                  <c:v>5.530555555555555</c:v>
                </c:pt>
                <c:pt idx="109">
                  <c:v>5.5583333333333327</c:v>
                </c:pt>
                <c:pt idx="110">
                  <c:v>5.583333333333333</c:v>
                </c:pt>
                <c:pt idx="111">
                  <c:v>5.6305555555555555</c:v>
                </c:pt>
                <c:pt idx="112">
                  <c:v>5.6666666666666661</c:v>
                </c:pt>
                <c:pt idx="113">
                  <c:v>5.6944444444444438</c:v>
                </c:pt>
                <c:pt idx="114">
                  <c:v>5.7249999999999996</c:v>
                </c:pt>
                <c:pt idx="115">
                  <c:v>5.7611111111111102</c:v>
                </c:pt>
                <c:pt idx="116">
                  <c:v>5.8027777777777771</c:v>
                </c:pt>
                <c:pt idx="117">
                  <c:v>5.8333333333333321</c:v>
                </c:pt>
                <c:pt idx="118">
                  <c:v>5.8777777777777773</c:v>
                </c:pt>
                <c:pt idx="119">
                  <c:v>5.905555555555555</c:v>
                </c:pt>
                <c:pt idx="120">
                  <c:v>5.9444444444444438</c:v>
                </c:pt>
                <c:pt idx="121">
                  <c:v>5.9666666666666659</c:v>
                </c:pt>
                <c:pt idx="122">
                  <c:v>5.9805555555555552</c:v>
                </c:pt>
                <c:pt idx="123">
                  <c:v>5.9861111111111107</c:v>
                </c:pt>
                <c:pt idx="124">
                  <c:v>5.9749999999999996</c:v>
                </c:pt>
                <c:pt idx="125">
                  <c:v>5.966666666666665</c:v>
                </c:pt>
                <c:pt idx="126">
                  <c:v>5.9555555555555557</c:v>
                </c:pt>
                <c:pt idx="127">
                  <c:v>5.9416666666666664</c:v>
                </c:pt>
                <c:pt idx="128">
                  <c:v>5.9194444444444443</c:v>
                </c:pt>
                <c:pt idx="129">
                  <c:v>5.9083333333333332</c:v>
                </c:pt>
                <c:pt idx="130">
                  <c:v>5.9027777777777768</c:v>
                </c:pt>
                <c:pt idx="131">
                  <c:v>5.8999999999999995</c:v>
                </c:pt>
                <c:pt idx="132">
                  <c:v>5.8944444444444439</c:v>
                </c:pt>
                <c:pt idx="133">
                  <c:v>5.8888888888888884</c:v>
                </c:pt>
                <c:pt idx="134">
                  <c:v>5.8777777777777764</c:v>
                </c:pt>
                <c:pt idx="135">
                  <c:v>5.8777777777777764</c:v>
                </c:pt>
                <c:pt idx="136">
                  <c:v>5.8888888888888875</c:v>
                </c:pt>
                <c:pt idx="137">
                  <c:v>5.8999999999999995</c:v>
                </c:pt>
                <c:pt idx="138">
                  <c:v>5.9138888888888879</c:v>
                </c:pt>
                <c:pt idx="139">
                  <c:v>5.9222222222222207</c:v>
                </c:pt>
                <c:pt idx="140">
                  <c:v>5.93611111111111</c:v>
                </c:pt>
                <c:pt idx="141">
                  <c:v>5.9388888888888873</c:v>
                </c:pt>
                <c:pt idx="142">
                  <c:v>5.9305555555555545</c:v>
                </c:pt>
                <c:pt idx="143">
                  <c:v>5.9277777777777771</c:v>
                </c:pt>
                <c:pt idx="144">
                  <c:v>5.9333333333333327</c:v>
                </c:pt>
                <c:pt idx="145">
                  <c:v>5.9472222222222211</c:v>
                </c:pt>
                <c:pt idx="146">
                  <c:v>5.9777777777777779</c:v>
                </c:pt>
                <c:pt idx="147">
                  <c:v>5.9861111111111107</c:v>
                </c:pt>
                <c:pt idx="148">
                  <c:v>5.9999999999999982</c:v>
                </c:pt>
                <c:pt idx="149">
                  <c:v>6.0222222222222204</c:v>
                </c:pt>
                <c:pt idx="150">
                  <c:v>6.0277777777777759</c:v>
                </c:pt>
                <c:pt idx="151">
                  <c:v>6.0305555555555541</c:v>
                </c:pt>
                <c:pt idx="152">
                  <c:v>6.0249999999999977</c:v>
                </c:pt>
                <c:pt idx="153">
                  <c:v>6.0249999999999977</c:v>
                </c:pt>
                <c:pt idx="154">
                  <c:v>6.0083333333333311</c:v>
                </c:pt>
                <c:pt idx="155">
                  <c:v>5.99722222222222</c:v>
                </c:pt>
                <c:pt idx="156">
                  <c:v>5.966666666666665</c:v>
                </c:pt>
                <c:pt idx="157">
                  <c:v>5.9388888888888864</c:v>
                </c:pt>
                <c:pt idx="158">
                  <c:v>5.8972222222222213</c:v>
                </c:pt>
                <c:pt idx="159">
                  <c:v>5.8555555555555552</c:v>
                </c:pt>
                <c:pt idx="160">
                  <c:v>5.8083333333333336</c:v>
                </c:pt>
                <c:pt idx="161">
                  <c:v>5.7527777777777773</c:v>
                </c:pt>
                <c:pt idx="162">
                  <c:v>5.7055555555555557</c:v>
                </c:pt>
                <c:pt idx="163">
                  <c:v>5.647222222222223</c:v>
                </c:pt>
                <c:pt idx="164">
                  <c:v>5.6027777777777779</c:v>
                </c:pt>
                <c:pt idx="165">
                  <c:v>5.5583333333333336</c:v>
                </c:pt>
                <c:pt idx="166">
                  <c:v>5.5194444444444448</c:v>
                </c:pt>
                <c:pt idx="167">
                  <c:v>5.4833333333333334</c:v>
                </c:pt>
                <c:pt idx="168">
                  <c:v>5.4555555555555566</c:v>
                </c:pt>
                <c:pt idx="169">
                  <c:v>5.4305555555555562</c:v>
                </c:pt>
                <c:pt idx="170">
                  <c:v>5.4194444444444452</c:v>
                </c:pt>
                <c:pt idx="171">
                  <c:v>5.3944444444444439</c:v>
                </c:pt>
                <c:pt idx="172">
                  <c:v>5.3722222222222227</c:v>
                </c:pt>
                <c:pt idx="173">
                  <c:v>5.3472222222222223</c:v>
                </c:pt>
                <c:pt idx="174">
                  <c:v>5.322222222222222</c:v>
                </c:pt>
                <c:pt idx="175">
                  <c:v>5.2944444444444443</c:v>
                </c:pt>
                <c:pt idx="176">
                  <c:v>5.2583333333333337</c:v>
                </c:pt>
                <c:pt idx="177">
                  <c:v>5.2222222222222232</c:v>
                </c:pt>
                <c:pt idx="178">
                  <c:v>5.1888888888888891</c:v>
                </c:pt>
                <c:pt idx="179">
                  <c:v>5.1444444444444439</c:v>
                </c:pt>
                <c:pt idx="180">
                  <c:v>5.1027777777777779</c:v>
                </c:pt>
                <c:pt idx="181">
                  <c:v>5.0555555555555554</c:v>
                </c:pt>
                <c:pt idx="182">
                  <c:v>4.9972222222222227</c:v>
                </c:pt>
                <c:pt idx="183">
                  <c:v>4.9444444444444455</c:v>
                </c:pt>
                <c:pt idx="184">
                  <c:v>4.8916666666666675</c:v>
                </c:pt>
                <c:pt idx="185">
                  <c:v>4.8361111111111121</c:v>
                </c:pt>
                <c:pt idx="186">
                  <c:v>4.7861111111111123</c:v>
                </c:pt>
                <c:pt idx="187">
                  <c:v>4.7361111111111116</c:v>
                </c:pt>
                <c:pt idx="188">
                  <c:v>4.6916666666666673</c:v>
                </c:pt>
                <c:pt idx="189">
                  <c:v>4.6416666666666684</c:v>
                </c:pt>
                <c:pt idx="190">
                  <c:v>4.5916666666666677</c:v>
                </c:pt>
                <c:pt idx="191">
                  <c:v>4.533333333333335</c:v>
                </c:pt>
                <c:pt idx="192">
                  <c:v>4.4861111111111107</c:v>
                </c:pt>
                <c:pt idx="193">
                  <c:v>4.4388888888888891</c:v>
                </c:pt>
                <c:pt idx="194">
                  <c:v>4.3944444444444448</c:v>
                </c:pt>
                <c:pt idx="195">
                  <c:v>4.3499999999999996</c:v>
                </c:pt>
                <c:pt idx="196">
                  <c:v>4.3083333333333336</c:v>
                </c:pt>
                <c:pt idx="197">
                  <c:v>4.2722222222222239</c:v>
                </c:pt>
                <c:pt idx="198">
                  <c:v>4.2361111111111125</c:v>
                </c:pt>
                <c:pt idx="199">
                  <c:v>4.2055555555555566</c:v>
                </c:pt>
                <c:pt idx="200">
                  <c:v>4.1722222222222234</c:v>
                </c:pt>
                <c:pt idx="201">
                  <c:v>4.136111111111112</c:v>
                </c:pt>
                <c:pt idx="202">
                  <c:v>4.105555555555557</c:v>
                </c:pt>
                <c:pt idx="203">
                  <c:v>4.0805555555555566</c:v>
                </c:pt>
                <c:pt idx="204">
                  <c:v>4.0472222222222225</c:v>
                </c:pt>
                <c:pt idx="205">
                  <c:v>4.0138888888888893</c:v>
                </c:pt>
                <c:pt idx="206">
                  <c:v>3.9777777777777774</c:v>
                </c:pt>
                <c:pt idx="207">
                  <c:v>3.9499999999999988</c:v>
                </c:pt>
                <c:pt idx="208">
                  <c:v>3.9138888888888883</c:v>
                </c:pt>
                <c:pt idx="209">
                  <c:v>3.883333333333332</c:v>
                </c:pt>
                <c:pt idx="210">
                  <c:v>3.8583333333333321</c:v>
                </c:pt>
                <c:pt idx="211">
                  <c:v>3.8388888888888886</c:v>
                </c:pt>
                <c:pt idx="212">
                  <c:v>3.8138888888888882</c:v>
                </c:pt>
                <c:pt idx="213">
                  <c:v>3.7888888888888892</c:v>
                </c:pt>
                <c:pt idx="214">
                  <c:v>3.7666666666666675</c:v>
                </c:pt>
                <c:pt idx="215">
                  <c:v>3.7472222222222222</c:v>
                </c:pt>
                <c:pt idx="216">
                  <c:v>3.7305555555555561</c:v>
                </c:pt>
                <c:pt idx="217">
                  <c:v>3.7138888888888895</c:v>
                </c:pt>
                <c:pt idx="218">
                  <c:v>3.7027777777777779</c:v>
                </c:pt>
                <c:pt idx="219">
                  <c:v>3.6916666666666678</c:v>
                </c:pt>
                <c:pt idx="220">
                  <c:v>3.6805555555555562</c:v>
                </c:pt>
                <c:pt idx="221">
                  <c:v>3.6666666666666674</c:v>
                </c:pt>
                <c:pt idx="222">
                  <c:v>3.6583333333333345</c:v>
                </c:pt>
                <c:pt idx="223">
                  <c:v>3.6500000000000008</c:v>
                </c:pt>
                <c:pt idx="224">
                  <c:v>3.6416666666666675</c:v>
                </c:pt>
                <c:pt idx="225">
                  <c:v>3.6416666666666679</c:v>
                </c:pt>
                <c:pt idx="226">
                  <c:v>3.6416666666666679</c:v>
                </c:pt>
                <c:pt idx="227">
                  <c:v>3.6388888888888906</c:v>
                </c:pt>
                <c:pt idx="228">
                  <c:v>3.6305555555555569</c:v>
                </c:pt>
                <c:pt idx="229">
                  <c:v>3.6305555555555569</c:v>
                </c:pt>
                <c:pt idx="230">
                  <c:v>3.6416666666666679</c:v>
                </c:pt>
                <c:pt idx="231">
                  <c:v>3.6583333333333354</c:v>
                </c:pt>
                <c:pt idx="232">
                  <c:v>3.6805555555555571</c:v>
                </c:pt>
                <c:pt idx="233">
                  <c:v>3.7083333333333357</c:v>
                </c:pt>
                <c:pt idx="234">
                  <c:v>3.7361111111111125</c:v>
                </c:pt>
                <c:pt idx="235">
                  <c:v>3.7694444444444457</c:v>
                </c:pt>
                <c:pt idx="236">
                  <c:v>3.8055555555555562</c:v>
                </c:pt>
                <c:pt idx="237">
                  <c:v>3.8500000000000005</c:v>
                </c:pt>
                <c:pt idx="238">
                  <c:v>3.8916666666666675</c:v>
                </c:pt>
                <c:pt idx="239">
                  <c:v>3.947222222222222</c:v>
                </c:pt>
                <c:pt idx="240">
                  <c:v>4.0111111111111111</c:v>
                </c:pt>
                <c:pt idx="241">
                  <c:v>4.072222222222222</c:v>
                </c:pt>
                <c:pt idx="242">
                  <c:v>4.1305555555555564</c:v>
                </c:pt>
                <c:pt idx="243">
                  <c:v>4.1944444444444455</c:v>
                </c:pt>
                <c:pt idx="244">
                  <c:v>4.261111111111112</c:v>
                </c:pt>
                <c:pt idx="245">
                  <c:v>4.3277777777777793</c:v>
                </c:pt>
                <c:pt idx="246">
                  <c:v>4.3888888888888893</c:v>
                </c:pt>
                <c:pt idx="247">
                  <c:v>4.4527777777777784</c:v>
                </c:pt>
                <c:pt idx="248">
                  <c:v>4.5250000000000012</c:v>
                </c:pt>
                <c:pt idx="249">
                  <c:v>4.5972222222222232</c:v>
                </c:pt>
                <c:pt idx="250">
                  <c:v>4.6638888888888896</c:v>
                </c:pt>
                <c:pt idx="251">
                  <c:v>4.7361111111111116</c:v>
                </c:pt>
                <c:pt idx="252">
                  <c:v>4.8083333333333336</c:v>
                </c:pt>
                <c:pt idx="253">
                  <c:v>4.8750000000000009</c:v>
                </c:pt>
                <c:pt idx="254">
                  <c:v>4.9388888888888891</c:v>
                </c:pt>
                <c:pt idx="255">
                  <c:v>5.0055555555555564</c:v>
                </c:pt>
                <c:pt idx="256">
                  <c:v>5.0694444444444455</c:v>
                </c:pt>
                <c:pt idx="257">
                  <c:v>5.1333333333333346</c:v>
                </c:pt>
                <c:pt idx="258">
                  <c:v>5.1944444444444446</c:v>
                </c:pt>
                <c:pt idx="259">
                  <c:v>5.2527777777777773</c:v>
                </c:pt>
                <c:pt idx="260">
                  <c:v>5.3111111111111109</c:v>
                </c:pt>
                <c:pt idx="261">
                  <c:v>5.3611111111111107</c:v>
                </c:pt>
                <c:pt idx="262">
                  <c:v>5.4138888888888879</c:v>
                </c:pt>
                <c:pt idx="263">
                  <c:v>5.4638888888888886</c:v>
                </c:pt>
                <c:pt idx="264">
                  <c:v>5.5111111111111102</c:v>
                </c:pt>
                <c:pt idx="265">
                  <c:v>5.5388888888888879</c:v>
                </c:pt>
                <c:pt idx="266">
                  <c:v>5.56111111111111</c:v>
                </c:pt>
                <c:pt idx="267">
                  <c:v>5.5749999999999993</c:v>
                </c:pt>
                <c:pt idx="268">
                  <c:v>5.5861111111111104</c:v>
                </c:pt>
                <c:pt idx="269">
                  <c:v>5.5888888888888877</c:v>
                </c:pt>
                <c:pt idx="270">
                  <c:v>5.5888888888888886</c:v>
                </c:pt>
                <c:pt idx="271">
                  <c:v>5.583333333333333</c:v>
                </c:pt>
                <c:pt idx="272">
                  <c:v>5.5750000000000002</c:v>
                </c:pt>
                <c:pt idx="273">
                  <c:v>5.5583333333333345</c:v>
                </c:pt>
                <c:pt idx="274">
                  <c:v>5.533333333333335</c:v>
                </c:pt>
                <c:pt idx="275">
                  <c:v>5.5027777777777791</c:v>
                </c:pt>
                <c:pt idx="276">
                  <c:v>5.4694444444444459</c:v>
                </c:pt>
                <c:pt idx="277">
                  <c:v>5.4472222222222237</c:v>
                </c:pt>
                <c:pt idx="278">
                  <c:v>5.4277777777777789</c:v>
                </c:pt>
                <c:pt idx="279">
                  <c:v>5.4027777777777786</c:v>
                </c:pt>
                <c:pt idx="280">
                  <c:v>5.3805555555555564</c:v>
                </c:pt>
                <c:pt idx="281">
                  <c:v>5.3583333333333343</c:v>
                </c:pt>
                <c:pt idx="282">
                  <c:v>5.344444444444445</c:v>
                </c:pt>
                <c:pt idx="283">
                  <c:v>5.3305555555555557</c:v>
                </c:pt>
                <c:pt idx="284">
                  <c:v>5.3138888888888891</c:v>
                </c:pt>
                <c:pt idx="285">
                  <c:v>5.3111111111111118</c:v>
                </c:pt>
                <c:pt idx="286">
                  <c:v>5.3166666666666664</c:v>
                </c:pt>
                <c:pt idx="287">
                  <c:v>5.333333333333333</c:v>
                </c:pt>
                <c:pt idx="288">
                  <c:v>5.3666666666666663</c:v>
                </c:pt>
                <c:pt idx="289">
                  <c:v>5.4305555555555545</c:v>
                </c:pt>
                <c:pt idx="290">
                  <c:v>5.4972222222222218</c:v>
                </c:pt>
                <c:pt idx="291">
                  <c:v>5.5749999999999993</c:v>
                </c:pt>
                <c:pt idx="292">
                  <c:v>5.6611111111111105</c:v>
                </c:pt>
                <c:pt idx="293">
                  <c:v>5.7527777777777764</c:v>
                </c:pt>
                <c:pt idx="294">
                  <c:v>5.8388888888888877</c:v>
                </c:pt>
                <c:pt idx="295">
                  <c:v>5.9222222222222207</c:v>
                </c:pt>
                <c:pt idx="296">
                  <c:v>5.9999999999999991</c:v>
                </c:pt>
                <c:pt idx="297">
                  <c:v>6.0805555555555548</c:v>
                </c:pt>
                <c:pt idx="298">
                  <c:v>6.1583333333333332</c:v>
                </c:pt>
                <c:pt idx="299">
                  <c:v>6.2416666666666663</c:v>
                </c:pt>
                <c:pt idx="300">
                  <c:v>6.3250000000000002</c:v>
                </c:pt>
                <c:pt idx="301">
                  <c:v>6.4083333333333341</c:v>
                </c:pt>
                <c:pt idx="302">
                  <c:v>6.4833333333333343</c:v>
                </c:pt>
                <c:pt idx="303">
                  <c:v>6.5583333333333336</c:v>
                </c:pt>
                <c:pt idx="304">
                  <c:v>6.6333333333333337</c:v>
                </c:pt>
                <c:pt idx="305">
                  <c:v>6.7027777777777784</c:v>
                </c:pt>
                <c:pt idx="306">
                  <c:v>6.7777777777777777</c:v>
                </c:pt>
                <c:pt idx="307">
                  <c:v>6.8611111111111107</c:v>
                </c:pt>
                <c:pt idx="308">
                  <c:v>6.9444444444444446</c:v>
                </c:pt>
                <c:pt idx="309">
                  <c:v>7.0222222222222221</c:v>
                </c:pt>
                <c:pt idx="310">
                  <c:v>7.1083333333333325</c:v>
                </c:pt>
                <c:pt idx="311">
                  <c:v>7.1916666666666664</c:v>
                </c:pt>
                <c:pt idx="312">
                  <c:v>7.2722222222222213</c:v>
                </c:pt>
                <c:pt idx="313">
                  <c:v>7.3388888888888886</c:v>
                </c:pt>
                <c:pt idx="314">
                  <c:v>7.4055555555555559</c:v>
                </c:pt>
                <c:pt idx="315">
                  <c:v>7.4694444444444441</c:v>
                </c:pt>
                <c:pt idx="316">
                  <c:v>7.5277777777777777</c:v>
                </c:pt>
                <c:pt idx="317">
                  <c:v>7.5805555555555548</c:v>
                </c:pt>
                <c:pt idx="318">
                  <c:v>7.6305555555555555</c:v>
                </c:pt>
                <c:pt idx="319">
                  <c:v>7.6694444444444434</c:v>
                </c:pt>
                <c:pt idx="320">
                  <c:v>7.7111111111111104</c:v>
                </c:pt>
                <c:pt idx="321">
                  <c:v>7.7361111111111107</c:v>
                </c:pt>
                <c:pt idx="322">
                  <c:v>7.7583333333333337</c:v>
                </c:pt>
                <c:pt idx="323">
                  <c:v>7.7638888888888902</c:v>
                </c:pt>
                <c:pt idx="324">
                  <c:v>7.7416666666666663</c:v>
                </c:pt>
                <c:pt idx="325">
                  <c:v>7.6944444444444446</c:v>
                </c:pt>
                <c:pt idx="326">
                  <c:v>7.6444444444444439</c:v>
                </c:pt>
                <c:pt idx="327">
                  <c:v>7.5805555555555584</c:v>
                </c:pt>
                <c:pt idx="328">
                  <c:v>7.5055555555555564</c:v>
                </c:pt>
                <c:pt idx="329">
                  <c:v>7.4222222222222234</c:v>
                </c:pt>
                <c:pt idx="330">
                  <c:v>7.3416666666666668</c:v>
                </c:pt>
                <c:pt idx="331">
                  <c:v>7.2750000000000012</c:v>
                </c:pt>
                <c:pt idx="332">
                  <c:v>7.2055555555555566</c:v>
                </c:pt>
                <c:pt idx="333">
                  <c:v>7.1388888888888902</c:v>
                </c:pt>
                <c:pt idx="334">
                  <c:v>7.0666666666666673</c:v>
                </c:pt>
                <c:pt idx="335">
                  <c:v>7.0000000000000018</c:v>
                </c:pt>
                <c:pt idx="336">
                  <c:v>6.9388888888888909</c:v>
                </c:pt>
                <c:pt idx="337">
                  <c:v>6.8833333333333355</c:v>
                </c:pt>
                <c:pt idx="338">
                  <c:v>6.8333333333333366</c:v>
                </c:pt>
                <c:pt idx="339">
                  <c:v>6.7833333333333359</c:v>
                </c:pt>
                <c:pt idx="340">
                  <c:v>6.7305555555555578</c:v>
                </c:pt>
                <c:pt idx="341">
                  <c:v>6.680555555555558</c:v>
                </c:pt>
                <c:pt idx="342">
                  <c:v>6.6277777777777791</c:v>
                </c:pt>
                <c:pt idx="343">
                  <c:v>6.5694444444444455</c:v>
                </c:pt>
                <c:pt idx="344">
                  <c:v>6.5194444444444457</c:v>
                </c:pt>
                <c:pt idx="345">
                  <c:v>6.4722222222222232</c:v>
                </c:pt>
                <c:pt idx="346">
                  <c:v>6.4250000000000007</c:v>
                </c:pt>
                <c:pt idx="347">
                  <c:v>6.3722222222222227</c:v>
                </c:pt>
                <c:pt idx="348">
                  <c:v>6.3222222222222237</c:v>
                </c:pt>
                <c:pt idx="349">
                  <c:v>6.2888888888888896</c:v>
                </c:pt>
                <c:pt idx="350">
                  <c:v>6.2527777777777791</c:v>
                </c:pt>
                <c:pt idx="351">
                  <c:v>6.2222222222222232</c:v>
                </c:pt>
                <c:pt idx="352">
                  <c:v>6.2138888888888903</c:v>
                </c:pt>
                <c:pt idx="353">
                  <c:v>6.2277777777777787</c:v>
                </c:pt>
                <c:pt idx="354">
                  <c:v>6.2388888888888907</c:v>
                </c:pt>
                <c:pt idx="355">
                  <c:v>6.2638888888888902</c:v>
                </c:pt>
                <c:pt idx="356">
                  <c:v>6.2833333333333341</c:v>
                </c:pt>
                <c:pt idx="357">
                  <c:v>6.3027777777777789</c:v>
                </c:pt>
                <c:pt idx="358">
                  <c:v>6.3222222222222246</c:v>
                </c:pt>
                <c:pt idx="359">
                  <c:v>6.3416666666666677</c:v>
                </c:pt>
                <c:pt idx="360">
                  <c:v>6.3638888888888907</c:v>
                </c:pt>
                <c:pt idx="361">
                  <c:v>6.3944444444444457</c:v>
                </c:pt>
                <c:pt idx="362">
                  <c:v>6.4250000000000007</c:v>
                </c:pt>
                <c:pt idx="363">
                  <c:v>6.4555555555555566</c:v>
                </c:pt>
                <c:pt idx="364">
                  <c:v>6.4861111111111107</c:v>
                </c:pt>
                <c:pt idx="365">
                  <c:v>6.5277777777777777</c:v>
                </c:pt>
                <c:pt idx="366">
                  <c:v>6.572222222222222</c:v>
                </c:pt>
                <c:pt idx="367">
                  <c:v>6.6</c:v>
                </c:pt>
                <c:pt idx="368">
                  <c:v>6.6416666666666666</c:v>
                </c:pt>
                <c:pt idx="369">
                  <c:v>6.6861111111111109</c:v>
                </c:pt>
                <c:pt idx="370">
                  <c:v>6.7444444444444436</c:v>
                </c:pt>
                <c:pt idx="371">
                  <c:v>6.8111111111111109</c:v>
                </c:pt>
                <c:pt idx="372">
                  <c:v>6.8805555555555555</c:v>
                </c:pt>
                <c:pt idx="373">
                  <c:v>6.9555555555555548</c:v>
                </c:pt>
                <c:pt idx="374">
                  <c:v>7.0388888888888879</c:v>
                </c:pt>
                <c:pt idx="375">
                  <c:v>7.1277777777777782</c:v>
                </c:pt>
                <c:pt idx="376">
                  <c:v>7.2249999999999988</c:v>
                </c:pt>
                <c:pt idx="377">
                  <c:v>7.3305555555555548</c:v>
                </c:pt>
                <c:pt idx="378">
                  <c:v>7.4388888888888891</c:v>
                </c:pt>
                <c:pt idx="379">
                  <c:v>7.5527777777777789</c:v>
                </c:pt>
                <c:pt idx="380">
                  <c:v>7.658333333333335</c:v>
                </c:pt>
                <c:pt idx="381">
                  <c:v>7.7750000000000012</c:v>
                </c:pt>
                <c:pt idx="382">
                  <c:v>7.8972222222222221</c:v>
                </c:pt>
                <c:pt idx="383">
                  <c:v>8.033333333333335</c:v>
                </c:pt>
                <c:pt idx="384">
                  <c:v>8.1666666666666679</c:v>
                </c:pt>
                <c:pt idx="385">
                  <c:v>8.2805555555555568</c:v>
                </c:pt>
                <c:pt idx="386">
                  <c:v>8.3944444444444457</c:v>
                </c:pt>
                <c:pt idx="387">
                  <c:v>8.5055555555555564</c:v>
                </c:pt>
                <c:pt idx="388">
                  <c:v>8.5972222222222214</c:v>
                </c:pt>
                <c:pt idx="389">
                  <c:v>8.6694444444444443</c:v>
                </c:pt>
                <c:pt idx="390">
                  <c:v>8.7388888888888907</c:v>
                </c:pt>
                <c:pt idx="391">
                  <c:v>8.7833333333333368</c:v>
                </c:pt>
                <c:pt idx="392">
                  <c:v>8.8333333333333357</c:v>
                </c:pt>
                <c:pt idx="393">
                  <c:v>8.8805555555555564</c:v>
                </c:pt>
                <c:pt idx="394">
                  <c:v>8.9166666666666696</c:v>
                </c:pt>
                <c:pt idx="395">
                  <c:v>8.9444444444444482</c:v>
                </c:pt>
                <c:pt idx="396">
                  <c:v>8.9750000000000014</c:v>
                </c:pt>
                <c:pt idx="397">
                  <c:v>8.9888888888888889</c:v>
                </c:pt>
                <c:pt idx="398">
                  <c:v>9.0000000000000018</c:v>
                </c:pt>
                <c:pt idx="399">
                  <c:v>9.0111111111111128</c:v>
                </c:pt>
                <c:pt idx="400">
                  <c:v>9.0250000000000021</c:v>
                </c:pt>
                <c:pt idx="401">
                  <c:v>9.0222222222222239</c:v>
                </c:pt>
                <c:pt idx="402">
                  <c:v>9.0138888888888893</c:v>
                </c:pt>
                <c:pt idx="403">
                  <c:v>9.0222222222222221</c:v>
                </c:pt>
                <c:pt idx="404">
                  <c:v>9.0249999999999986</c:v>
                </c:pt>
                <c:pt idx="405">
                  <c:v>9.0166666666666675</c:v>
                </c:pt>
                <c:pt idx="406">
                  <c:v>9.0027777777777764</c:v>
                </c:pt>
                <c:pt idx="407">
                  <c:v>8.9722222222222214</c:v>
                </c:pt>
                <c:pt idx="408">
                  <c:v>8.9388888888888882</c:v>
                </c:pt>
                <c:pt idx="409">
                  <c:v>8.9027777777777786</c:v>
                </c:pt>
                <c:pt idx="410">
                  <c:v>8.8555555555555561</c:v>
                </c:pt>
                <c:pt idx="411">
                  <c:v>8.8055555555555554</c:v>
                </c:pt>
                <c:pt idx="412">
                  <c:v>8.7500000000000018</c:v>
                </c:pt>
                <c:pt idx="413">
                  <c:v>8.68888888888889</c:v>
                </c:pt>
                <c:pt idx="414">
                  <c:v>8.6277777777777782</c:v>
                </c:pt>
                <c:pt idx="415">
                  <c:v>8.56111111111111</c:v>
                </c:pt>
                <c:pt idx="416">
                  <c:v>8.4861111111111107</c:v>
                </c:pt>
                <c:pt idx="417">
                  <c:v>8.4027777777777786</c:v>
                </c:pt>
                <c:pt idx="418">
                  <c:v>8.3111111111111118</c:v>
                </c:pt>
                <c:pt idx="419">
                  <c:v>8.2055555555555557</c:v>
                </c:pt>
                <c:pt idx="420">
                  <c:v>8.1000000000000014</c:v>
                </c:pt>
                <c:pt idx="421">
                  <c:v>7.9972222222222236</c:v>
                </c:pt>
                <c:pt idx="422">
                  <c:v>7.9083333333333332</c:v>
                </c:pt>
                <c:pt idx="423">
                  <c:v>7.8222222222222211</c:v>
                </c:pt>
                <c:pt idx="424">
                  <c:v>7.7361111111111107</c:v>
                </c:pt>
                <c:pt idx="425">
                  <c:v>7.655555555555555</c:v>
                </c:pt>
                <c:pt idx="426">
                  <c:v>7.5749999999999984</c:v>
                </c:pt>
                <c:pt idx="427">
                  <c:v>7.508333333333332</c:v>
                </c:pt>
                <c:pt idx="428">
                  <c:v>7.4361111111111091</c:v>
                </c:pt>
                <c:pt idx="429">
                  <c:v>7.3749999999999964</c:v>
                </c:pt>
                <c:pt idx="430">
                  <c:v>7.3249999999999984</c:v>
                </c:pt>
                <c:pt idx="431">
                  <c:v>7.2805555555555532</c:v>
                </c:pt>
                <c:pt idx="432">
                  <c:v>7.2333333333333325</c:v>
                </c:pt>
                <c:pt idx="433">
                  <c:v>7.1944444444444429</c:v>
                </c:pt>
                <c:pt idx="434">
                  <c:v>7.1611111111111097</c:v>
                </c:pt>
                <c:pt idx="435">
                  <c:v>7.1277777777777764</c:v>
                </c:pt>
                <c:pt idx="436">
                  <c:v>7.0888888888888868</c:v>
                </c:pt>
                <c:pt idx="437">
                  <c:v>7.0583333333333318</c:v>
                </c:pt>
                <c:pt idx="438">
                  <c:v>7.0305555555555541</c:v>
                </c:pt>
                <c:pt idx="439">
                  <c:v>6.9916666666666645</c:v>
                </c:pt>
                <c:pt idx="440">
                  <c:v>6.9499999999999993</c:v>
                </c:pt>
                <c:pt idx="441">
                  <c:v>6.9111111111111105</c:v>
                </c:pt>
                <c:pt idx="442">
                  <c:v>6.8722222222222218</c:v>
                </c:pt>
                <c:pt idx="443">
                  <c:v>6.8333333333333321</c:v>
                </c:pt>
                <c:pt idx="444">
                  <c:v>6.7888888888888888</c:v>
                </c:pt>
                <c:pt idx="445">
                  <c:v>6.7444444444444445</c:v>
                </c:pt>
                <c:pt idx="446">
                  <c:v>6.7027777777777775</c:v>
                </c:pt>
                <c:pt idx="447">
                  <c:v>6.6611111111111105</c:v>
                </c:pt>
                <c:pt idx="448">
                  <c:v>6.6083333333333325</c:v>
                </c:pt>
                <c:pt idx="449">
                  <c:v>6.5638888888888882</c:v>
                </c:pt>
                <c:pt idx="450">
                  <c:v>6.5083333333333329</c:v>
                </c:pt>
                <c:pt idx="451">
                  <c:v>6.4527777777777775</c:v>
                </c:pt>
                <c:pt idx="452">
                  <c:v>6.4111111111111105</c:v>
                </c:pt>
                <c:pt idx="453">
                  <c:v>6.3638888888888889</c:v>
                </c:pt>
                <c:pt idx="454">
                  <c:v>6.3166666666666664</c:v>
                </c:pt>
                <c:pt idx="455">
                  <c:v>6.269444444444443</c:v>
                </c:pt>
                <c:pt idx="456">
                  <c:v>6.2222222222222223</c:v>
                </c:pt>
                <c:pt idx="457">
                  <c:v>6.1861111111111109</c:v>
                </c:pt>
                <c:pt idx="458">
                  <c:v>6.1305555555555555</c:v>
                </c:pt>
                <c:pt idx="459">
                  <c:v>6.0694444444444438</c:v>
                </c:pt>
                <c:pt idx="460">
                  <c:v>6.0166666666666657</c:v>
                </c:pt>
                <c:pt idx="461">
                  <c:v>5.9611111111111112</c:v>
                </c:pt>
                <c:pt idx="462">
                  <c:v>5.9083333333333341</c:v>
                </c:pt>
                <c:pt idx="463">
                  <c:v>5.8583333333333334</c:v>
                </c:pt>
                <c:pt idx="464">
                  <c:v>5.8111111111111118</c:v>
                </c:pt>
                <c:pt idx="465">
                  <c:v>5.7638888888888893</c:v>
                </c:pt>
                <c:pt idx="466">
                  <c:v>5.7166666666666677</c:v>
                </c:pt>
                <c:pt idx="467">
                  <c:v>5.6750000000000007</c:v>
                </c:pt>
                <c:pt idx="468">
                  <c:v>5.6416666666666684</c:v>
                </c:pt>
                <c:pt idx="469">
                  <c:v>5.6083333333333343</c:v>
                </c:pt>
                <c:pt idx="470">
                  <c:v>5.5722222222222229</c:v>
                </c:pt>
                <c:pt idx="471">
                  <c:v>5.5333333333333341</c:v>
                </c:pt>
                <c:pt idx="472">
                  <c:v>5.5083333333333346</c:v>
                </c:pt>
                <c:pt idx="473">
                  <c:v>5.4833333333333352</c:v>
                </c:pt>
                <c:pt idx="474">
                  <c:v>5.4555555555555575</c:v>
                </c:pt>
                <c:pt idx="475">
                  <c:v>5.43888888888889</c:v>
                </c:pt>
                <c:pt idx="476">
                  <c:v>5.4305555555555562</c:v>
                </c:pt>
                <c:pt idx="477">
                  <c:v>5.4305555555555571</c:v>
                </c:pt>
                <c:pt idx="478">
                  <c:v>5.4277777777777789</c:v>
                </c:pt>
                <c:pt idx="479">
                  <c:v>5.4388888888888891</c:v>
                </c:pt>
                <c:pt idx="480">
                  <c:v>5.4555555555555557</c:v>
                </c:pt>
                <c:pt idx="481">
                  <c:v>5.4750000000000005</c:v>
                </c:pt>
                <c:pt idx="482">
                  <c:v>5.5</c:v>
                </c:pt>
                <c:pt idx="483">
                  <c:v>5.5305555555555559</c:v>
                </c:pt>
                <c:pt idx="484">
                  <c:v>5.5666666666666664</c:v>
                </c:pt>
                <c:pt idx="485">
                  <c:v>5.6027777777777779</c:v>
                </c:pt>
                <c:pt idx="486">
                  <c:v>5.6444444444444457</c:v>
                </c:pt>
                <c:pt idx="487">
                  <c:v>5.6833333333333345</c:v>
                </c:pt>
                <c:pt idx="488">
                  <c:v>5.7194444444444468</c:v>
                </c:pt>
                <c:pt idx="489">
                  <c:v>5.7611111111111128</c:v>
                </c:pt>
                <c:pt idx="490">
                  <c:v>5.8055555555555571</c:v>
                </c:pt>
                <c:pt idx="491">
                  <c:v>5.8527777777777796</c:v>
                </c:pt>
                <c:pt idx="492">
                  <c:v>5.908333333333335</c:v>
                </c:pt>
                <c:pt idx="493">
                  <c:v>5.961111111111113</c:v>
                </c:pt>
                <c:pt idx="494">
                  <c:v>6.0222222222222248</c:v>
                </c:pt>
                <c:pt idx="495">
                  <c:v>6.0888888888888912</c:v>
                </c:pt>
                <c:pt idx="496">
                  <c:v>6.1500000000000021</c:v>
                </c:pt>
                <c:pt idx="497">
                  <c:v>6.2166666666666686</c:v>
                </c:pt>
                <c:pt idx="498">
                  <c:v>6.2861111111111132</c:v>
                </c:pt>
                <c:pt idx="499">
                  <c:v>6.3555555555555578</c:v>
                </c:pt>
                <c:pt idx="500">
                  <c:v>6.4222222222222243</c:v>
                </c:pt>
                <c:pt idx="501">
                  <c:v>6.4861111111111125</c:v>
                </c:pt>
                <c:pt idx="502">
                  <c:v>6.5416666666666679</c:v>
                </c:pt>
                <c:pt idx="503">
                  <c:v>6.5972222222222241</c:v>
                </c:pt>
                <c:pt idx="504">
                  <c:v>6.6527777777777795</c:v>
                </c:pt>
                <c:pt idx="505">
                  <c:v>6.7055555555555584</c:v>
                </c:pt>
                <c:pt idx="506">
                  <c:v>6.7555555555555573</c:v>
                </c:pt>
                <c:pt idx="507">
                  <c:v>6.8055555555555571</c:v>
                </c:pt>
                <c:pt idx="508">
                  <c:v>6.8527777777777796</c:v>
                </c:pt>
                <c:pt idx="509">
                  <c:v>6.9000000000000012</c:v>
                </c:pt>
                <c:pt idx="510">
                  <c:v>6.95</c:v>
                </c:pt>
                <c:pt idx="511">
                  <c:v>6.9888888888888898</c:v>
                </c:pt>
                <c:pt idx="512">
                  <c:v>7.0194444444444457</c:v>
                </c:pt>
                <c:pt idx="513">
                  <c:v>7.0416666666666679</c:v>
                </c:pt>
                <c:pt idx="514">
                  <c:v>7.0666666666666673</c:v>
                </c:pt>
                <c:pt idx="515">
                  <c:v>7.0777777777777784</c:v>
                </c:pt>
                <c:pt idx="516">
                  <c:v>7.083333333333333</c:v>
                </c:pt>
                <c:pt idx="517">
                  <c:v>7.0888888888888895</c:v>
                </c:pt>
                <c:pt idx="518">
                  <c:v>7.0888888888888895</c:v>
                </c:pt>
                <c:pt idx="519">
                  <c:v>7.0805555555555566</c:v>
                </c:pt>
                <c:pt idx="520">
                  <c:v>7.072222222222222</c:v>
                </c:pt>
                <c:pt idx="521">
                  <c:v>7.05</c:v>
                </c:pt>
                <c:pt idx="522">
                  <c:v>7.0277777777777768</c:v>
                </c:pt>
                <c:pt idx="523">
                  <c:v>7.008333333333332</c:v>
                </c:pt>
                <c:pt idx="524">
                  <c:v>6.9833333333333325</c:v>
                </c:pt>
                <c:pt idx="525">
                  <c:v>6.9555555555555548</c:v>
                </c:pt>
                <c:pt idx="526">
                  <c:v>6.9222222222222216</c:v>
                </c:pt>
                <c:pt idx="527">
                  <c:v>6.8833333333333329</c:v>
                </c:pt>
                <c:pt idx="528">
                  <c:v>6.833333333333333</c:v>
                </c:pt>
                <c:pt idx="529">
                  <c:v>6.7861111111111105</c:v>
                </c:pt>
                <c:pt idx="530">
                  <c:v>6.7305555555555552</c:v>
                </c:pt>
                <c:pt idx="531">
                  <c:v>6.6749999999999998</c:v>
                </c:pt>
                <c:pt idx="532">
                  <c:v>6.6305555555555555</c:v>
                </c:pt>
                <c:pt idx="533">
                  <c:v>6.5749999999999993</c:v>
                </c:pt>
                <c:pt idx="534">
                  <c:v>6.5138888888888893</c:v>
                </c:pt>
                <c:pt idx="535">
                  <c:v>6.4583333333333321</c:v>
                </c:pt>
                <c:pt idx="536">
                  <c:v>6.405555555555555</c:v>
                </c:pt>
                <c:pt idx="537">
                  <c:v>6.3499999999999988</c:v>
                </c:pt>
                <c:pt idx="538">
                  <c:v>6.3</c:v>
                </c:pt>
                <c:pt idx="539">
                  <c:v>6.2499999999999982</c:v>
                </c:pt>
                <c:pt idx="540">
                  <c:v>6.1999999999999984</c:v>
                </c:pt>
                <c:pt idx="541">
                  <c:v>6.1527777777777759</c:v>
                </c:pt>
                <c:pt idx="542">
                  <c:v>6.1083333333333316</c:v>
                </c:pt>
                <c:pt idx="543">
                  <c:v>6.0666666666666655</c:v>
                </c:pt>
                <c:pt idx="544">
                  <c:v>6.0249999999999986</c:v>
                </c:pt>
                <c:pt idx="545">
                  <c:v>5.9833333333333307</c:v>
                </c:pt>
                <c:pt idx="546">
                  <c:v>5.9361111111111091</c:v>
                </c:pt>
                <c:pt idx="547">
                  <c:v>5.8972222222222204</c:v>
                </c:pt>
                <c:pt idx="548">
                  <c:v>5.8499999999999979</c:v>
                </c:pt>
                <c:pt idx="549">
                  <c:v>5.8083333333333318</c:v>
                </c:pt>
                <c:pt idx="550">
                  <c:v>5.7638888888888875</c:v>
                </c:pt>
                <c:pt idx="551">
                  <c:v>5.7305555555555543</c:v>
                </c:pt>
                <c:pt idx="552">
                  <c:v>5.6999999999999993</c:v>
                </c:pt>
                <c:pt idx="553">
                  <c:v>5.6638888888888879</c:v>
                </c:pt>
                <c:pt idx="554">
                  <c:v>5.6249999999999991</c:v>
                </c:pt>
                <c:pt idx="555">
                  <c:v>5.5888888888888877</c:v>
                </c:pt>
                <c:pt idx="556">
                  <c:v>5.5527777777777754</c:v>
                </c:pt>
                <c:pt idx="557">
                  <c:v>5.519444444444443</c:v>
                </c:pt>
                <c:pt idx="558">
                  <c:v>5.488888888888888</c:v>
                </c:pt>
                <c:pt idx="559">
                  <c:v>5.4555555555555539</c:v>
                </c:pt>
                <c:pt idx="560">
                  <c:v>5.4222222222222207</c:v>
                </c:pt>
                <c:pt idx="561">
                  <c:v>5.394444444444443</c:v>
                </c:pt>
                <c:pt idx="562">
                  <c:v>5.363888888888888</c:v>
                </c:pt>
                <c:pt idx="563">
                  <c:v>5.3361111111111104</c:v>
                </c:pt>
                <c:pt idx="564">
                  <c:v>5.3138888888888882</c:v>
                </c:pt>
                <c:pt idx="565">
                  <c:v>5.2861111111111105</c:v>
                </c:pt>
                <c:pt idx="566">
                  <c:v>5.2638888888888884</c:v>
                </c:pt>
                <c:pt idx="567">
                  <c:v>5.2444444444444436</c:v>
                </c:pt>
                <c:pt idx="568">
                  <c:v>5.2027777777777775</c:v>
                </c:pt>
                <c:pt idx="569">
                  <c:v>5.1694444444444443</c:v>
                </c:pt>
                <c:pt idx="570">
                  <c:v>5.1388888888888893</c:v>
                </c:pt>
                <c:pt idx="571">
                  <c:v>5.1055555555555552</c:v>
                </c:pt>
                <c:pt idx="572">
                  <c:v>5.072222222222222</c:v>
                </c:pt>
                <c:pt idx="573">
                  <c:v>5.0444444444444443</c:v>
                </c:pt>
                <c:pt idx="574">
                  <c:v>5.0166666666666666</c:v>
                </c:pt>
                <c:pt idx="575">
                  <c:v>4.9833333333333334</c:v>
                </c:pt>
                <c:pt idx="576">
                  <c:v>4.95</c:v>
                </c:pt>
                <c:pt idx="577">
                  <c:v>4.9138888888888896</c:v>
                </c:pt>
                <c:pt idx="578">
                  <c:v>4.8833333333333346</c:v>
                </c:pt>
                <c:pt idx="579">
                  <c:v>4.8472222222222223</c:v>
                </c:pt>
                <c:pt idx="580">
                  <c:v>4.8111111111111127</c:v>
                </c:pt>
                <c:pt idx="581">
                  <c:v>4.7722222222222221</c:v>
                </c:pt>
                <c:pt idx="582">
                  <c:v>4.7444444444444454</c:v>
                </c:pt>
                <c:pt idx="583">
                  <c:v>4.7111111111111121</c:v>
                </c:pt>
                <c:pt idx="584">
                  <c:v>4.6861111111111118</c:v>
                </c:pt>
                <c:pt idx="585">
                  <c:v>4.6583333333333332</c:v>
                </c:pt>
                <c:pt idx="586">
                  <c:v>4.6277777777777773</c:v>
                </c:pt>
                <c:pt idx="587">
                  <c:v>4.5916666666666659</c:v>
                </c:pt>
                <c:pt idx="588">
                  <c:v>4.552777777777778</c:v>
                </c:pt>
                <c:pt idx="589">
                  <c:v>4.5166666666666666</c:v>
                </c:pt>
                <c:pt idx="590">
                  <c:v>4.4861111111111107</c:v>
                </c:pt>
                <c:pt idx="591">
                  <c:v>4.4527777777777775</c:v>
                </c:pt>
                <c:pt idx="592">
                  <c:v>4.416666666666667</c:v>
                </c:pt>
                <c:pt idx="593">
                  <c:v>4.3916666666666675</c:v>
                </c:pt>
                <c:pt idx="594">
                  <c:v>4.3638888888888889</c:v>
                </c:pt>
                <c:pt idx="595">
                  <c:v>4.3388888888888895</c:v>
                </c:pt>
                <c:pt idx="596">
                  <c:v>4.3194444444444446</c:v>
                </c:pt>
                <c:pt idx="597">
                  <c:v>4.291666666666667</c:v>
                </c:pt>
                <c:pt idx="598">
                  <c:v>4.2694444444444439</c:v>
                </c:pt>
                <c:pt idx="599">
                  <c:v>4.25</c:v>
                </c:pt>
                <c:pt idx="600">
                  <c:v>4.2277777777777779</c:v>
                </c:pt>
                <c:pt idx="601">
                  <c:v>4.2166666666666659</c:v>
                </c:pt>
                <c:pt idx="602">
                  <c:v>4.2055555555555539</c:v>
                </c:pt>
                <c:pt idx="603">
                  <c:v>4.1944444444444438</c:v>
                </c:pt>
                <c:pt idx="604">
                  <c:v>4.197222222222222</c:v>
                </c:pt>
                <c:pt idx="605">
                  <c:v>4.1944444444444446</c:v>
                </c:pt>
                <c:pt idx="606">
                  <c:v>4.1944444444444446</c:v>
                </c:pt>
                <c:pt idx="607">
                  <c:v>4.1972222222222229</c:v>
                </c:pt>
                <c:pt idx="608">
                  <c:v>4.2083333333333339</c:v>
                </c:pt>
                <c:pt idx="609">
                  <c:v>4.219444444444445</c:v>
                </c:pt>
                <c:pt idx="610">
                  <c:v>4.241666666666668</c:v>
                </c:pt>
                <c:pt idx="611">
                  <c:v>4.272222222222223</c:v>
                </c:pt>
                <c:pt idx="612">
                  <c:v>4.3083333333333345</c:v>
                </c:pt>
                <c:pt idx="613">
                  <c:v>4.3472222222222223</c:v>
                </c:pt>
                <c:pt idx="614">
                  <c:v>4.3833333333333337</c:v>
                </c:pt>
                <c:pt idx="615">
                  <c:v>4.4249999999999998</c:v>
                </c:pt>
                <c:pt idx="616">
                  <c:v>4.4694444444444441</c:v>
                </c:pt>
                <c:pt idx="617">
                  <c:v>4.5138888888888893</c:v>
                </c:pt>
                <c:pt idx="618">
                  <c:v>4.5555555555555554</c:v>
                </c:pt>
                <c:pt idx="619">
                  <c:v>4.5972222222222232</c:v>
                </c:pt>
                <c:pt idx="620">
                  <c:v>4.6388888888888893</c:v>
                </c:pt>
                <c:pt idx="621">
                  <c:v>4.6805555555555554</c:v>
                </c:pt>
                <c:pt idx="622">
                  <c:v>4.7249999999999996</c:v>
                </c:pt>
                <c:pt idx="623">
                  <c:v>4.7750000000000004</c:v>
                </c:pt>
                <c:pt idx="624">
                  <c:v>4.8305555555555557</c:v>
                </c:pt>
                <c:pt idx="625">
                  <c:v>4.8805555555555564</c:v>
                </c:pt>
                <c:pt idx="626">
                  <c:v>4.9305555555555554</c:v>
                </c:pt>
                <c:pt idx="627">
                  <c:v>4.9833333333333334</c:v>
                </c:pt>
                <c:pt idx="628">
                  <c:v>5.0444444444444443</c:v>
                </c:pt>
                <c:pt idx="629">
                  <c:v>5.1027777777777779</c:v>
                </c:pt>
                <c:pt idx="630">
                  <c:v>5.1666666666666679</c:v>
                </c:pt>
                <c:pt idx="631">
                  <c:v>5.2277777777777779</c:v>
                </c:pt>
                <c:pt idx="632">
                  <c:v>5.2833333333333341</c:v>
                </c:pt>
                <c:pt idx="633">
                  <c:v>5.344444444444445</c:v>
                </c:pt>
                <c:pt idx="634">
                  <c:v>5.4027777777777786</c:v>
                </c:pt>
                <c:pt idx="635">
                  <c:v>5.4555555555555566</c:v>
                </c:pt>
                <c:pt idx="636">
                  <c:v>5.5055555555555564</c:v>
                </c:pt>
                <c:pt idx="637">
                  <c:v>5.5472222222222216</c:v>
                </c:pt>
                <c:pt idx="638">
                  <c:v>5.5861111111111112</c:v>
                </c:pt>
                <c:pt idx="639">
                  <c:v>5.6277777777777773</c:v>
                </c:pt>
                <c:pt idx="640">
                  <c:v>5.6611111111111105</c:v>
                </c:pt>
                <c:pt idx="641">
                  <c:v>5.697222222222222</c:v>
                </c:pt>
                <c:pt idx="642">
                  <c:v>5.7277777777777779</c:v>
                </c:pt>
                <c:pt idx="643">
                  <c:v>5.7527777777777764</c:v>
                </c:pt>
                <c:pt idx="644">
                  <c:v>5.7666666666666657</c:v>
                </c:pt>
                <c:pt idx="645">
                  <c:v>5.7777777777777768</c:v>
                </c:pt>
                <c:pt idx="646">
                  <c:v>5.7833333333333332</c:v>
                </c:pt>
                <c:pt idx="647">
                  <c:v>5.780555555555555</c:v>
                </c:pt>
                <c:pt idx="648">
                  <c:v>5.7722222222222221</c:v>
                </c:pt>
                <c:pt idx="649">
                  <c:v>5.7611111111111111</c:v>
                </c:pt>
                <c:pt idx="650">
                  <c:v>5.7527777777777773</c:v>
                </c:pt>
                <c:pt idx="651">
                  <c:v>5.7388888888888889</c:v>
                </c:pt>
                <c:pt idx="652">
                  <c:v>5.719444444444445</c:v>
                </c:pt>
                <c:pt idx="653">
                  <c:v>5.6999999999999993</c:v>
                </c:pt>
                <c:pt idx="654">
                  <c:v>5.6777777777777771</c:v>
                </c:pt>
                <c:pt idx="655">
                  <c:v>5.655555555555555</c:v>
                </c:pt>
                <c:pt idx="656">
                  <c:v>5.6333333333333329</c:v>
                </c:pt>
                <c:pt idx="657">
                  <c:v>5.6138888888888889</c:v>
                </c:pt>
                <c:pt idx="658">
                  <c:v>5.5944444444444441</c:v>
                </c:pt>
                <c:pt idx="659">
                  <c:v>5.5694444444444446</c:v>
                </c:pt>
                <c:pt idx="660">
                  <c:v>5.5388888888888888</c:v>
                </c:pt>
                <c:pt idx="661">
                  <c:v>5.5083333333333329</c:v>
                </c:pt>
                <c:pt idx="662">
                  <c:v>5.4777777777777779</c:v>
                </c:pt>
                <c:pt idx="663">
                  <c:v>5.4444444444444438</c:v>
                </c:pt>
                <c:pt idx="664">
                  <c:v>5.4083333333333332</c:v>
                </c:pt>
                <c:pt idx="665">
                  <c:v>5.3666666666666663</c:v>
                </c:pt>
                <c:pt idx="666">
                  <c:v>5.3194444444444446</c:v>
                </c:pt>
                <c:pt idx="667">
                  <c:v>5.2777777777777777</c:v>
                </c:pt>
                <c:pt idx="668">
                  <c:v>5.238888888888888</c:v>
                </c:pt>
                <c:pt idx="669">
                  <c:v>5.1944444444444438</c:v>
                </c:pt>
                <c:pt idx="670">
                  <c:v>5.1499999999999995</c:v>
                </c:pt>
                <c:pt idx="671">
                  <c:v>5.113888888888888</c:v>
                </c:pt>
                <c:pt idx="672">
                  <c:v>5.0777777777777775</c:v>
                </c:pt>
                <c:pt idx="673">
                  <c:v>5.0472222222222207</c:v>
                </c:pt>
                <c:pt idx="674">
                  <c:v>5.0166666666666657</c:v>
                </c:pt>
                <c:pt idx="675">
                  <c:v>4.977777777777777</c:v>
                </c:pt>
                <c:pt idx="676">
                  <c:v>4.947222222222222</c:v>
                </c:pt>
                <c:pt idx="677">
                  <c:v>4.9138888888888888</c:v>
                </c:pt>
                <c:pt idx="678">
                  <c:v>4.886111111111112</c:v>
                </c:pt>
                <c:pt idx="679">
                  <c:v>4.8638888888888898</c:v>
                </c:pt>
                <c:pt idx="680">
                  <c:v>4.8416666666666668</c:v>
                </c:pt>
                <c:pt idx="681">
                  <c:v>4.822222222222222</c:v>
                </c:pt>
                <c:pt idx="682">
                  <c:v>4.8</c:v>
                </c:pt>
                <c:pt idx="683">
                  <c:v>4.780555555555555</c:v>
                </c:pt>
                <c:pt idx="684">
                  <c:v>4.7694444444444422</c:v>
                </c:pt>
                <c:pt idx="685">
                  <c:v>4.7611111111111093</c:v>
                </c:pt>
                <c:pt idx="686">
                  <c:v>4.7472222222222209</c:v>
                </c:pt>
                <c:pt idx="687">
                  <c:v>4.7444444444444436</c:v>
                </c:pt>
                <c:pt idx="688">
                  <c:v>4.7388888888888889</c:v>
                </c:pt>
                <c:pt idx="689">
                  <c:v>4.7472222222222227</c:v>
                </c:pt>
                <c:pt idx="690">
                  <c:v>4.7638888888888893</c:v>
                </c:pt>
                <c:pt idx="691">
                  <c:v>4.7861111111111123</c:v>
                </c:pt>
                <c:pt idx="692">
                  <c:v>4.8194444444444455</c:v>
                </c:pt>
                <c:pt idx="693">
                  <c:v>4.8500000000000005</c:v>
                </c:pt>
                <c:pt idx="694">
                  <c:v>4.8916666666666666</c:v>
                </c:pt>
                <c:pt idx="695">
                  <c:v>4.9416666666666673</c:v>
                </c:pt>
                <c:pt idx="696">
                  <c:v>5.0083333333333346</c:v>
                </c:pt>
                <c:pt idx="697">
                  <c:v>5.094444444444445</c:v>
                </c:pt>
                <c:pt idx="698">
                  <c:v>5.1916666666666682</c:v>
                </c:pt>
                <c:pt idx="699">
                  <c:v>5.3027777777777789</c:v>
                </c:pt>
                <c:pt idx="700">
                  <c:v>5.4222222222222225</c:v>
                </c:pt>
                <c:pt idx="701">
                  <c:v>5.5555555555555562</c:v>
                </c:pt>
                <c:pt idx="702">
                  <c:v>5.6916666666666673</c:v>
                </c:pt>
                <c:pt idx="703">
                  <c:v>5.8250000000000002</c:v>
                </c:pt>
                <c:pt idx="704">
                  <c:v>5.9611111111111121</c:v>
                </c:pt>
                <c:pt idx="705">
                  <c:v>6.1083333333333343</c:v>
                </c:pt>
                <c:pt idx="706">
                  <c:v>6.2638888888888893</c:v>
                </c:pt>
                <c:pt idx="707">
                  <c:v>6.4138888888888896</c:v>
                </c:pt>
                <c:pt idx="708">
                  <c:v>6.5666666666666664</c:v>
                </c:pt>
                <c:pt idx="709">
                  <c:v>6.7111111111111121</c:v>
                </c:pt>
                <c:pt idx="710">
                  <c:v>6.8583333333333334</c:v>
                </c:pt>
                <c:pt idx="711">
                  <c:v>7.0111111111111111</c:v>
                </c:pt>
                <c:pt idx="712">
                  <c:v>7.1611111111111114</c:v>
                </c:pt>
                <c:pt idx="713">
                  <c:v>7.3055555555555571</c:v>
                </c:pt>
                <c:pt idx="714">
                  <c:v>7.4388888888888891</c:v>
                </c:pt>
                <c:pt idx="715">
                  <c:v>7.5694444444444446</c:v>
                </c:pt>
                <c:pt idx="716">
                  <c:v>7.7055555555555548</c:v>
                </c:pt>
                <c:pt idx="717">
                  <c:v>7.8388888888888903</c:v>
                </c:pt>
                <c:pt idx="718">
                  <c:v>7.969444444444445</c:v>
                </c:pt>
                <c:pt idx="719">
                  <c:v>8.1111111111111125</c:v>
                </c:pt>
                <c:pt idx="720">
                  <c:v>8.2305555555555578</c:v>
                </c:pt>
                <c:pt idx="721">
                  <c:v>8.3444444444444468</c:v>
                </c:pt>
                <c:pt idx="722">
                  <c:v>8.4583333333333357</c:v>
                </c:pt>
                <c:pt idx="723">
                  <c:v>8.56666666666667</c:v>
                </c:pt>
                <c:pt idx="724">
                  <c:v>8.6805555555555589</c:v>
                </c:pt>
                <c:pt idx="725">
                  <c:v>8.7805555555555586</c:v>
                </c:pt>
                <c:pt idx="726">
                  <c:v>8.8777777777777818</c:v>
                </c:pt>
                <c:pt idx="727">
                  <c:v>8.9666666666666703</c:v>
                </c:pt>
                <c:pt idx="728">
                  <c:v>9.0472222222222243</c:v>
                </c:pt>
                <c:pt idx="729">
                  <c:v>9.1277777777777818</c:v>
                </c:pt>
                <c:pt idx="730">
                  <c:v>9.19166666666667</c:v>
                </c:pt>
                <c:pt idx="731">
                  <c:v>9.2416666666666689</c:v>
                </c:pt>
                <c:pt idx="732">
                  <c:v>9.2750000000000021</c:v>
                </c:pt>
                <c:pt idx="733">
                  <c:v>9.2888888888888914</c:v>
                </c:pt>
                <c:pt idx="734">
                  <c:v>9.2888888888888914</c:v>
                </c:pt>
                <c:pt idx="735">
                  <c:v>9.2750000000000021</c:v>
                </c:pt>
                <c:pt idx="736">
                  <c:v>9.25277777777778</c:v>
                </c:pt>
                <c:pt idx="737">
                  <c:v>9.219444444444445</c:v>
                </c:pt>
                <c:pt idx="738">
                  <c:v>9.1833333333333336</c:v>
                </c:pt>
                <c:pt idx="739">
                  <c:v>9.1472222222222221</c:v>
                </c:pt>
                <c:pt idx="740">
                  <c:v>9.1055555555555561</c:v>
                </c:pt>
                <c:pt idx="741">
                  <c:v>9.0500000000000007</c:v>
                </c:pt>
                <c:pt idx="742">
                  <c:v>8.9888888888888889</c:v>
                </c:pt>
                <c:pt idx="743">
                  <c:v>8.9277777777777789</c:v>
                </c:pt>
                <c:pt idx="744">
                  <c:v>8.8722222222222218</c:v>
                </c:pt>
                <c:pt idx="745">
                  <c:v>8.8222222222222211</c:v>
                </c:pt>
                <c:pt idx="746">
                  <c:v>8.7638888888888875</c:v>
                </c:pt>
                <c:pt idx="747">
                  <c:v>8.6972222222222211</c:v>
                </c:pt>
                <c:pt idx="748">
                  <c:v>8.6333333333333329</c:v>
                </c:pt>
                <c:pt idx="749">
                  <c:v>8.5749999999999975</c:v>
                </c:pt>
                <c:pt idx="750">
                  <c:v>8.5222222222222204</c:v>
                </c:pt>
                <c:pt idx="751">
                  <c:v>8.4638888888888886</c:v>
                </c:pt>
                <c:pt idx="752">
                  <c:v>8.3999999999999986</c:v>
                </c:pt>
                <c:pt idx="753">
                  <c:v>8.3361111111111104</c:v>
                </c:pt>
                <c:pt idx="754">
                  <c:v>8.2749999999999986</c:v>
                </c:pt>
                <c:pt idx="755">
                  <c:v>8.1944444444444411</c:v>
                </c:pt>
                <c:pt idx="756">
                  <c:v>8.1222222222222182</c:v>
                </c:pt>
                <c:pt idx="757">
                  <c:v>8.0527777777777754</c:v>
                </c:pt>
                <c:pt idx="758">
                  <c:v>7.9888888888888863</c:v>
                </c:pt>
                <c:pt idx="759">
                  <c:v>7.9249999999999989</c:v>
                </c:pt>
                <c:pt idx="760">
                  <c:v>7.8444444444444441</c:v>
                </c:pt>
                <c:pt idx="761">
                  <c:v>7.7694444444444439</c:v>
                </c:pt>
                <c:pt idx="762">
                  <c:v>7.6861111111111109</c:v>
                </c:pt>
                <c:pt idx="763">
                  <c:v>7.6083333333333307</c:v>
                </c:pt>
                <c:pt idx="764">
                  <c:v>7.5277777777777759</c:v>
                </c:pt>
                <c:pt idx="765">
                  <c:v>7.4416666666666647</c:v>
                </c:pt>
                <c:pt idx="766">
                  <c:v>7.3555555555555525</c:v>
                </c:pt>
                <c:pt idx="767">
                  <c:v>7.2777777777777759</c:v>
                </c:pt>
                <c:pt idx="768">
                  <c:v>7.1972222222222193</c:v>
                </c:pt>
                <c:pt idx="769">
                  <c:v>7.1249999999999982</c:v>
                </c:pt>
                <c:pt idx="770">
                  <c:v>7.0472222222222198</c:v>
                </c:pt>
                <c:pt idx="771">
                  <c:v>6.9694444444444414</c:v>
                </c:pt>
                <c:pt idx="772">
                  <c:v>6.8916666666666639</c:v>
                </c:pt>
                <c:pt idx="773">
                  <c:v>6.819444444444442</c:v>
                </c:pt>
                <c:pt idx="774">
                  <c:v>6.7388888888888872</c:v>
                </c:pt>
                <c:pt idx="775">
                  <c:v>6.655555555555555</c:v>
                </c:pt>
                <c:pt idx="776">
                  <c:v>6.5722222222222211</c:v>
                </c:pt>
                <c:pt idx="777">
                  <c:v>6.4944444444444436</c:v>
                </c:pt>
                <c:pt idx="778">
                  <c:v>6.416666666666667</c:v>
                </c:pt>
                <c:pt idx="779">
                  <c:v>6.3444444444444441</c:v>
                </c:pt>
                <c:pt idx="780">
                  <c:v>6.2638888888888884</c:v>
                </c:pt>
                <c:pt idx="781">
                  <c:v>6.1750000000000007</c:v>
                </c:pt>
                <c:pt idx="782">
                  <c:v>6.0972222222222223</c:v>
                </c:pt>
                <c:pt idx="783">
                  <c:v>6.0277777777777777</c:v>
                </c:pt>
                <c:pt idx="784">
                  <c:v>5.958333333333333</c:v>
                </c:pt>
                <c:pt idx="785">
                  <c:v>5.8833333333333337</c:v>
                </c:pt>
                <c:pt idx="786">
                  <c:v>5.8111111111111118</c:v>
                </c:pt>
                <c:pt idx="787">
                  <c:v>5.741666666666668</c:v>
                </c:pt>
                <c:pt idx="788">
                  <c:v>5.6777777777777798</c:v>
                </c:pt>
                <c:pt idx="789">
                  <c:v>5.616666666666668</c:v>
                </c:pt>
                <c:pt idx="790">
                  <c:v>5.5527777777777798</c:v>
                </c:pt>
                <c:pt idx="791">
                  <c:v>5.491666666666668</c:v>
                </c:pt>
                <c:pt idx="792">
                  <c:v>5.4361111111111127</c:v>
                </c:pt>
                <c:pt idx="793">
                  <c:v>5.3833333333333337</c:v>
                </c:pt>
                <c:pt idx="794">
                  <c:v>5.3249999999999993</c:v>
                </c:pt>
                <c:pt idx="795">
                  <c:v>5.2611111111111102</c:v>
                </c:pt>
                <c:pt idx="796">
                  <c:v>5.2111111111111112</c:v>
                </c:pt>
                <c:pt idx="797">
                  <c:v>5.1583333333333332</c:v>
                </c:pt>
                <c:pt idx="798">
                  <c:v>5.1083333333333334</c:v>
                </c:pt>
                <c:pt idx="799">
                  <c:v>5.0555555555555554</c:v>
                </c:pt>
                <c:pt idx="800">
                  <c:v>5.0083333333333337</c:v>
                </c:pt>
                <c:pt idx="801">
                  <c:v>4.9638888888888895</c:v>
                </c:pt>
                <c:pt idx="802">
                  <c:v>4.9222222222222225</c:v>
                </c:pt>
                <c:pt idx="803">
                  <c:v>4.8777777777777791</c:v>
                </c:pt>
                <c:pt idx="804">
                  <c:v>4.8361111111111121</c:v>
                </c:pt>
                <c:pt idx="805">
                  <c:v>4.7888888888888896</c:v>
                </c:pt>
                <c:pt idx="806">
                  <c:v>4.7500000000000009</c:v>
                </c:pt>
                <c:pt idx="807">
                  <c:v>4.7111111111111121</c:v>
                </c:pt>
                <c:pt idx="808">
                  <c:v>4.6722222222222225</c:v>
                </c:pt>
                <c:pt idx="809">
                  <c:v>4.6222222222222227</c:v>
                </c:pt>
                <c:pt idx="810">
                  <c:v>4.5861111111111112</c:v>
                </c:pt>
                <c:pt idx="811">
                  <c:v>4.5472222222222225</c:v>
                </c:pt>
                <c:pt idx="812">
                  <c:v>4.5111111111111128</c:v>
                </c:pt>
                <c:pt idx="813">
                  <c:v>4.4750000000000005</c:v>
                </c:pt>
                <c:pt idx="814">
                  <c:v>4.4416666666666673</c:v>
                </c:pt>
                <c:pt idx="815">
                  <c:v>4.4055555555555568</c:v>
                </c:pt>
                <c:pt idx="816">
                  <c:v>4.3750000000000018</c:v>
                </c:pt>
                <c:pt idx="817">
                  <c:v>4.3527777777777796</c:v>
                </c:pt>
                <c:pt idx="818">
                  <c:v>4.3222222222222237</c:v>
                </c:pt>
                <c:pt idx="819">
                  <c:v>4.2888888888888896</c:v>
                </c:pt>
                <c:pt idx="820">
                  <c:v>4.2500000000000009</c:v>
                </c:pt>
                <c:pt idx="821">
                  <c:v>4.2166666666666668</c:v>
                </c:pt>
                <c:pt idx="822">
                  <c:v>4.1805555555555554</c:v>
                </c:pt>
                <c:pt idx="823">
                  <c:v>4.1499999999999986</c:v>
                </c:pt>
                <c:pt idx="824">
                  <c:v>4.1138888888888872</c:v>
                </c:pt>
                <c:pt idx="825">
                  <c:v>4.0722222222222202</c:v>
                </c:pt>
                <c:pt idx="826">
                  <c:v>4.0361111111111097</c:v>
                </c:pt>
                <c:pt idx="827">
                  <c:v>4.0055555555555546</c:v>
                </c:pt>
                <c:pt idx="828">
                  <c:v>3.9749999999999992</c:v>
                </c:pt>
                <c:pt idx="829">
                  <c:v>3.9444444444444438</c:v>
                </c:pt>
                <c:pt idx="830">
                  <c:v>3.9138888888888883</c:v>
                </c:pt>
                <c:pt idx="831">
                  <c:v>3.9138888888888883</c:v>
                </c:pt>
                <c:pt idx="832">
                  <c:v>4.2027777777777775</c:v>
                </c:pt>
                <c:pt idx="833">
                  <c:v>4.4472222222222202</c:v>
                </c:pt>
                <c:pt idx="834">
                  <c:v>4.633333333333332</c:v>
                </c:pt>
                <c:pt idx="835">
                  <c:v>4.7972222222222207</c:v>
                </c:pt>
                <c:pt idx="836">
                  <c:v>4.9083333333333314</c:v>
                </c:pt>
                <c:pt idx="837">
                  <c:v>5.0055555555555546</c:v>
                </c:pt>
                <c:pt idx="838">
                  <c:v>5.0777777777777775</c:v>
                </c:pt>
                <c:pt idx="839">
                  <c:v>5.1472222222222213</c:v>
                </c:pt>
                <c:pt idx="840">
                  <c:v>5.2194444444444432</c:v>
                </c:pt>
                <c:pt idx="841">
                  <c:v>5.2861111111111097</c:v>
                </c:pt>
                <c:pt idx="842">
                  <c:v>5.3444444444444441</c:v>
                </c:pt>
                <c:pt idx="843">
                  <c:v>5.4027777777777768</c:v>
                </c:pt>
                <c:pt idx="844">
                  <c:v>5.4611111111111104</c:v>
                </c:pt>
                <c:pt idx="845">
                  <c:v>5.5166666666666666</c:v>
                </c:pt>
                <c:pt idx="846">
                  <c:v>5.5694444444444446</c:v>
                </c:pt>
                <c:pt idx="847">
                  <c:v>5.6138888888888898</c:v>
                </c:pt>
                <c:pt idx="848">
                  <c:v>5.65</c:v>
                </c:pt>
                <c:pt idx="849">
                  <c:v>5.677777777777778</c:v>
                </c:pt>
                <c:pt idx="850">
                  <c:v>5.697222222222222</c:v>
                </c:pt>
                <c:pt idx="851">
                  <c:v>5.7055555555555548</c:v>
                </c:pt>
                <c:pt idx="852">
                  <c:v>5.7055555555555548</c:v>
                </c:pt>
                <c:pt idx="853">
                  <c:v>5.7055555555555548</c:v>
                </c:pt>
                <c:pt idx="854">
                  <c:v>5.7055555555555557</c:v>
                </c:pt>
                <c:pt idx="855">
                  <c:v>5.7</c:v>
                </c:pt>
                <c:pt idx="856">
                  <c:v>5.6999999999999993</c:v>
                </c:pt>
                <c:pt idx="857">
                  <c:v>5.6999999999999993</c:v>
                </c:pt>
                <c:pt idx="858">
                  <c:v>5.6999999999999993</c:v>
                </c:pt>
                <c:pt idx="859">
                  <c:v>5.6944444444444446</c:v>
                </c:pt>
                <c:pt idx="860">
                  <c:v>5.6944444444444446</c:v>
                </c:pt>
                <c:pt idx="861">
                  <c:v>5.6944444444444446</c:v>
                </c:pt>
                <c:pt idx="862">
                  <c:v>5.6944444444444446</c:v>
                </c:pt>
                <c:pt idx="863">
                  <c:v>5.6944444444444438</c:v>
                </c:pt>
                <c:pt idx="864">
                  <c:v>5.6916666666666655</c:v>
                </c:pt>
                <c:pt idx="865">
                  <c:v>5.68611111111111</c:v>
                </c:pt>
                <c:pt idx="866">
                  <c:v>5.6888888888888873</c:v>
                </c:pt>
                <c:pt idx="867">
                  <c:v>5.6638888888888879</c:v>
                </c:pt>
                <c:pt idx="868">
                  <c:v>5.3472222222222214</c:v>
                </c:pt>
                <c:pt idx="869">
                  <c:v>5.0833333333333321</c:v>
                </c:pt>
                <c:pt idx="870">
                  <c:v>4.8777777777777764</c:v>
                </c:pt>
                <c:pt idx="871">
                  <c:v>4.6916666666666664</c:v>
                </c:pt>
                <c:pt idx="872">
                  <c:v>4.5638888888888882</c:v>
                </c:pt>
                <c:pt idx="873">
                  <c:v>4.4527777777777775</c:v>
                </c:pt>
                <c:pt idx="874">
                  <c:v>4.3694444444444436</c:v>
                </c:pt>
                <c:pt idx="875">
                  <c:v>4.2861111111111105</c:v>
                </c:pt>
                <c:pt idx="876">
                  <c:v>4.2027777777777784</c:v>
                </c:pt>
                <c:pt idx="877">
                  <c:v>4.1277777777777764</c:v>
                </c:pt>
                <c:pt idx="878">
                  <c:v>4.0638888888888873</c:v>
                </c:pt>
                <c:pt idx="879">
                  <c:v>3.9999999999999991</c:v>
                </c:pt>
                <c:pt idx="880">
                  <c:v>3.9388888888888891</c:v>
                </c:pt>
                <c:pt idx="881">
                  <c:v>3.8888888888888888</c:v>
                </c:pt>
                <c:pt idx="882">
                  <c:v>3.8388888888888886</c:v>
                </c:pt>
                <c:pt idx="883">
                  <c:v>3.808333333333334</c:v>
                </c:pt>
                <c:pt idx="884">
                  <c:v>3.7833333333333337</c:v>
                </c:pt>
                <c:pt idx="885">
                  <c:v>3.7666666666666666</c:v>
                </c:pt>
                <c:pt idx="886">
                  <c:v>3.755555555555556</c:v>
                </c:pt>
                <c:pt idx="887">
                  <c:v>3.7583333333333329</c:v>
                </c:pt>
                <c:pt idx="888">
                  <c:v>3.7638888888888888</c:v>
                </c:pt>
                <c:pt idx="889">
                  <c:v>3.7638888888888888</c:v>
                </c:pt>
                <c:pt idx="890">
                  <c:v>3.7722222222222217</c:v>
                </c:pt>
                <c:pt idx="891">
                  <c:v>3.7888888888888883</c:v>
                </c:pt>
                <c:pt idx="892">
                  <c:v>3.8027777777777771</c:v>
                </c:pt>
                <c:pt idx="893">
                  <c:v>3.8194444444444438</c:v>
                </c:pt>
                <c:pt idx="894">
                  <c:v>3.8333333333333326</c:v>
                </c:pt>
                <c:pt idx="895">
                  <c:v>3.8527777777777765</c:v>
                </c:pt>
                <c:pt idx="896">
                  <c:v>3.8722222222222218</c:v>
                </c:pt>
                <c:pt idx="897">
                  <c:v>3.8944444444444439</c:v>
                </c:pt>
                <c:pt idx="898">
                  <c:v>3.9028571428571426</c:v>
                </c:pt>
                <c:pt idx="899">
                  <c:v>3.9285714285714284</c:v>
                </c:pt>
                <c:pt idx="900">
                  <c:v>3.9542857142857146</c:v>
                </c:pt>
                <c:pt idx="901">
                  <c:v>3.9800000000000004</c:v>
                </c:pt>
                <c:pt idx="902">
                  <c:v>4.0028571428571427</c:v>
                </c:pt>
              </c:numCache>
            </c:numRef>
          </c:val>
          <c:smooth val="0"/>
          <c:extLst>
            <c:ext xmlns:c16="http://schemas.microsoft.com/office/drawing/2014/chart" uri="{C3380CC4-5D6E-409C-BE32-E72D297353CC}">
              <c16:uniqueId val="{00000002-AAE5-453B-87CD-BA133C0F6C06}"/>
            </c:ext>
          </c:extLst>
        </c:ser>
        <c:dLbls>
          <c:showLegendKey val="0"/>
          <c:showVal val="0"/>
          <c:showCatName val="0"/>
          <c:showSerName val="0"/>
          <c:showPercent val="0"/>
          <c:showBubbleSize val="0"/>
        </c:dLbls>
        <c:marker val="1"/>
        <c:smooth val="0"/>
        <c:axId val="1400897535"/>
        <c:axId val="1"/>
      </c:lineChart>
      <c:dateAx>
        <c:axId val="1400897535"/>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900" b="1" i="0" u="none" strike="noStrike" kern="1200" baseline="0">
                <a:solidFill>
                  <a:srgbClr val="000033"/>
                </a:solidFill>
                <a:latin typeface="+mn-lt"/>
                <a:ea typeface="+mn-ea"/>
                <a:cs typeface="+mn-cs"/>
              </a:defRPr>
            </a:pPr>
            <a:endParaRPr lang="en-US"/>
          </a:p>
        </c:txPr>
        <c:crossAx val="1"/>
        <c:crosses val="autoZero"/>
        <c:auto val="1"/>
        <c:lblOffset val="100"/>
        <c:baseTimeUnit val="months"/>
        <c:majorUnit val="40"/>
        <c:majorTimeUnit val="months"/>
      </c:dateAx>
      <c:valAx>
        <c:axId val="1"/>
        <c:scaling>
          <c:orientation val="minMax"/>
          <c:max val="15"/>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000033"/>
                </a:solidFill>
                <a:latin typeface="+mn-lt"/>
                <a:ea typeface="+mn-ea"/>
                <a:cs typeface="+mn-cs"/>
              </a:defRPr>
            </a:pPr>
            <a:endParaRPr lang="en-US"/>
          </a:p>
        </c:txPr>
        <c:crossAx val="1400897535"/>
        <c:crosses val="autoZero"/>
        <c:crossBetween val="between"/>
      </c:valAx>
      <c:spPr>
        <a:noFill/>
        <a:ln w="25400">
          <a:noFill/>
        </a:ln>
      </c:spPr>
    </c:plotArea>
    <c:legend>
      <c:legendPos val="b"/>
      <c:layout>
        <c:manualLayout>
          <c:xMode val="edge"/>
          <c:yMode val="edge"/>
          <c:x val="0.14594364400270746"/>
          <c:y val="0.93767906776868803"/>
          <c:w val="0.35733355799519922"/>
          <c:h val="4.624968583249555E-2"/>
        </c:manualLayout>
      </c:layout>
      <c:overlay val="0"/>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8084098390787782E-2"/>
          <c:y val="3.1454173498248972E-2"/>
          <c:w val="0.89031280026272852"/>
          <c:h val="0.87560229376051568"/>
        </c:manualLayout>
      </c:layout>
      <c:lineChart>
        <c:grouping val="standard"/>
        <c:varyColors val="0"/>
        <c:ser>
          <c:idx val="7"/>
          <c:order val="0"/>
          <c:tx>
            <c:strRef>
              <c:f>'Master File (2)'!$AI$1</c:f>
              <c:strCache>
                <c:ptCount val="1"/>
                <c:pt idx="0">
                  <c:v>03/23/20 - 01/03/22 (114.4%)</c:v>
                </c:pt>
              </c:strCache>
            </c:strRef>
          </c:tx>
          <c:spPr>
            <a:ln w="6350" cap="rnd">
              <a:solidFill>
                <a:schemeClr val="accent2">
                  <a:lumMod val="60000"/>
                </a:schemeClr>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(2)'!$AJ$3:$AJ$453</c:f>
              <c:numCache>
                <c:formatCode>0%</c:formatCode>
                <c:ptCount val="451"/>
                <c:pt idx="0">
                  <c:v>0</c:v>
                </c:pt>
                <c:pt idx="1">
                  <c:v>9.3799999999999953E-2</c:v>
                </c:pt>
                <c:pt idx="2">
                  <c:v>0.10640000000000001</c:v>
                </c:pt>
                <c:pt idx="3">
                  <c:v>0.17549999999999996</c:v>
                </c:pt>
                <c:pt idx="4">
                  <c:v>0.13590000000000002</c:v>
                </c:pt>
                <c:pt idx="5">
                  <c:v>0.17400000000000004</c:v>
                </c:pt>
                <c:pt idx="6">
                  <c:v>0.15519999999999995</c:v>
                </c:pt>
                <c:pt idx="7">
                  <c:v>0.10420000000000001</c:v>
                </c:pt>
                <c:pt idx="8">
                  <c:v>0.12939999999999999</c:v>
                </c:pt>
                <c:pt idx="9">
                  <c:v>0.11230000000000004</c:v>
                </c:pt>
                <c:pt idx="10">
                  <c:v>0.19049999999999997</c:v>
                </c:pt>
                <c:pt idx="11">
                  <c:v>0.18859999999999999</c:v>
                </c:pt>
                <c:pt idx="12">
                  <c:v>0.22909999999999997</c:v>
                </c:pt>
                <c:pt idx="13">
                  <c:v>0.24689999999999998</c:v>
                </c:pt>
                <c:pt idx="14">
                  <c:v>0.23430000000000006</c:v>
                </c:pt>
                <c:pt idx="15">
                  <c:v>0.27200000000000002</c:v>
                </c:pt>
                <c:pt idx="16">
                  <c:v>0.24400000000000005</c:v>
                </c:pt>
                <c:pt idx="17">
                  <c:v>0.25129999999999997</c:v>
                </c:pt>
                <c:pt idx="18">
                  <c:v>0.28479999999999989</c:v>
                </c:pt>
                <c:pt idx="19">
                  <c:v>0.26180000000000009</c:v>
                </c:pt>
                <c:pt idx="20">
                  <c:v>0.22310000000000002</c:v>
                </c:pt>
                <c:pt idx="21">
                  <c:v>0.25109999999999999</c:v>
                </c:pt>
                <c:pt idx="22">
                  <c:v>0.25049999999999994</c:v>
                </c:pt>
                <c:pt idx="23">
                  <c:v>0.26790000000000008</c:v>
                </c:pt>
                <c:pt idx="24">
                  <c:v>0.28650000000000003</c:v>
                </c:pt>
                <c:pt idx="25">
                  <c:v>0.27980000000000005</c:v>
                </c:pt>
                <c:pt idx="26">
                  <c:v>0.31379999999999997</c:v>
                </c:pt>
                <c:pt idx="27">
                  <c:v>0.30169999999999986</c:v>
                </c:pt>
                <c:pt idx="28">
                  <c:v>0.26519999999999994</c:v>
                </c:pt>
                <c:pt idx="29">
                  <c:v>0.27060000000000001</c:v>
                </c:pt>
                <c:pt idx="30">
                  <c:v>0.28199999999999986</c:v>
                </c:pt>
                <c:pt idx="31">
                  <c:v>0.27310000000000001</c:v>
                </c:pt>
                <c:pt idx="32">
                  <c:v>0.28770000000000012</c:v>
                </c:pt>
                <c:pt idx="33">
                  <c:v>0.30949999999999989</c:v>
                </c:pt>
                <c:pt idx="34">
                  <c:v>0.30969999999999998</c:v>
                </c:pt>
                <c:pt idx="35">
                  <c:v>0.2828</c:v>
                </c:pt>
                <c:pt idx="36">
                  <c:v>0.26040000000000008</c:v>
                </c:pt>
                <c:pt idx="37">
                  <c:v>0.27489999999999992</c:v>
                </c:pt>
                <c:pt idx="38">
                  <c:v>0.27989999999999993</c:v>
                </c:pt>
                <c:pt idx="39">
                  <c:v>0.3202000000000001</c:v>
                </c:pt>
                <c:pt idx="40">
                  <c:v>0.30639999999999984</c:v>
                </c:pt>
                <c:pt idx="41">
                  <c:v>0.32819999999999994</c:v>
                </c:pt>
                <c:pt idx="42">
                  <c:v>0.31780000000000003</c:v>
                </c:pt>
                <c:pt idx="43">
                  <c:v>0.32090000000000002</c:v>
                </c:pt>
                <c:pt idx="44">
                  <c:v>0.3372</c:v>
                </c:pt>
                <c:pt idx="45">
                  <c:v>0.35699999999999987</c:v>
                </c:pt>
                <c:pt idx="46">
                  <c:v>0.35409999999999997</c:v>
                </c:pt>
                <c:pt idx="47">
                  <c:v>0.36060000000000003</c:v>
                </c:pt>
                <c:pt idx="48">
                  <c:v>0.36580000000000013</c:v>
                </c:pt>
                <c:pt idx="49">
                  <c:v>0.37699999999999989</c:v>
                </c:pt>
                <c:pt idx="50">
                  <c:v>0.39580000000000015</c:v>
                </c:pt>
                <c:pt idx="51">
                  <c:v>0.39110000000000011</c:v>
                </c:pt>
                <c:pt idx="52">
                  <c:v>0.42749999999999999</c:v>
                </c:pt>
                <c:pt idx="53">
                  <c:v>0.44469999999999998</c:v>
                </c:pt>
                <c:pt idx="54">
                  <c:v>0.43340000000000001</c:v>
                </c:pt>
                <c:pt idx="55">
                  <c:v>0.42580000000000012</c:v>
                </c:pt>
                <c:pt idx="56">
                  <c:v>0.34180000000000005</c:v>
                </c:pt>
                <c:pt idx="57">
                  <c:v>0.35930000000000006</c:v>
                </c:pt>
                <c:pt idx="58">
                  <c:v>0.37060000000000004</c:v>
                </c:pt>
                <c:pt idx="59">
                  <c:v>0.39659999999999995</c:v>
                </c:pt>
                <c:pt idx="60">
                  <c:v>0.39159999999999995</c:v>
                </c:pt>
                <c:pt idx="61">
                  <c:v>0.39240000000000008</c:v>
                </c:pt>
                <c:pt idx="62">
                  <c:v>0.3844999999999999</c:v>
                </c:pt>
                <c:pt idx="63">
                  <c:v>0.39349999999999996</c:v>
                </c:pt>
                <c:pt idx="64">
                  <c:v>0.39949999999999991</c:v>
                </c:pt>
                <c:pt idx="65">
                  <c:v>0.36330000000000012</c:v>
                </c:pt>
                <c:pt idx="66">
                  <c:v>0.37830000000000014</c:v>
                </c:pt>
                <c:pt idx="67">
                  <c:v>0.3449000000000001</c:v>
                </c:pt>
                <c:pt idx="68">
                  <c:v>0.36460000000000009</c:v>
                </c:pt>
                <c:pt idx="69">
                  <c:v>0.38569999999999993</c:v>
                </c:pt>
                <c:pt idx="70">
                  <c:v>0.39259999999999989</c:v>
                </c:pt>
                <c:pt idx="71">
                  <c:v>0.39889999999999987</c:v>
                </c:pt>
                <c:pt idx="72">
                  <c:v>0.42120000000000002</c:v>
                </c:pt>
                <c:pt idx="73">
                  <c:v>0.40580000000000011</c:v>
                </c:pt>
                <c:pt idx="74">
                  <c:v>0.41680000000000006</c:v>
                </c:pt>
                <c:pt idx="75">
                  <c:v>0.40879999999999994</c:v>
                </c:pt>
                <c:pt idx="76">
                  <c:v>0.42349999999999993</c:v>
                </c:pt>
                <c:pt idx="77">
                  <c:v>0.41020000000000012</c:v>
                </c:pt>
                <c:pt idx="78">
                  <c:v>0.42909999999999998</c:v>
                </c:pt>
                <c:pt idx="79">
                  <c:v>0.4421000000000001</c:v>
                </c:pt>
                <c:pt idx="80">
                  <c:v>0.43719999999999998</c:v>
                </c:pt>
                <c:pt idx="81">
                  <c:v>0.44129999999999997</c:v>
                </c:pt>
                <c:pt idx="82">
                  <c:v>0.45340000000000003</c:v>
                </c:pt>
                <c:pt idx="83">
                  <c:v>0.45580000000000015</c:v>
                </c:pt>
                <c:pt idx="84">
                  <c:v>0.46419999999999989</c:v>
                </c:pt>
                <c:pt idx="85">
                  <c:v>0.44620000000000004</c:v>
                </c:pt>
                <c:pt idx="86">
                  <c:v>0.43719999999999998</c:v>
                </c:pt>
                <c:pt idx="87">
                  <c:v>0.44780000000000003</c:v>
                </c:pt>
                <c:pt idx="88">
                  <c:v>0.43849999999999995</c:v>
                </c:pt>
                <c:pt idx="89">
                  <c:v>0.45639999999999986</c:v>
                </c:pt>
                <c:pt idx="90">
                  <c:v>0.45090000000000002</c:v>
                </c:pt>
                <c:pt idx="91">
                  <c:v>0.46199999999999991</c:v>
                </c:pt>
                <c:pt idx="92">
                  <c:v>0.47249999999999998</c:v>
                </c:pt>
                <c:pt idx="93">
                  <c:v>0.4778</c:v>
                </c:pt>
                <c:pt idx="94">
                  <c:v>0.4872999999999999</c:v>
                </c:pt>
                <c:pt idx="95">
                  <c:v>0.49689999999999995</c:v>
                </c:pt>
                <c:pt idx="96">
                  <c:v>0.49780000000000002</c:v>
                </c:pt>
                <c:pt idx="97">
                  <c:v>0.50199999999999989</c:v>
                </c:pt>
                <c:pt idx="98">
                  <c:v>0.49</c:v>
                </c:pt>
                <c:pt idx="99">
                  <c:v>0.51080000000000014</c:v>
                </c:pt>
                <c:pt idx="100">
                  <c:v>0.50770000000000015</c:v>
                </c:pt>
                <c:pt idx="101">
                  <c:v>0.50749999999999995</c:v>
                </c:pt>
                <c:pt idx="102">
                  <c:v>0.51159999999999994</c:v>
                </c:pt>
                <c:pt idx="103">
                  <c:v>0.51509999999999989</c:v>
                </c:pt>
                <c:pt idx="104">
                  <c:v>0.50840000000000007</c:v>
                </c:pt>
                <c:pt idx="105">
                  <c:v>0.5131</c:v>
                </c:pt>
                <c:pt idx="106">
                  <c:v>0.51840000000000008</c:v>
                </c:pt>
                <c:pt idx="107">
                  <c:v>0.53360000000000019</c:v>
                </c:pt>
                <c:pt idx="108">
                  <c:v>0.53909999999999991</c:v>
                </c:pt>
                <c:pt idx="109">
                  <c:v>0.55479999999999985</c:v>
                </c:pt>
                <c:pt idx="110">
                  <c:v>0.55740000000000012</c:v>
                </c:pt>
                <c:pt idx="111">
                  <c:v>0.56789999999999996</c:v>
                </c:pt>
                <c:pt idx="112">
                  <c:v>0.56449999999999989</c:v>
                </c:pt>
                <c:pt idx="113">
                  <c:v>0.57620000000000005</c:v>
                </c:pt>
                <c:pt idx="114">
                  <c:v>0.60039999999999993</c:v>
                </c:pt>
                <c:pt idx="115">
                  <c:v>0.54419999999999991</c:v>
                </c:pt>
                <c:pt idx="116">
                  <c:v>0.53169999999999984</c:v>
                </c:pt>
                <c:pt idx="117">
                  <c:v>0.48919999999999986</c:v>
                </c:pt>
                <c:pt idx="118">
                  <c:v>0.51919999999999988</c:v>
                </c:pt>
                <c:pt idx="119">
                  <c:v>0.49240000000000012</c:v>
                </c:pt>
                <c:pt idx="120">
                  <c:v>0.49319999999999992</c:v>
                </c:pt>
                <c:pt idx="121">
                  <c:v>0.51229999999999987</c:v>
                </c:pt>
                <c:pt idx="122">
                  <c:v>0.52020000000000011</c:v>
                </c:pt>
                <c:pt idx="123">
                  <c:v>0.5131</c:v>
                </c:pt>
                <c:pt idx="124">
                  <c:v>0.50039999999999996</c:v>
                </c:pt>
                <c:pt idx="125">
                  <c:v>0.48360000000000014</c:v>
                </c:pt>
                <c:pt idx="126">
                  <c:v>0.46650000000000008</c:v>
                </c:pt>
                <c:pt idx="127">
                  <c:v>0.4819</c:v>
                </c:pt>
                <c:pt idx="128">
                  <c:v>0.44669999999999987</c:v>
                </c:pt>
                <c:pt idx="129">
                  <c:v>0.45110000000000011</c:v>
                </c:pt>
                <c:pt idx="130">
                  <c:v>0.4741999999999999</c:v>
                </c:pt>
                <c:pt idx="131">
                  <c:v>0.49800000000000011</c:v>
                </c:pt>
                <c:pt idx="132">
                  <c:v>0.49080000000000013</c:v>
                </c:pt>
                <c:pt idx="133">
                  <c:v>0.50309999999999999</c:v>
                </c:pt>
                <c:pt idx="134">
                  <c:v>0.5109999999999999</c:v>
                </c:pt>
                <c:pt idx="135">
                  <c:v>0.49659999999999999</c:v>
                </c:pt>
                <c:pt idx="136">
                  <c:v>0.52349999999999997</c:v>
                </c:pt>
                <c:pt idx="137">
                  <c:v>0.50219999999999998</c:v>
                </c:pt>
                <c:pt idx="138">
                  <c:v>0.5283000000000001</c:v>
                </c:pt>
                <c:pt idx="139">
                  <c:v>0.54059999999999997</c:v>
                </c:pt>
                <c:pt idx="140">
                  <c:v>0.55409999999999993</c:v>
                </c:pt>
                <c:pt idx="141">
                  <c:v>0.57960000000000012</c:v>
                </c:pt>
                <c:pt idx="142">
                  <c:v>0.56960000000000011</c:v>
                </c:pt>
                <c:pt idx="143">
                  <c:v>0.55930000000000002</c:v>
                </c:pt>
                <c:pt idx="144">
                  <c:v>0.55689999999999995</c:v>
                </c:pt>
                <c:pt idx="145">
                  <c:v>0.55710000000000004</c:v>
                </c:pt>
                <c:pt idx="146">
                  <c:v>0.53169999999999984</c:v>
                </c:pt>
                <c:pt idx="147">
                  <c:v>0.53889999999999982</c:v>
                </c:pt>
                <c:pt idx="148">
                  <c:v>0.53550000000000009</c:v>
                </c:pt>
                <c:pt idx="149">
                  <c:v>0.54349999999999998</c:v>
                </c:pt>
                <c:pt idx="150">
                  <c:v>0.54879999999999995</c:v>
                </c:pt>
                <c:pt idx="151">
                  <c:v>0.5200999999999999</c:v>
                </c:pt>
                <c:pt idx="152">
                  <c:v>0.51550000000000007</c:v>
                </c:pt>
                <c:pt idx="153">
                  <c:v>0.46199999999999991</c:v>
                </c:pt>
                <c:pt idx="154">
                  <c:v>0.47939999999999999</c:v>
                </c:pt>
                <c:pt idx="155">
                  <c:v>0.46150000000000008</c:v>
                </c:pt>
                <c:pt idx="156">
                  <c:v>0.47949999999999987</c:v>
                </c:pt>
                <c:pt idx="157">
                  <c:v>0.50580000000000014</c:v>
                </c:pt>
                <c:pt idx="158">
                  <c:v>0.53900000000000003</c:v>
                </c:pt>
                <c:pt idx="159">
                  <c:v>0.56900000000000006</c:v>
                </c:pt>
                <c:pt idx="160">
                  <c:v>0.56849999999999989</c:v>
                </c:pt>
                <c:pt idx="161">
                  <c:v>0.58689999999999998</c:v>
                </c:pt>
                <c:pt idx="162">
                  <c:v>0.5847</c:v>
                </c:pt>
                <c:pt idx="163">
                  <c:v>0.59680000000000011</c:v>
                </c:pt>
                <c:pt idx="164">
                  <c:v>0.58090000000000008</c:v>
                </c:pt>
                <c:pt idx="165">
                  <c:v>0.60240000000000005</c:v>
                </c:pt>
                <c:pt idx="166">
                  <c:v>0.621</c:v>
                </c:pt>
                <c:pt idx="167">
                  <c:v>0.61330000000000018</c:v>
                </c:pt>
                <c:pt idx="168">
                  <c:v>0.59460000000000013</c:v>
                </c:pt>
                <c:pt idx="169">
                  <c:v>0.60089999999999999</c:v>
                </c:pt>
                <c:pt idx="170">
                  <c:v>0.59</c:v>
                </c:pt>
                <c:pt idx="171">
                  <c:v>0.59900000000000009</c:v>
                </c:pt>
                <c:pt idx="172">
                  <c:v>0.62479999999999991</c:v>
                </c:pt>
                <c:pt idx="173">
                  <c:v>0.62229999999999985</c:v>
                </c:pt>
                <c:pt idx="174">
                  <c:v>0.62620000000000009</c:v>
                </c:pt>
                <c:pt idx="175">
                  <c:v>0.61870000000000003</c:v>
                </c:pt>
                <c:pt idx="176">
                  <c:v>0.63690000000000002</c:v>
                </c:pt>
                <c:pt idx="177">
                  <c:v>0.63990000000000014</c:v>
                </c:pt>
                <c:pt idx="178">
                  <c:v>0.63879999999999992</c:v>
                </c:pt>
                <c:pt idx="179">
                  <c:v>0.6533000000000001</c:v>
                </c:pt>
                <c:pt idx="180">
                  <c:v>0.6500999999999999</c:v>
                </c:pt>
                <c:pt idx="181">
                  <c:v>0.65469999999999995</c:v>
                </c:pt>
                <c:pt idx="182">
                  <c:v>0.64159999999999995</c:v>
                </c:pt>
                <c:pt idx="183">
                  <c:v>0.63939999999999997</c:v>
                </c:pt>
                <c:pt idx="184">
                  <c:v>0.63740000000000008</c:v>
                </c:pt>
                <c:pt idx="185">
                  <c:v>0.63020000000000009</c:v>
                </c:pt>
                <c:pt idx="186">
                  <c:v>0.65129999999999999</c:v>
                </c:pt>
                <c:pt idx="187">
                  <c:v>0.65419999999999989</c:v>
                </c:pt>
                <c:pt idx="188">
                  <c:v>0.66379999999999995</c:v>
                </c:pt>
                <c:pt idx="189">
                  <c:v>0.65789999999999993</c:v>
                </c:pt>
                <c:pt idx="190">
                  <c:v>0.65139999999999987</c:v>
                </c:pt>
                <c:pt idx="191">
                  <c:v>0.64800000000000013</c:v>
                </c:pt>
                <c:pt idx="192">
                  <c:v>0.64919999999999989</c:v>
                </c:pt>
                <c:pt idx="193">
                  <c:v>0.6550999999999999</c:v>
                </c:pt>
                <c:pt idx="194">
                  <c:v>0.66949999999999987</c:v>
                </c:pt>
                <c:pt idx="195">
                  <c:v>0.66580000000000017</c:v>
                </c:pt>
                <c:pt idx="196">
                  <c:v>0.66800000000000015</c:v>
                </c:pt>
                <c:pt idx="197">
                  <c:v>0.67879999999999996</c:v>
                </c:pt>
                <c:pt idx="198">
                  <c:v>0.65400000000000003</c:v>
                </c:pt>
                <c:pt idx="199">
                  <c:v>0.66569999999999996</c:v>
                </c:pt>
                <c:pt idx="200">
                  <c:v>0.67520000000000013</c:v>
                </c:pt>
                <c:pt idx="201">
                  <c:v>0.70009999999999994</c:v>
                </c:pt>
                <c:pt idx="202">
                  <c:v>0.70940000000000003</c:v>
                </c:pt>
                <c:pt idx="203">
                  <c:v>0.69819999999999993</c:v>
                </c:pt>
                <c:pt idx="204">
                  <c:v>0.69889999999999985</c:v>
                </c:pt>
                <c:pt idx="205">
                  <c:v>0.70279999999999998</c:v>
                </c:pt>
                <c:pt idx="206">
                  <c:v>0.69639999999999991</c:v>
                </c:pt>
                <c:pt idx="207">
                  <c:v>0.68419999999999992</c:v>
                </c:pt>
                <c:pt idx="208">
                  <c:v>0.69789999999999996</c:v>
                </c:pt>
                <c:pt idx="209">
                  <c:v>0.72160000000000002</c:v>
                </c:pt>
                <c:pt idx="210">
                  <c:v>0.72210000000000008</c:v>
                </c:pt>
                <c:pt idx="211">
                  <c:v>0.71689999999999998</c:v>
                </c:pt>
                <c:pt idx="212">
                  <c:v>0.72310000000000008</c:v>
                </c:pt>
                <c:pt idx="213">
                  <c:v>0.72060000000000002</c:v>
                </c:pt>
                <c:pt idx="214">
                  <c:v>0.67639999999999989</c:v>
                </c:pt>
                <c:pt idx="215">
                  <c:v>0.69279999999999997</c:v>
                </c:pt>
                <c:pt idx="216">
                  <c:v>0.66009999999999991</c:v>
                </c:pt>
                <c:pt idx="217">
                  <c:v>0.68669999999999987</c:v>
                </c:pt>
                <c:pt idx="218">
                  <c:v>0.71020000000000005</c:v>
                </c:pt>
                <c:pt idx="219">
                  <c:v>0.71189999999999998</c:v>
                </c:pt>
                <c:pt idx="220">
                  <c:v>0.73050000000000015</c:v>
                </c:pt>
                <c:pt idx="221">
                  <c:v>0.73719999999999997</c:v>
                </c:pt>
                <c:pt idx="222">
                  <c:v>0.75009999999999988</c:v>
                </c:pt>
                <c:pt idx="223">
                  <c:v>0.74809999999999999</c:v>
                </c:pt>
                <c:pt idx="224">
                  <c:v>0.74750000000000005</c:v>
                </c:pt>
                <c:pt idx="225">
                  <c:v>0.75039999999999996</c:v>
                </c:pt>
                <c:pt idx="226">
                  <c:v>0.75870000000000004</c:v>
                </c:pt>
                <c:pt idx="227">
                  <c:v>0.75770000000000015</c:v>
                </c:pt>
                <c:pt idx="228">
                  <c:v>0.75710000000000011</c:v>
                </c:pt>
                <c:pt idx="229">
                  <c:v>0.74930000000000008</c:v>
                </c:pt>
                <c:pt idx="230">
                  <c:v>0.7461000000000001</c:v>
                </c:pt>
                <c:pt idx="231">
                  <c:v>0.73259999999999992</c:v>
                </c:pt>
                <c:pt idx="232">
                  <c:v>0.7347999999999999</c:v>
                </c:pt>
                <c:pt idx="233">
                  <c:v>0.75449999999999984</c:v>
                </c:pt>
                <c:pt idx="234">
                  <c:v>0.71150000000000002</c:v>
                </c:pt>
                <c:pt idx="235">
                  <c:v>0.70340000000000003</c:v>
                </c:pt>
                <c:pt idx="236">
                  <c:v>0.74389999999999989</c:v>
                </c:pt>
                <c:pt idx="237">
                  <c:v>0.72979999999999989</c:v>
                </c:pt>
                <c:pt idx="238">
                  <c:v>0.70719999999999994</c:v>
                </c:pt>
                <c:pt idx="239">
                  <c:v>0.68430000000000002</c:v>
                </c:pt>
                <c:pt idx="240">
                  <c:v>0.71710000000000007</c:v>
                </c:pt>
                <c:pt idx="241">
                  <c:v>0.70789999999999997</c:v>
                </c:pt>
                <c:pt idx="242">
                  <c:v>0.73210000000000008</c:v>
                </c:pt>
                <c:pt idx="243">
                  <c:v>0.74259999999999993</c:v>
                </c:pt>
                <c:pt idx="244">
                  <c:v>0.76069999999999993</c:v>
                </c:pt>
                <c:pt idx="245">
                  <c:v>0.76249999999999996</c:v>
                </c:pt>
                <c:pt idx="246">
                  <c:v>0.77389999999999981</c:v>
                </c:pt>
                <c:pt idx="247">
                  <c:v>0.77110000000000012</c:v>
                </c:pt>
                <c:pt idx="248">
                  <c:v>0.7762</c:v>
                </c:pt>
                <c:pt idx="249">
                  <c:v>0.75</c:v>
                </c:pt>
                <c:pt idx="250">
                  <c:v>0.7488999999999999</c:v>
                </c:pt>
                <c:pt idx="251">
                  <c:v>0.7612000000000001</c:v>
                </c:pt>
                <c:pt idx="252">
                  <c:v>0.74780000000000002</c:v>
                </c:pt>
                <c:pt idx="253">
                  <c:v>0.73819999999999997</c:v>
                </c:pt>
                <c:pt idx="254">
                  <c:v>0.74729999999999985</c:v>
                </c:pt>
                <c:pt idx="255">
                  <c:v>0.77639999999999987</c:v>
                </c:pt>
                <c:pt idx="256">
                  <c:v>0.77490000000000014</c:v>
                </c:pt>
                <c:pt idx="257">
                  <c:v>0.76930000000000009</c:v>
                </c:pt>
                <c:pt idx="258">
                  <c:v>0.77569999999999995</c:v>
                </c:pt>
                <c:pt idx="259">
                  <c:v>0.79669999999999985</c:v>
                </c:pt>
                <c:pt idx="260">
                  <c:v>0.82259999999999989</c:v>
                </c:pt>
                <c:pt idx="261">
                  <c:v>0.82080000000000009</c:v>
                </c:pt>
                <c:pt idx="262">
                  <c:v>0.8234999999999999</c:v>
                </c:pt>
                <c:pt idx="263">
                  <c:v>0.83120000000000005</c:v>
                </c:pt>
                <c:pt idx="264">
                  <c:v>0.84539999999999993</c:v>
                </c:pt>
                <c:pt idx="265">
                  <c:v>0.84499999999999997</c:v>
                </c:pt>
                <c:pt idx="266">
                  <c:v>0.85110000000000019</c:v>
                </c:pt>
                <c:pt idx="267">
                  <c:v>0.84349999999999992</c:v>
                </c:pt>
                <c:pt idx="268">
                  <c:v>0.8640000000000001</c:v>
                </c:pt>
                <c:pt idx="269">
                  <c:v>0.87069999999999992</c:v>
                </c:pt>
                <c:pt idx="270">
                  <c:v>0.86080000000000012</c:v>
                </c:pt>
                <c:pt idx="271">
                  <c:v>0.84810000000000008</c:v>
                </c:pt>
                <c:pt idx="272">
                  <c:v>0.86529999999999996</c:v>
                </c:pt>
                <c:pt idx="273">
                  <c:v>0.84810000000000008</c:v>
                </c:pt>
                <c:pt idx="274">
                  <c:v>0.86830000000000007</c:v>
                </c:pt>
                <c:pt idx="275">
                  <c:v>0.87159999999999993</c:v>
                </c:pt>
                <c:pt idx="276">
                  <c:v>0.87120000000000009</c:v>
                </c:pt>
                <c:pt idx="277">
                  <c:v>0.86970000000000003</c:v>
                </c:pt>
                <c:pt idx="278">
                  <c:v>0.88229999999999986</c:v>
                </c:pt>
                <c:pt idx="279">
                  <c:v>0.86879999999999991</c:v>
                </c:pt>
                <c:pt idx="280">
                  <c:v>0.8738999999999999</c:v>
                </c:pt>
                <c:pt idx="281">
                  <c:v>0.86139999999999983</c:v>
                </c:pt>
                <c:pt idx="282">
                  <c:v>0.86270000000000013</c:v>
                </c:pt>
                <c:pt idx="283">
                  <c:v>0.8778999999999999</c:v>
                </c:pt>
                <c:pt idx="284">
                  <c:v>0.89169999999999983</c:v>
                </c:pt>
                <c:pt idx="285">
                  <c:v>0.87199999999999989</c:v>
                </c:pt>
                <c:pt idx="286">
                  <c:v>0.85580000000000012</c:v>
                </c:pt>
                <c:pt idx="287">
                  <c:v>0.81599999999999995</c:v>
                </c:pt>
                <c:pt idx="288">
                  <c:v>0.83810000000000007</c:v>
                </c:pt>
                <c:pt idx="289">
                  <c:v>0.86550000000000016</c:v>
                </c:pt>
                <c:pt idx="290">
                  <c:v>0.86080000000000012</c:v>
                </c:pt>
                <c:pt idx="291">
                  <c:v>0.8449000000000001</c:v>
                </c:pt>
                <c:pt idx="292">
                  <c:v>0.83949999999999991</c:v>
                </c:pt>
                <c:pt idx="293">
                  <c:v>0.85889999999999989</c:v>
                </c:pt>
                <c:pt idx="294">
                  <c:v>0.85750000000000004</c:v>
                </c:pt>
                <c:pt idx="295">
                  <c:v>0.87590000000000001</c:v>
                </c:pt>
                <c:pt idx="296">
                  <c:v>0.87190000000000001</c:v>
                </c:pt>
                <c:pt idx="297">
                  <c:v>0.87539999999999996</c:v>
                </c:pt>
                <c:pt idx="298">
                  <c:v>0.87759999999999994</c:v>
                </c:pt>
                <c:pt idx="299">
                  <c:v>0.879</c:v>
                </c:pt>
                <c:pt idx="300">
                  <c:v>0.87809999999999999</c:v>
                </c:pt>
                <c:pt idx="301">
                  <c:v>0.88080000000000014</c:v>
                </c:pt>
                <c:pt idx="302">
                  <c:v>0.87400000000000011</c:v>
                </c:pt>
                <c:pt idx="303">
                  <c:v>0.89050000000000007</c:v>
                </c:pt>
                <c:pt idx="304">
                  <c:v>0.88900000000000001</c:v>
                </c:pt>
                <c:pt idx="305">
                  <c:v>0.88939999999999997</c:v>
                </c:pt>
                <c:pt idx="306">
                  <c:v>0.88590000000000002</c:v>
                </c:pt>
                <c:pt idx="307">
                  <c:v>0.89469999999999994</c:v>
                </c:pt>
                <c:pt idx="308">
                  <c:v>0.89840000000000009</c:v>
                </c:pt>
                <c:pt idx="309">
                  <c:v>0.90180000000000005</c:v>
                </c:pt>
                <c:pt idx="310">
                  <c:v>0.89800000000000013</c:v>
                </c:pt>
                <c:pt idx="311">
                  <c:v>0.88780000000000003</c:v>
                </c:pt>
                <c:pt idx="312">
                  <c:v>0.88690000000000002</c:v>
                </c:pt>
                <c:pt idx="313">
                  <c:v>0.86219999999999997</c:v>
                </c:pt>
                <c:pt idx="314">
                  <c:v>0.88830000000000009</c:v>
                </c:pt>
                <c:pt idx="315">
                  <c:v>0.89789999999999992</c:v>
                </c:pt>
                <c:pt idx="316">
                  <c:v>0.89590000000000003</c:v>
                </c:pt>
                <c:pt idx="317">
                  <c:v>0.90689999999999993</c:v>
                </c:pt>
                <c:pt idx="318">
                  <c:v>0.9131999999999999</c:v>
                </c:pt>
                <c:pt idx="319">
                  <c:v>0.91770000000000007</c:v>
                </c:pt>
                <c:pt idx="320">
                  <c:v>0.91819999999999991</c:v>
                </c:pt>
                <c:pt idx="321">
                  <c:v>0.92080000000000017</c:v>
                </c:pt>
                <c:pt idx="322">
                  <c:v>0.93080000000000007</c:v>
                </c:pt>
                <c:pt idx="323">
                  <c:v>0.94530000000000003</c:v>
                </c:pt>
                <c:pt idx="324">
                  <c:v>0.94129999999999991</c:v>
                </c:pt>
                <c:pt idx="325">
                  <c:v>0.94789999999999996</c:v>
                </c:pt>
                <c:pt idx="326">
                  <c:v>0.93120000000000003</c:v>
                </c:pt>
                <c:pt idx="327">
                  <c:v>0.95300000000000007</c:v>
                </c:pt>
                <c:pt idx="328">
                  <c:v>0.9597</c:v>
                </c:pt>
                <c:pt idx="329">
                  <c:v>0.95279999999999998</c:v>
                </c:pt>
                <c:pt idx="330">
                  <c:v>0.95509999999999995</c:v>
                </c:pt>
                <c:pt idx="331">
                  <c:v>0.9487000000000001</c:v>
                </c:pt>
                <c:pt idx="332">
                  <c:v>0.93400000000000005</c:v>
                </c:pt>
                <c:pt idx="333">
                  <c:v>0.9033000000000001</c:v>
                </c:pt>
                <c:pt idx="334">
                  <c:v>0.93220000000000003</c:v>
                </c:pt>
                <c:pt idx="335">
                  <c:v>0.94810000000000005</c:v>
                </c:pt>
                <c:pt idx="336">
                  <c:v>0.95199999999999985</c:v>
                </c:pt>
                <c:pt idx="337">
                  <c:v>0.97180000000000011</c:v>
                </c:pt>
                <c:pt idx="338">
                  <c:v>0.97650000000000003</c:v>
                </c:pt>
                <c:pt idx="339">
                  <c:v>0.96719999999999995</c:v>
                </c:pt>
                <c:pt idx="340">
                  <c:v>0.96689999999999998</c:v>
                </c:pt>
                <c:pt idx="341">
                  <c:v>0.97509999999999986</c:v>
                </c:pt>
                <c:pt idx="342">
                  <c:v>0.96439999999999992</c:v>
                </c:pt>
                <c:pt idx="343">
                  <c:v>0.9608000000000001</c:v>
                </c:pt>
                <c:pt idx="344">
                  <c:v>0.97689999999999999</c:v>
                </c:pt>
                <c:pt idx="345">
                  <c:v>0.96779999999999999</c:v>
                </c:pt>
                <c:pt idx="346">
                  <c:v>0.97960000000000003</c:v>
                </c:pt>
                <c:pt idx="347">
                  <c:v>0.98289999999999988</c:v>
                </c:pt>
                <c:pt idx="348">
                  <c:v>0.98099999999999998</c:v>
                </c:pt>
                <c:pt idx="349">
                  <c:v>0.9830000000000001</c:v>
                </c:pt>
                <c:pt idx="350">
                  <c:v>0.98789999999999989</c:v>
                </c:pt>
                <c:pt idx="351">
                  <c:v>0.99379999999999991</c:v>
                </c:pt>
                <c:pt idx="352">
                  <c:v>0.99699999999999989</c:v>
                </c:pt>
                <c:pt idx="353">
                  <c:v>1.0022</c:v>
                </c:pt>
                <c:pt idx="354">
                  <c:v>0.98809999999999998</c:v>
                </c:pt>
                <c:pt idx="355">
                  <c:v>0.96669999999999989</c:v>
                </c:pt>
                <c:pt idx="356">
                  <c:v>0.96919999999999984</c:v>
                </c:pt>
                <c:pt idx="357">
                  <c:v>0.98520000000000008</c:v>
                </c:pt>
                <c:pt idx="358">
                  <c:v>1.0021</c:v>
                </c:pt>
                <c:pt idx="359">
                  <c:v>1.0050999999999999</c:v>
                </c:pt>
                <c:pt idx="360">
                  <c:v>1.0096000000000001</c:v>
                </c:pt>
                <c:pt idx="361">
                  <c:v>0.9978999999999999</c:v>
                </c:pt>
                <c:pt idx="362">
                  <c:v>1.0155000000000001</c:v>
                </c:pt>
                <c:pt idx="363">
                  <c:v>1.0241</c:v>
                </c:pt>
                <c:pt idx="364">
                  <c:v>1.0213999999999999</c:v>
                </c:pt>
                <c:pt idx="365">
                  <c:v>1.0219999999999998</c:v>
                </c:pt>
                <c:pt idx="366">
                  <c:v>1.0278</c:v>
                </c:pt>
                <c:pt idx="367">
                  <c:v>1.0271000000000001</c:v>
                </c:pt>
                <c:pt idx="368">
                  <c:v>1.0202</c:v>
                </c:pt>
                <c:pt idx="369">
                  <c:v>1.0175999999999998</c:v>
                </c:pt>
                <c:pt idx="370">
                  <c:v>1.0083000000000002</c:v>
                </c:pt>
                <c:pt idx="371">
                  <c:v>0.99280000000000002</c:v>
                </c:pt>
                <c:pt idx="372">
                  <c:v>0.99729999999999985</c:v>
                </c:pt>
                <c:pt idx="373">
                  <c:v>0.98580000000000012</c:v>
                </c:pt>
                <c:pt idx="374">
                  <c:v>1.0025999999999999</c:v>
                </c:pt>
                <c:pt idx="375">
                  <c:v>0.99949999999999983</c:v>
                </c:pt>
                <c:pt idx="376">
                  <c:v>0.98129999999999995</c:v>
                </c:pt>
                <c:pt idx="377">
                  <c:v>0.9477000000000001</c:v>
                </c:pt>
                <c:pt idx="378">
                  <c:v>0.94610000000000016</c:v>
                </c:pt>
                <c:pt idx="379">
                  <c:v>0.96460000000000012</c:v>
                </c:pt>
                <c:pt idx="380">
                  <c:v>0.98849999999999993</c:v>
                </c:pt>
                <c:pt idx="381">
                  <c:v>0.99139999999999984</c:v>
                </c:pt>
                <c:pt idx="382">
                  <c:v>0.98580000000000012</c:v>
                </c:pt>
                <c:pt idx="383">
                  <c:v>0.94539999999999991</c:v>
                </c:pt>
                <c:pt idx="384">
                  <c:v>0.94840000000000002</c:v>
                </c:pt>
                <c:pt idx="385">
                  <c:v>0.92520000000000013</c:v>
                </c:pt>
                <c:pt idx="386">
                  <c:v>0.94740000000000013</c:v>
                </c:pt>
                <c:pt idx="387">
                  <c:v>0.92210000000000003</c:v>
                </c:pt>
                <c:pt idx="388">
                  <c:v>0.94229999999999992</c:v>
                </c:pt>
                <c:pt idx="389">
                  <c:v>0.95030000000000003</c:v>
                </c:pt>
                <c:pt idx="390">
                  <c:v>0.96650000000000003</c:v>
                </c:pt>
                <c:pt idx="391">
                  <c:v>0.96270000000000011</c:v>
                </c:pt>
                <c:pt idx="392">
                  <c:v>0.94919999999999982</c:v>
                </c:pt>
                <c:pt idx="393">
                  <c:v>0.9444999999999999</c:v>
                </c:pt>
                <c:pt idx="394">
                  <c:v>0.95039999999999991</c:v>
                </c:pt>
                <c:pt idx="395">
                  <c:v>0.98370000000000002</c:v>
                </c:pt>
                <c:pt idx="396">
                  <c:v>0.99849999999999994</c:v>
                </c:pt>
                <c:pt idx="397">
                  <c:v>1.0052000000000001</c:v>
                </c:pt>
                <c:pt idx="398">
                  <c:v>1.02</c:v>
                </c:pt>
                <c:pt idx="399">
                  <c:v>1.0274000000000001</c:v>
                </c:pt>
                <c:pt idx="400">
                  <c:v>1.0334999999999999</c:v>
                </c:pt>
                <c:pt idx="401">
                  <c:v>1.0312999999999999</c:v>
                </c:pt>
                <c:pt idx="402">
                  <c:v>1.0409999999999999</c:v>
                </c:pt>
                <c:pt idx="403">
                  <c:v>1.0447</c:v>
                </c:pt>
                <c:pt idx="404">
                  <c:v>1.0344</c:v>
                </c:pt>
                <c:pt idx="405">
                  <c:v>1.0544</c:v>
                </c:pt>
                <c:pt idx="406">
                  <c:v>1.0584</c:v>
                </c:pt>
                <c:pt idx="407">
                  <c:v>1.0621</c:v>
                </c:pt>
                <c:pt idx="408">
                  <c:v>1.0697000000000001</c:v>
                </c:pt>
                <c:pt idx="409">
                  <c:v>1.0830000000000002</c:v>
                </c:pt>
                <c:pt idx="410">
                  <c:v>1.0916999999999999</c:v>
                </c:pt>
                <c:pt idx="411">
                  <c:v>1.0994999999999999</c:v>
                </c:pt>
                <c:pt idx="412">
                  <c:v>1.1013999999999999</c:v>
                </c:pt>
                <c:pt idx="413">
                  <c:v>1.0941000000000001</c:v>
                </c:pt>
                <c:pt idx="414">
                  <c:v>1.0768</c:v>
                </c:pt>
                <c:pt idx="415">
                  <c:v>1.0780000000000001</c:v>
                </c:pt>
                <c:pt idx="416">
                  <c:v>1.0930000000000002</c:v>
                </c:pt>
                <c:pt idx="417">
                  <c:v>1.0930000000000002</c:v>
                </c:pt>
                <c:pt idx="418">
                  <c:v>1.1011000000000002</c:v>
                </c:pt>
                <c:pt idx="419">
                  <c:v>1.0956000000000001</c:v>
                </c:pt>
                <c:pt idx="420">
                  <c:v>1.1027</c:v>
                </c:pt>
                <c:pt idx="421">
                  <c:v>1.0996999999999999</c:v>
                </c:pt>
                <c:pt idx="422">
                  <c:v>1.0930000000000002</c:v>
                </c:pt>
                <c:pt idx="423">
                  <c:v>1.0965</c:v>
                </c:pt>
                <c:pt idx="424">
                  <c:v>1.1012999999999999</c:v>
                </c:pt>
                <c:pt idx="425">
                  <c:v>1.0536000000000001</c:v>
                </c:pt>
                <c:pt idx="426">
                  <c:v>1.0807</c:v>
                </c:pt>
                <c:pt idx="427">
                  <c:v>1.0412000000000001</c:v>
                </c:pt>
                <c:pt idx="428">
                  <c:v>1.0171000000000001</c:v>
                </c:pt>
                <c:pt idx="429">
                  <c:v>1.0456999999999999</c:v>
                </c:pt>
                <c:pt idx="430">
                  <c:v>1.0284</c:v>
                </c:pt>
                <c:pt idx="431">
                  <c:v>1.0522</c:v>
                </c:pt>
                <c:pt idx="432">
                  <c:v>1.0947</c:v>
                </c:pt>
                <c:pt idx="433">
                  <c:v>1.1012</c:v>
                </c:pt>
                <c:pt idx="434">
                  <c:v>1.0861000000000001</c:v>
                </c:pt>
                <c:pt idx="435">
                  <c:v>1.1059999999999999</c:v>
                </c:pt>
                <c:pt idx="436">
                  <c:v>1.0868</c:v>
                </c:pt>
                <c:pt idx="437">
                  <c:v>1.0712000000000002</c:v>
                </c:pt>
                <c:pt idx="438">
                  <c:v>1.1051</c:v>
                </c:pt>
                <c:pt idx="439">
                  <c:v>1.0866</c:v>
                </c:pt>
                <c:pt idx="440">
                  <c:v>1.0652000000000001</c:v>
                </c:pt>
                <c:pt idx="441">
                  <c:v>1.0416999999999998</c:v>
                </c:pt>
                <c:pt idx="442">
                  <c:v>1.0780000000000001</c:v>
                </c:pt>
                <c:pt idx="443">
                  <c:v>1.0991</c:v>
                </c:pt>
                <c:pt idx="444">
                  <c:v>1.1122000000000001</c:v>
                </c:pt>
                <c:pt idx="445">
                  <c:v>1.1414</c:v>
                </c:pt>
                <c:pt idx="446">
                  <c:v>1.1391999999999998</c:v>
                </c:pt>
                <c:pt idx="447">
                  <c:v>1.1421999999999999</c:v>
                </c:pt>
                <c:pt idx="448">
                  <c:v>1.1358000000000001</c:v>
                </c:pt>
                <c:pt idx="449">
                  <c:v>1.1302000000000001</c:v>
                </c:pt>
                <c:pt idx="450">
                  <c:v>1.1437999999999999</c:v>
                </c:pt>
              </c:numCache>
            </c:numRef>
          </c:val>
          <c:smooth val="0"/>
          <c:extLst>
            <c:ext xmlns:c16="http://schemas.microsoft.com/office/drawing/2014/chart" uri="{C3380CC4-5D6E-409C-BE32-E72D297353CC}">
              <c16:uniqueId val="{00000001-AF06-4966-A92E-5C37A8F17F69}"/>
            </c:ext>
          </c:extLst>
        </c:ser>
        <c:ser>
          <c:idx val="6"/>
          <c:order val="1"/>
          <c:tx>
            <c:strRef>
              <c:f>'Master File (2)'!$AD$1</c:f>
              <c:strCache>
                <c:ptCount val="1"/>
                <c:pt idx="0">
                  <c:v>03/09/09 - 02/19/20 (400.5%)</c:v>
                </c:pt>
              </c:strCache>
            </c:strRef>
          </c:tx>
          <c:spPr>
            <a:ln w="6350" cap="rnd">
              <a:solidFill>
                <a:srgbClr val="FFC000"/>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(2)'!$AF$3:$AF$2759</c:f>
              <c:numCache>
                <c:formatCode>0%</c:formatCode>
                <c:ptCount val="2757"/>
                <c:pt idx="0">
                  <c:v>0</c:v>
                </c:pt>
                <c:pt idx="1">
                  <c:v>6.3700000000000048E-2</c:v>
                </c:pt>
                <c:pt idx="2">
                  <c:v>6.6299999999999956E-2</c:v>
                </c:pt>
                <c:pt idx="3">
                  <c:v>0.10969999999999999</c:v>
                </c:pt>
                <c:pt idx="4">
                  <c:v>0.11829999999999999</c:v>
                </c:pt>
                <c:pt idx="5">
                  <c:v>0.11430000000000007</c:v>
                </c:pt>
                <c:pt idx="6">
                  <c:v>0.15019999999999997</c:v>
                </c:pt>
                <c:pt idx="7">
                  <c:v>0.17420000000000002</c:v>
                </c:pt>
                <c:pt idx="8">
                  <c:v>0.15890000000000001</c:v>
                </c:pt>
                <c:pt idx="9">
                  <c:v>0.13599999999999995</c:v>
                </c:pt>
                <c:pt idx="10">
                  <c:v>0.21640000000000001</c:v>
                </c:pt>
                <c:pt idx="11">
                  <c:v>0.19159999999999996</c:v>
                </c:pt>
                <c:pt idx="12">
                  <c:v>0.20299999999999996</c:v>
                </c:pt>
                <c:pt idx="13">
                  <c:v>0.2311</c:v>
                </c:pt>
                <c:pt idx="14">
                  <c:v>0.20610000000000001</c:v>
                </c:pt>
                <c:pt idx="15">
                  <c:v>0.16409999999999997</c:v>
                </c:pt>
                <c:pt idx="16">
                  <c:v>0.17939999999999998</c:v>
                </c:pt>
                <c:pt idx="17">
                  <c:v>0.19889999999999999</c:v>
                </c:pt>
                <c:pt idx="18">
                  <c:v>0.23329999999999998</c:v>
                </c:pt>
                <c:pt idx="19">
                  <c:v>0.24530000000000002</c:v>
                </c:pt>
                <c:pt idx="20">
                  <c:v>0.23489999999999994</c:v>
                </c:pt>
                <c:pt idx="21">
                  <c:v>0.20549999999999996</c:v>
                </c:pt>
                <c:pt idx="22">
                  <c:v>0.21969999999999998</c:v>
                </c:pt>
                <c:pt idx="23">
                  <c:v>0.2661</c:v>
                </c:pt>
                <c:pt idx="24">
                  <c:v>0.26930000000000009</c:v>
                </c:pt>
                <c:pt idx="25">
                  <c:v>0.24379999999999996</c:v>
                </c:pt>
                <c:pt idx="26">
                  <c:v>0.25950000000000001</c:v>
                </c:pt>
                <c:pt idx="27">
                  <c:v>0.27900000000000008</c:v>
                </c:pt>
                <c:pt idx="28">
                  <c:v>0.28539999999999993</c:v>
                </c:pt>
                <c:pt idx="29">
                  <c:v>0.23040000000000005</c:v>
                </c:pt>
                <c:pt idx="30">
                  <c:v>0.25650000000000006</c:v>
                </c:pt>
                <c:pt idx="31">
                  <c:v>0.24689999999999998</c:v>
                </c:pt>
                <c:pt idx="32">
                  <c:v>0.25920000000000004</c:v>
                </c:pt>
                <c:pt idx="33">
                  <c:v>0.28039999999999993</c:v>
                </c:pt>
                <c:pt idx="34">
                  <c:v>0.26750000000000002</c:v>
                </c:pt>
                <c:pt idx="35">
                  <c:v>0.26400000000000007</c:v>
                </c:pt>
                <c:pt idx="36">
                  <c:v>0.29139999999999988</c:v>
                </c:pt>
                <c:pt idx="37">
                  <c:v>0.29009999999999991</c:v>
                </c:pt>
                <c:pt idx="38">
                  <c:v>0.29710000000000009</c:v>
                </c:pt>
                <c:pt idx="39">
                  <c:v>0.34099999999999997</c:v>
                </c:pt>
                <c:pt idx="40">
                  <c:v>0.33590000000000003</c:v>
                </c:pt>
                <c:pt idx="41">
                  <c:v>0.35919999999999985</c:v>
                </c:pt>
                <c:pt idx="42">
                  <c:v>0.34120000000000006</c:v>
                </c:pt>
                <c:pt idx="43">
                  <c:v>0.37349999999999994</c:v>
                </c:pt>
                <c:pt idx="44">
                  <c:v>0.34400000000000008</c:v>
                </c:pt>
                <c:pt idx="45">
                  <c:v>0.34270000000000012</c:v>
                </c:pt>
                <c:pt idx="46">
                  <c:v>0.30650000000000005</c:v>
                </c:pt>
                <c:pt idx="47">
                  <c:v>0.32009999999999988</c:v>
                </c:pt>
                <c:pt idx="48">
                  <c:v>0.30499999999999999</c:v>
                </c:pt>
                <c:pt idx="49">
                  <c:v>0.34470000000000001</c:v>
                </c:pt>
                <c:pt idx="50">
                  <c:v>0.34229999999999988</c:v>
                </c:pt>
                <c:pt idx="51">
                  <c:v>0.33539999999999992</c:v>
                </c:pt>
                <c:pt idx="52">
                  <c:v>0.31310000000000004</c:v>
                </c:pt>
                <c:pt idx="53">
                  <c:v>0.31110000000000015</c:v>
                </c:pt>
                <c:pt idx="54">
                  <c:v>0.34560000000000002</c:v>
                </c:pt>
                <c:pt idx="55">
                  <c:v>0.32009999999999988</c:v>
                </c:pt>
                <c:pt idx="56">
                  <c:v>0.34039999999999992</c:v>
                </c:pt>
                <c:pt idx="57">
                  <c:v>0.35860000000000014</c:v>
                </c:pt>
                <c:pt idx="58">
                  <c:v>0.39370000000000005</c:v>
                </c:pt>
                <c:pt idx="59">
                  <c:v>0.39639999999999986</c:v>
                </c:pt>
                <c:pt idx="60">
                  <c:v>0.37729999999999991</c:v>
                </c:pt>
                <c:pt idx="61">
                  <c:v>0.3931</c:v>
                </c:pt>
                <c:pt idx="62">
                  <c:v>0.38960000000000006</c:v>
                </c:pt>
                <c:pt idx="63">
                  <c:v>0.38819999999999993</c:v>
                </c:pt>
                <c:pt idx="64">
                  <c:v>0.39300000000000013</c:v>
                </c:pt>
                <c:pt idx="65">
                  <c:v>0.38819999999999993</c:v>
                </c:pt>
                <c:pt idx="66">
                  <c:v>0.39669999999999989</c:v>
                </c:pt>
                <c:pt idx="67">
                  <c:v>0.39860000000000012</c:v>
                </c:pt>
                <c:pt idx="68">
                  <c:v>0.36539999999999995</c:v>
                </c:pt>
                <c:pt idx="69">
                  <c:v>0.34800000000000009</c:v>
                </c:pt>
                <c:pt idx="70">
                  <c:v>0.34610000000000013</c:v>
                </c:pt>
                <c:pt idx="71">
                  <c:v>0.35749999999999998</c:v>
                </c:pt>
                <c:pt idx="72">
                  <c:v>0.36169999999999985</c:v>
                </c:pt>
                <c:pt idx="73">
                  <c:v>0.32</c:v>
                </c:pt>
                <c:pt idx="74">
                  <c:v>0.3231</c:v>
                </c:pt>
                <c:pt idx="75">
                  <c:v>0.33169999999999988</c:v>
                </c:pt>
                <c:pt idx="76">
                  <c:v>0.36030000000000001</c:v>
                </c:pt>
                <c:pt idx="77">
                  <c:v>0.35830000000000012</c:v>
                </c:pt>
                <c:pt idx="78">
                  <c:v>0.37060000000000004</c:v>
                </c:pt>
                <c:pt idx="79">
                  <c:v>0.35889999999999989</c:v>
                </c:pt>
                <c:pt idx="80">
                  <c:v>0.3647999999999999</c:v>
                </c:pt>
                <c:pt idx="81">
                  <c:v>0.32500000000000001</c:v>
                </c:pt>
                <c:pt idx="82">
                  <c:v>0.32840000000000003</c:v>
                </c:pt>
                <c:pt idx="83">
                  <c:v>0.3022999999999999</c:v>
                </c:pt>
                <c:pt idx="84">
                  <c:v>0.30009999999999992</c:v>
                </c:pt>
                <c:pt idx="85">
                  <c:v>0.30469999999999997</c:v>
                </c:pt>
                <c:pt idx="86">
                  <c:v>0.29949999999999988</c:v>
                </c:pt>
                <c:pt idx="87">
                  <c:v>0.33189999999999997</c:v>
                </c:pt>
                <c:pt idx="88">
                  <c:v>0.33900000000000008</c:v>
                </c:pt>
                <c:pt idx="89">
                  <c:v>0.37860000000000016</c:v>
                </c:pt>
                <c:pt idx="90">
                  <c:v>0.39050000000000012</c:v>
                </c:pt>
                <c:pt idx="91">
                  <c:v>0.39</c:v>
                </c:pt>
                <c:pt idx="92">
                  <c:v>0.40590000000000004</c:v>
                </c:pt>
                <c:pt idx="93">
                  <c:v>0.41099999999999992</c:v>
                </c:pt>
                <c:pt idx="94">
                  <c:v>0.41020000000000012</c:v>
                </c:pt>
                <c:pt idx="95">
                  <c:v>0.44310000000000005</c:v>
                </c:pt>
                <c:pt idx="96">
                  <c:v>0.44750000000000001</c:v>
                </c:pt>
                <c:pt idx="97">
                  <c:v>0.45180000000000009</c:v>
                </c:pt>
                <c:pt idx="98">
                  <c:v>0.44800000000000012</c:v>
                </c:pt>
                <c:pt idx="99">
                  <c:v>0.44139999999999985</c:v>
                </c:pt>
                <c:pt idx="100">
                  <c:v>0.45849999999999996</c:v>
                </c:pt>
                <c:pt idx="101">
                  <c:v>0.45960000000000006</c:v>
                </c:pt>
                <c:pt idx="102">
                  <c:v>0.48199999999999987</c:v>
                </c:pt>
                <c:pt idx="103">
                  <c:v>0.48650000000000004</c:v>
                </c:pt>
                <c:pt idx="104">
                  <c:v>0.48219999999999996</c:v>
                </c:pt>
                <c:pt idx="105">
                  <c:v>0.47379999999999994</c:v>
                </c:pt>
                <c:pt idx="106">
                  <c:v>0.49360000000000015</c:v>
                </c:pt>
                <c:pt idx="107">
                  <c:v>0.48860000000000015</c:v>
                </c:pt>
                <c:pt idx="108">
                  <c:v>0.46979999999999988</c:v>
                </c:pt>
                <c:pt idx="109">
                  <c:v>0.48669999999999985</c:v>
                </c:pt>
                <c:pt idx="110">
                  <c:v>0.49689999999999995</c:v>
                </c:pt>
                <c:pt idx="111">
                  <c:v>0.48419999999999985</c:v>
                </c:pt>
                <c:pt idx="112">
                  <c:v>0.44819999999999993</c:v>
                </c:pt>
                <c:pt idx="113">
                  <c:v>0.46289999999999992</c:v>
                </c:pt>
                <c:pt idx="114">
                  <c:v>0.47289999999999993</c:v>
                </c:pt>
                <c:pt idx="115">
                  <c:v>0.48900000000000005</c:v>
                </c:pt>
                <c:pt idx="116">
                  <c:v>0.51680000000000004</c:v>
                </c:pt>
                <c:pt idx="117">
                  <c:v>0.51590000000000003</c:v>
                </c:pt>
                <c:pt idx="118">
                  <c:v>0.51949999999999985</c:v>
                </c:pt>
                <c:pt idx="119">
                  <c:v>0.51969999999999994</c:v>
                </c:pt>
                <c:pt idx="120">
                  <c:v>0.52389999999999981</c:v>
                </c:pt>
                <c:pt idx="121">
                  <c:v>0.52090000000000003</c:v>
                </c:pt>
                <c:pt idx="122">
                  <c:v>0.50860000000000016</c:v>
                </c:pt>
                <c:pt idx="123">
                  <c:v>0.47520000000000012</c:v>
                </c:pt>
                <c:pt idx="124">
                  <c:v>0.47039999999999993</c:v>
                </c:pt>
                <c:pt idx="125">
                  <c:v>0.48289999999999994</c:v>
                </c:pt>
                <c:pt idx="126">
                  <c:v>0.50240000000000007</c:v>
                </c:pt>
                <c:pt idx="127">
                  <c:v>0.51569999999999994</c:v>
                </c:pt>
                <c:pt idx="128">
                  <c:v>0.52749999999999997</c:v>
                </c:pt>
                <c:pt idx="129">
                  <c:v>0.54339999999999999</c:v>
                </c:pt>
                <c:pt idx="130">
                  <c:v>0.5413</c:v>
                </c:pt>
                <c:pt idx="131">
                  <c:v>0.55110000000000015</c:v>
                </c:pt>
                <c:pt idx="132">
                  <c:v>0.55590000000000006</c:v>
                </c:pt>
                <c:pt idx="133">
                  <c:v>0.57979999999999987</c:v>
                </c:pt>
                <c:pt idx="134">
                  <c:v>0.57490000000000008</c:v>
                </c:pt>
                <c:pt idx="135">
                  <c:v>0.57909999999999995</c:v>
                </c:pt>
                <c:pt idx="136">
                  <c:v>0.5737000000000001</c:v>
                </c:pt>
                <c:pt idx="137">
                  <c:v>0.58409999999999995</c:v>
                </c:pt>
                <c:pt idx="138">
                  <c:v>0.56810000000000005</c:v>
                </c:pt>
                <c:pt idx="139">
                  <c:v>0.55319999999999991</c:v>
                </c:pt>
                <c:pt idx="140">
                  <c:v>0.54370000000000007</c:v>
                </c:pt>
                <c:pt idx="141">
                  <c:v>0.57120000000000004</c:v>
                </c:pt>
                <c:pt idx="142">
                  <c:v>0.56770000000000009</c:v>
                </c:pt>
                <c:pt idx="143">
                  <c:v>0.5625</c:v>
                </c:pt>
                <c:pt idx="144">
                  <c:v>0.52229999999999988</c:v>
                </c:pt>
                <c:pt idx="145">
                  <c:v>0.51539999999999997</c:v>
                </c:pt>
                <c:pt idx="146">
                  <c:v>0.53789999999999993</c:v>
                </c:pt>
                <c:pt idx="147">
                  <c:v>0.55900000000000005</c:v>
                </c:pt>
                <c:pt idx="148">
                  <c:v>0.56330000000000013</c:v>
                </c:pt>
                <c:pt idx="149">
                  <c:v>0.57490000000000008</c:v>
                </c:pt>
                <c:pt idx="150">
                  <c:v>0.58379999999999999</c:v>
                </c:pt>
                <c:pt idx="151">
                  <c:v>0.59069999999999989</c:v>
                </c:pt>
                <c:pt idx="152">
                  <c:v>0.58629999999999993</c:v>
                </c:pt>
                <c:pt idx="153">
                  <c:v>0.61409999999999998</c:v>
                </c:pt>
                <c:pt idx="154">
                  <c:v>0.62090000000000001</c:v>
                </c:pt>
                <c:pt idx="155">
                  <c:v>0.60770000000000013</c:v>
                </c:pt>
                <c:pt idx="156">
                  <c:v>0.6228999999999999</c:v>
                </c:pt>
                <c:pt idx="157">
                  <c:v>0.61270000000000013</c:v>
                </c:pt>
                <c:pt idx="158">
                  <c:v>0.59849999999999992</c:v>
                </c:pt>
                <c:pt idx="159">
                  <c:v>0.61550000000000016</c:v>
                </c:pt>
                <c:pt idx="160">
                  <c:v>0.59580000000000011</c:v>
                </c:pt>
                <c:pt idx="161">
                  <c:v>0.57710000000000006</c:v>
                </c:pt>
                <c:pt idx="162">
                  <c:v>0.57189999999999996</c:v>
                </c:pt>
                <c:pt idx="163">
                  <c:v>0.54110000000000014</c:v>
                </c:pt>
                <c:pt idx="164">
                  <c:v>0.57590000000000008</c:v>
                </c:pt>
                <c:pt idx="165">
                  <c:v>0.53159999999999996</c:v>
                </c:pt>
                <c:pt idx="166">
                  <c:v>0.54150000000000009</c:v>
                </c:pt>
                <c:pt idx="167">
                  <c:v>0.54530000000000001</c:v>
                </c:pt>
                <c:pt idx="168">
                  <c:v>0.54689999999999994</c:v>
                </c:pt>
                <c:pt idx="169">
                  <c:v>0.5766</c:v>
                </c:pt>
                <c:pt idx="170">
                  <c:v>0.5806</c:v>
                </c:pt>
                <c:pt idx="171">
                  <c:v>0.61569999999999991</c:v>
                </c:pt>
                <c:pt idx="172">
                  <c:v>0.61560000000000004</c:v>
                </c:pt>
                <c:pt idx="173">
                  <c:v>0.62370000000000003</c:v>
                </c:pt>
                <c:pt idx="174">
                  <c:v>0.60710000000000008</c:v>
                </c:pt>
                <c:pt idx="175">
                  <c:v>0.61629999999999996</c:v>
                </c:pt>
                <c:pt idx="176">
                  <c:v>0.63969999999999994</c:v>
                </c:pt>
                <c:pt idx="177">
                  <c:v>0.64119999999999999</c:v>
                </c:pt>
                <c:pt idx="178">
                  <c:v>0.64039999999999997</c:v>
                </c:pt>
                <c:pt idx="179">
                  <c:v>0.61840000000000006</c:v>
                </c:pt>
                <c:pt idx="180">
                  <c:v>0.61319999999999997</c:v>
                </c:pt>
                <c:pt idx="181">
                  <c:v>0.6352000000000001</c:v>
                </c:pt>
                <c:pt idx="182">
                  <c:v>0.63430000000000009</c:v>
                </c:pt>
                <c:pt idx="183">
                  <c:v>0.64169999999999983</c:v>
                </c:pt>
                <c:pt idx="184">
                  <c:v>0.61340000000000006</c:v>
                </c:pt>
                <c:pt idx="185">
                  <c:v>0.61949999999999994</c:v>
                </c:pt>
                <c:pt idx="186">
                  <c:v>0.63900000000000001</c:v>
                </c:pt>
                <c:pt idx="187">
                  <c:v>0.63960000000000006</c:v>
                </c:pt>
                <c:pt idx="188">
                  <c:v>0.62580000000000013</c:v>
                </c:pt>
                <c:pt idx="189">
                  <c:v>0.63479999999999992</c:v>
                </c:pt>
                <c:pt idx="190">
                  <c:v>0.63069999999999993</c:v>
                </c:pt>
                <c:pt idx="191">
                  <c:v>0.6140000000000001</c:v>
                </c:pt>
                <c:pt idx="192">
                  <c:v>0.62</c:v>
                </c:pt>
                <c:pt idx="193">
                  <c:v>0.62939999999999996</c:v>
                </c:pt>
                <c:pt idx="194">
                  <c:v>0.63539999999999996</c:v>
                </c:pt>
                <c:pt idx="195">
                  <c:v>0.64680000000000004</c:v>
                </c:pt>
                <c:pt idx="196">
                  <c:v>0.63770000000000016</c:v>
                </c:pt>
                <c:pt idx="197">
                  <c:v>0.63949999999999985</c:v>
                </c:pt>
                <c:pt idx="198">
                  <c:v>0.62009999999999987</c:v>
                </c:pt>
                <c:pt idx="199">
                  <c:v>0.62960000000000005</c:v>
                </c:pt>
                <c:pt idx="200">
                  <c:v>0.64669999999999983</c:v>
                </c:pt>
                <c:pt idx="201">
                  <c:v>0.65259999999999996</c:v>
                </c:pt>
                <c:pt idx="202">
                  <c:v>0.65639999999999987</c:v>
                </c:pt>
                <c:pt idx="203">
                  <c:v>0.66509999999999991</c:v>
                </c:pt>
                <c:pt idx="204">
                  <c:v>0.66699999999999993</c:v>
                </c:pt>
                <c:pt idx="205">
                  <c:v>0.66469999999999996</c:v>
                </c:pt>
                <c:pt idx="206">
                  <c:v>0.66500000000000004</c:v>
                </c:pt>
                <c:pt idx="207">
                  <c:v>0.6483000000000001</c:v>
                </c:pt>
                <c:pt idx="208">
                  <c:v>0.67469999999999997</c:v>
                </c:pt>
                <c:pt idx="209">
                  <c:v>0.67990000000000006</c:v>
                </c:pt>
                <c:pt idx="210">
                  <c:v>0.68080000000000007</c:v>
                </c:pt>
                <c:pt idx="211">
                  <c:v>0.68759999999999988</c:v>
                </c:pt>
                <c:pt idx="212">
                  <c:v>0.69240000000000013</c:v>
                </c:pt>
                <c:pt idx="213">
                  <c:v>0.69539999999999991</c:v>
                </c:pt>
                <c:pt idx="214">
                  <c:v>0.67949999999999988</c:v>
                </c:pt>
                <c:pt idx="215">
                  <c:v>0.69349999999999989</c:v>
                </c:pt>
                <c:pt idx="216">
                  <c:v>0.69759999999999989</c:v>
                </c:pt>
                <c:pt idx="217">
                  <c:v>0.67919999999999991</c:v>
                </c:pt>
                <c:pt idx="218">
                  <c:v>0.70020000000000016</c:v>
                </c:pt>
                <c:pt idx="219">
                  <c:v>0.68220000000000003</c:v>
                </c:pt>
                <c:pt idx="220">
                  <c:v>0.65029999999999999</c:v>
                </c:pt>
                <c:pt idx="221">
                  <c:v>0.6137999999999999</c:v>
                </c:pt>
                <c:pt idx="222">
                  <c:v>0.62120000000000009</c:v>
                </c:pt>
                <c:pt idx="223">
                  <c:v>0.61439999999999995</c:v>
                </c:pt>
                <c:pt idx="224">
                  <c:v>0.62219999999999998</c:v>
                </c:pt>
                <c:pt idx="225">
                  <c:v>0.60309999999999997</c:v>
                </c:pt>
                <c:pt idx="226">
                  <c:v>0.58729999999999993</c:v>
                </c:pt>
                <c:pt idx="227">
                  <c:v>0.61</c:v>
                </c:pt>
                <c:pt idx="228">
                  <c:v>0.63090000000000002</c:v>
                </c:pt>
                <c:pt idx="229">
                  <c:v>0.62190000000000001</c:v>
                </c:pt>
                <c:pt idx="230">
                  <c:v>0.57139999999999991</c:v>
                </c:pt>
                <c:pt idx="231">
                  <c:v>0.57599999999999996</c:v>
                </c:pt>
                <c:pt idx="232">
                  <c:v>0.56199999999999983</c:v>
                </c:pt>
                <c:pt idx="233">
                  <c:v>0.58240000000000014</c:v>
                </c:pt>
                <c:pt idx="234">
                  <c:v>0.57889999999999986</c:v>
                </c:pt>
                <c:pt idx="235">
                  <c:v>0.59409999999999996</c:v>
                </c:pt>
                <c:pt idx="236">
                  <c:v>0.5897</c:v>
                </c:pt>
                <c:pt idx="237">
                  <c:v>0.61840000000000006</c:v>
                </c:pt>
                <c:pt idx="238">
                  <c:v>0.62520000000000009</c:v>
                </c:pt>
                <c:pt idx="239">
                  <c:v>0.63590000000000002</c:v>
                </c:pt>
                <c:pt idx="240">
                  <c:v>0.63949999999999985</c:v>
                </c:pt>
                <c:pt idx="241">
                  <c:v>0.63780000000000003</c:v>
                </c:pt>
                <c:pt idx="242">
                  <c:v>0.6180000000000001</c:v>
                </c:pt>
                <c:pt idx="243">
                  <c:v>0.63370000000000004</c:v>
                </c:pt>
                <c:pt idx="244">
                  <c:v>0.63029999999999997</c:v>
                </c:pt>
                <c:pt idx="245">
                  <c:v>0.63259999999999994</c:v>
                </c:pt>
                <c:pt idx="246">
                  <c:v>0.64919999999999989</c:v>
                </c:pt>
                <c:pt idx="247">
                  <c:v>0.65300000000000014</c:v>
                </c:pt>
                <c:pt idx="248">
                  <c:v>0.65370000000000006</c:v>
                </c:pt>
                <c:pt idx="249">
                  <c:v>0.65990000000000004</c:v>
                </c:pt>
                <c:pt idx="250">
                  <c:v>0.68310000000000004</c:v>
                </c:pt>
                <c:pt idx="251">
                  <c:v>0.68289999999999995</c:v>
                </c:pt>
                <c:pt idx="252">
                  <c:v>0.68569999999999998</c:v>
                </c:pt>
                <c:pt idx="253">
                  <c:v>0.69340000000000002</c:v>
                </c:pt>
                <c:pt idx="254">
                  <c:v>0.70020000000000016</c:v>
                </c:pt>
                <c:pt idx="255">
                  <c:v>0.69979999999999987</c:v>
                </c:pt>
                <c:pt idx="256">
                  <c:v>0.7006</c:v>
                </c:pt>
                <c:pt idx="257">
                  <c:v>0.71379999999999999</c:v>
                </c:pt>
                <c:pt idx="258">
                  <c:v>0.7238</c:v>
                </c:pt>
                <c:pt idx="259">
                  <c:v>0.72319999999999995</c:v>
                </c:pt>
                <c:pt idx="260">
                  <c:v>0.71449999999999991</c:v>
                </c:pt>
                <c:pt idx="261">
                  <c:v>0.72319999999999995</c:v>
                </c:pt>
                <c:pt idx="262">
                  <c:v>0.73560000000000003</c:v>
                </c:pt>
                <c:pt idx="263">
                  <c:v>0.72599999999999998</c:v>
                </c:pt>
                <c:pt idx="264">
                  <c:v>0.72310000000000008</c:v>
                </c:pt>
                <c:pt idx="265">
                  <c:v>0.72439999999999993</c:v>
                </c:pt>
                <c:pt idx="266">
                  <c:v>0.73419999999999985</c:v>
                </c:pt>
                <c:pt idx="267">
                  <c:v>0.73419999999999985</c:v>
                </c:pt>
                <c:pt idx="268">
                  <c:v>0.72860000000000014</c:v>
                </c:pt>
                <c:pt idx="269">
                  <c:v>0.74139999999999984</c:v>
                </c:pt>
                <c:pt idx="270">
                  <c:v>0.75520000000000009</c:v>
                </c:pt>
                <c:pt idx="271">
                  <c:v>0.7581</c:v>
                </c:pt>
                <c:pt idx="272">
                  <c:v>0.74780000000000002</c:v>
                </c:pt>
                <c:pt idx="273">
                  <c:v>0.75370000000000004</c:v>
                </c:pt>
                <c:pt idx="274">
                  <c:v>0.76539999999999997</c:v>
                </c:pt>
                <c:pt idx="275">
                  <c:v>0.76860000000000017</c:v>
                </c:pt>
                <c:pt idx="276">
                  <c:v>0.76979999999999993</c:v>
                </c:pt>
                <c:pt idx="277">
                  <c:v>0.78949999999999987</c:v>
                </c:pt>
                <c:pt idx="278">
                  <c:v>0.79099999999999993</c:v>
                </c:pt>
                <c:pt idx="279">
                  <c:v>0.76210000000000011</c:v>
                </c:pt>
                <c:pt idx="280">
                  <c:v>0.7700999999999999</c:v>
                </c:pt>
                <c:pt idx="281">
                  <c:v>0.78439999999999999</c:v>
                </c:pt>
                <c:pt idx="282">
                  <c:v>0.78259999999999996</c:v>
                </c:pt>
                <c:pt idx="283">
                  <c:v>0.78659999999999997</c:v>
                </c:pt>
                <c:pt idx="284">
                  <c:v>0.79930000000000012</c:v>
                </c:pt>
                <c:pt idx="285">
                  <c:v>0.79159999999999997</c:v>
                </c:pt>
                <c:pt idx="286">
                  <c:v>0.74970000000000003</c:v>
                </c:pt>
                <c:pt idx="287">
                  <c:v>0.7609999999999999</c:v>
                </c:pt>
                <c:pt idx="288">
                  <c:v>0.78379999999999994</c:v>
                </c:pt>
                <c:pt idx="289">
                  <c:v>0.75409999999999999</c:v>
                </c:pt>
                <c:pt idx="290">
                  <c:v>0.77710000000000012</c:v>
                </c:pt>
                <c:pt idx="291">
                  <c:v>0.73470000000000002</c:v>
                </c:pt>
                <c:pt idx="292">
                  <c:v>0.72340000000000004</c:v>
                </c:pt>
                <c:pt idx="293">
                  <c:v>0.66759999999999986</c:v>
                </c:pt>
                <c:pt idx="294">
                  <c:v>0.6419999999999999</c:v>
                </c:pt>
                <c:pt idx="295">
                  <c:v>0.71419999999999983</c:v>
                </c:pt>
                <c:pt idx="296">
                  <c:v>0.70840000000000003</c:v>
                </c:pt>
                <c:pt idx="297">
                  <c:v>0.7319</c:v>
                </c:pt>
                <c:pt idx="298">
                  <c:v>0.7108000000000001</c:v>
                </c:pt>
                <c:pt idx="299">
                  <c:v>0.67870000000000008</c:v>
                </c:pt>
                <c:pt idx="300">
                  <c:v>0.6805000000000001</c:v>
                </c:pt>
                <c:pt idx="301">
                  <c:v>0.65669999999999984</c:v>
                </c:pt>
                <c:pt idx="302">
                  <c:v>0.64819999999999989</c:v>
                </c:pt>
                <c:pt idx="303">
                  <c:v>0.58400000000000007</c:v>
                </c:pt>
                <c:pt idx="304">
                  <c:v>0.60770000000000013</c:v>
                </c:pt>
                <c:pt idx="305">
                  <c:v>0.58699999999999986</c:v>
                </c:pt>
                <c:pt idx="306">
                  <c:v>0.5875999999999999</c:v>
                </c:pt>
                <c:pt idx="307">
                  <c:v>0.57860000000000011</c:v>
                </c:pt>
                <c:pt idx="308">
                  <c:v>0.63050000000000006</c:v>
                </c:pt>
                <c:pt idx="309">
                  <c:v>0.61030000000000006</c:v>
                </c:pt>
                <c:pt idx="310">
                  <c:v>0.5825999999999999</c:v>
                </c:pt>
                <c:pt idx="311">
                  <c:v>0.62349999999999994</c:v>
                </c:pt>
                <c:pt idx="312">
                  <c:v>0.63009999999999988</c:v>
                </c:pt>
                <c:pt idx="313">
                  <c:v>0.57400000000000007</c:v>
                </c:pt>
                <c:pt idx="314">
                  <c:v>0.55270000000000008</c:v>
                </c:pt>
                <c:pt idx="315">
                  <c:v>0.56979999999999986</c:v>
                </c:pt>
                <c:pt idx="316">
                  <c:v>0.5603999999999999</c:v>
                </c:pt>
                <c:pt idx="317">
                  <c:v>0.60650000000000004</c:v>
                </c:pt>
                <c:pt idx="318">
                  <c:v>0.61349999999999993</c:v>
                </c:pt>
                <c:pt idx="319">
                  <c:v>0.61060000000000003</c:v>
                </c:pt>
                <c:pt idx="320">
                  <c:v>0.64849999999999997</c:v>
                </c:pt>
                <c:pt idx="321">
                  <c:v>0.64749999999999996</c:v>
                </c:pt>
                <c:pt idx="322">
                  <c:v>0.64969999999999994</c:v>
                </c:pt>
                <c:pt idx="323">
                  <c:v>0.65180000000000005</c:v>
                </c:pt>
                <c:pt idx="324">
                  <c:v>0.64550000000000007</c:v>
                </c:pt>
                <c:pt idx="325">
                  <c:v>0.61900000000000011</c:v>
                </c:pt>
                <c:pt idx="326">
                  <c:v>0.61419999999999986</c:v>
                </c:pt>
                <c:pt idx="327">
                  <c:v>0.58710000000000007</c:v>
                </c:pt>
                <c:pt idx="328">
                  <c:v>0.59160000000000001</c:v>
                </c:pt>
                <c:pt idx="329">
                  <c:v>0.58840000000000003</c:v>
                </c:pt>
                <c:pt idx="330">
                  <c:v>0.53909999999999991</c:v>
                </c:pt>
                <c:pt idx="331">
                  <c:v>0.52349999999999997</c:v>
                </c:pt>
                <c:pt idx="332">
                  <c:v>0.51860000000000017</c:v>
                </c:pt>
                <c:pt idx="333">
                  <c:v>0.51150000000000007</c:v>
                </c:pt>
                <c:pt idx="334">
                  <c:v>0.51960000000000006</c:v>
                </c:pt>
                <c:pt idx="335">
                  <c:v>0.56720000000000004</c:v>
                </c:pt>
                <c:pt idx="336">
                  <c:v>0.58199999999999985</c:v>
                </c:pt>
                <c:pt idx="337">
                  <c:v>0.59340000000000004</c:v>
                </c:pt>
                <c:pt idx="338">
                  <c:v>0.59449999999999992</c:v>
                </c:pt>
                <c:pt idx="339">
                  <c:v>0.61909999999999998</c:v>
                </c:pt>
                <c:pt idx="340">
                  <c:v>0.61879999999999991</c:v>
                </c:pt>
                <c:pt idx="341">
                  <c:v>0.62069999999999992</c:v>
                </c:pt>
                <c:pt idx="342">
                  <c:v>0.57400000000000007</c:v>
                </c:pt>
                <c:pt idx="343">
                  <c:v>0.58340000000000003</c:v>
                </c:pt>
                <c:pt idx="344">
                  <c:v>0.60150000000000003</c:v>
                </c:pt>
                <c:pt idx="345">
                  <c:v>0.58099999999999996</c:v>
                </c:pt>
                <c:pt idx="346">
                  <c:v>0.61659999999999993</c:v>
                </c:pt>
                <c:pt idx="347">
                  <c:v>0.62990000000000013</c:v>
                </c:pt>
                <c:pt idx="348">
                  <c:v>0.64810000000000001</c:v>
                </c:pt>
                <c:pt idx="349">
                  <c:v>0.64639999999999986</c:v>
                </c:pt>
                <c:pt idx="350">
                  <c:v>0.63500000000000001</c:v>
                </c:pt>
                <c:pt idx="351">
                  <c:v>0.62819999999999998</c:v>
                </c:pt>
                <c:pt idx="352">
                  <c:v>0.62830000000000008</c:v>
                </c:pt>
                <c:pt idx="353">
                  <c:v>0.6641999999999999</c:v>
                </c:pt>
                <c:pt idx="354">
                  <c:v>0.65620000000000001</c:v>
                </c:pt>
                <c:pt idx="355">
                  <c:v>0.66620000000000001</c:v>
                </c:pt>
                <c:pt idx="356">
                  <c:v>0.66409999999999991</c:v>
                </c:pt>
                <c:pt idx="357">
                  <c:v>0.65789999999999993</c:v>
                </c:pt>
                <c:pt idx="358">
                  <c:v>0.66699999999999993</c:v>
                </c:pt>
                <c:pt idx="359">
                  <c:v>0.65710000000000013</c:v>
                </c:pt>
                <c:pt idx="360">
                  <c:v>0.61039999999999994</c:v>
                </c:pt>
                <c:pt idx="361">
                  <c:v>0.6016999999999999</c:v>
                </c:pt>
                <c:pt idx="362">
                  <c:v>0.59530000000000005</c:v>
                </c:pt>
                <c:pt idx="363">
                  <c:v>0.59550000000000014</c:v>
                </c:pt>
                <c:pt idx="364">
                  <c:v>0.61490000000000011</c:v>
                </c:pt>
                <c:pt idx="365">
                  <c:v>0.61729999999999985</c:v>
                </c:pt>
                <c:pt idx="366">
                  <c:v>0.58990000000000009</c:v>
                </c:pt>
                <c:pt idx="367">
                  <c:v>0.58409999999999995</c:v>
                </c:pt>
                <c:pt idx="368">
                  <c:v>0.5777000000000001</c:v>
                </c:pt>
                <c:pt idx="369">
                  <c:v>0.55479999999999985</c:v>
                </c:pt>
                <c:pt idx="370">
                  <c:v>0.55990000000000006</c:v>
                </c:pt>
                <c:pt idx="371">
                  <c:v>0.54789999999999994</c:v>
                </c:pt>
                <c:pt idx="372">
                  <c:v>0.57360000000000011</c:v>
                </c:pt>
                <c:pt idx="373">
                  <c:v>0.55039999999999989</c:v>
                </c:pt>
                <c:pt idx="374">
                  <c:v>0.55099999999999993</c:v>
                </c:pt>
                <c:pt idx="375">
                  <c:v>0.59680000000000011</c:v>
                </c:pt>
                <c:pt idx="376">
                  <c:v>0.61129999999999995</c:v>
                </c:pt>
                <c:pt idx="377">
                  <c:v>0.63259999999999994</c:v>
                </c:pt>
                <c:pt idx="378">
                  <c:v>0.61389999999999989</c:v>
                </c:pt>
                <c:pt idx="379">
                  <c:v>0.62430000000000008</c:v>
                </c:pt>
                <c:pt idx="380">
                  <c:v>0.63210000000000011</c:v>
                </c:pt>
                <c:pt idx="381">
                  <c:v>0.64009999999999989</c:v>
                </c:pt>
                <c:pt idx="382">
                  <c:v>0.65830000000000011</c:v>
                </c:pt>
                <c:pt idx="383">
                  <c:v>0.65710000000000013</c:v>
                </c:pt>
                <c:pt idx="384">
                  <c:v>0.66300000000000014</c:v>
                </c:pt>
                <c:pt idx="385">
                  <c:v>0.6624000000000001</c:v>
                </c:pt>
                <c:pt idx="386">
                  <c:v>0.66379999999999995</c:v>
                </c:pt>
                <c:pt idx="387">
                  <c:v>0.68909999999999993</c:v>
                </c:pt>
                <c:pt idx="388">
                  <c:v>0.68469999999999998</c:v>
                </c:pt>
                <c:pt idx="389">
                  <c:v>0.67659999999999998</c:v>
                </c:pt>
                <c:pt idx="390">
                  <c:v>0.66259999999999986</c:v>
                </c:pt>
                <c:pt idx="391">
                  <c:v>0.69789999999999996</c:v>
                </c:pt>
                <c:pt idx="392">
                  <c:v>0.68830000000000013</c:v>
                </c:pt>
                <c:pt idx="393">
                  <c:v>0.69650000000000001</c:v>
                </c:pt>
                <c:pt idx="394">
                  <c:v>0.69210000000000005</c:v>
                </c:pt>
                <c:pt idx="395">
                  <c:v>0.68680000000000008</c:v>
                </c:pt>
                <c:pt idx="396">
                  <c:v>0.69430000000000003</c:v>
                </c:pt>
                <c:pt idx="397">
                  <c:v>0.68069999999999997</c:v>
                </c:pt>
                <c:pt idx="398">
                  <c:v>0.71569999999999989</c:v>
                </c:pt>
                <c:pt idx="399">
                  <c:v>0.71460000000000012</c:v>
                </c:pt>
                <c:pt idx="400">
                  <c:v>0.7118000000000001</c:v>
                </c:pt>
                <c:pt idx="401">
                  <c:v>0.72219999999999995</c:v>
                </c:pt>
                <c:pt idx="402">
                  <c:v>0.72250000000000003</c:v>
                </c:pt>
                <c:pt idx="403">
                  <c:v>0.72909999999999997</c:v>
                </c:pt>
                <c:pt idx="404">
                  <c:v>0.74139999999999984</c:v>
                </c:pt>
                <c:pt idx="405">
                  <c:v>0.73499999999999999</c:v>
                </c:pt>
                <c:pt idx="406">
                  <c:v>0.73860000000000015</c:v>
                </c:pt>
                <c:pt idx="407">
                  <c:v>0.75120000000000009</c:v>
                </c:pt>
                <c:pt idx="408">
                  <c:v>0.72340000000000004</c:v>
                </c:pt>
                <c:pt idx="409">
                  <c:v>0.74150000000000005</c:v>
                </c:pt>
                <c:pt idx="410">
                  <c:v>0.74460000000000004</c:v>
                </c:pt>
                <c:pt idx="411">
                  <c:v>0.74870000000000003</c:v>
                </c:pt>
                <c:pt idx="412">
                  <c:v>0.75249999999999995</c:v>
                </c:pt>
                <c:pt idx="413">
                  <c:v>0.75249999999999995</c:v>
                </c:pt>
                <c:pt idx="414">
                  <c:v>0.74780000000000002</c:v>
                </c:pt>
                <c:pt idx="415">
                  <c:v>0.74979999999999991</c:v>
                </c:pt>
                <c:pt idx="416">
                  <c:v>0.74900000000000011</c:v>
                </c:pt>
                <c:pt idx="417">
                  <c:v>0.75069999999999992</c:v>
                </c:pt>
                <c:pt idx="418">
                  <c:v>0.76430000000000009</c:v>
                </c:pt>
                <c:pt idx="419">
                  <c:v>0.77069999999999994</c:v>
                </c:pt>
                <c:pt idx="420">
                  <c:v>0.80490000000000006</c:v>
                </c:pt>
                <c:pt idx="421">
                  <c:v>0.81199999999999983</c:v>
                </c:pt>
                <c:pt idx="422">
                  <c:v>0.80810000000000004</c:v>
                </c:pt>
                <c:pt idx="423">
                  <c:v>0.79360000000000008</c:v>
                </c:pt>
                <c:pt idx="424">
                  <c:v>0.80139999999999989</c:v>
                </c:pt>
                <c:pt idx="425">
                  <c:v>0.79379999999999995</c:v>
                </c:pt>
                <c:pt idx="426">
                  <c:v>0.77259999999999995</c:v>
                </c:pt>
                <c:pt idx="427">
                  <c:v>0.77039999999999997</c:v>
                </c:pt>
                <c:pt idx="428">
                  <c:v>0.74169999999999991</c:v>
                </c:pt>
                <c:pt idx="429">
                  <c:v>0.74210000000000009</c:v>
                </c:pt>
                <c:pt idx="430">
                  <c:v>0.76889999999999992</c:v>
                </c:pt>
                <c:pt idx="431">
                  <c:v>0.77340000000000009</c:v>
                </c:pt>
                <c:pt idx="432">
                  <c:v>0.77060000000000006</c:v>
                </c:pt>
                <c:pt idx="433">
                  <c:v>0.74529999999999996</c:v>
                </c:pt>
                <c:pt idx="434">
                  <c:v>0.77129999999999999</c:v>
                </c:pt>
                <c:pt idx="435">
                  <c:v>0.7581</c:v>
                </c:pt>
                <c:pt idx="436">
                  <c:v>0.75569999999999993</c:v>
                </c:pt>
                <c:pt idx="437">
                  <c:v>0.745</c:v>
                </c:pt>
                <c:pt idx="438">
                  <c:v>0.78270000000000006</c:v>
                </c:pt>
                <c:pt idx="439">
                  <c:v>0.80559999999999998</c:v>
                </c:pt>
                <c:pt idx="440">
                  <c:v>0.81030000000000002</c:v>
                </c:pt>
                <c:pt idx="441">
                  <c:v>0.80789999999999995</c:v>
                </c:pt>
                <c:pt idx="442">
                  <c:v>0.80889999999999984</c:v>
                </c:pt>
                <c:pt idx="443">
                  <c:v>0.81559999999999999</c:v>
                </c:pt>
                <c:pt idx="444">
                  <c:v>0.82250000000000001</c:v>
                </c:pt>
                <c:pt idx="445">
                  <c:v>0.83349999999999991</c:v>
                </c:pt>
                <c:pt idx="446">
                  <c:v>0.83360000000000012</c:v>
                </c:pt>
                <c:pt idx="447">
                  <c:v>0.83520000000000005</c:v>
                </c:pt>
                <c:pt idx="448">
                  <c:v>0.82580000000000009</c:v>
                </c:pt>
                <c:pt idx="449">
                  <c:v>0.83710000000000007</c:v>
                </c:pt>
                <c:pt idx="450">
                  <c:v>0.8387</c:v>
                </c:pt>
                <c:pt idx="451">
                  <c:v>0.84330000000000016</c:v>
                </c:pt>
                <c:pt idx="452">
                  <c:v>0.85449999999999993</c:v>
                </c:pt>
                <c:pt idx="453">
                  <c:v>0.86069999999999991</c:v>
                </c:pt>
                <c:pt idx="454">
                  <c:v>0.85770000000000013</c:v>
                </c:pt>
                <c:pt idx="455">
                  <c:v>0.85880000000000001</c:v>
                </c:pt>
                <c:pt idx="456">
                  <c:v>0.86020000000000008</c:v>
                </c:pt>
                <c:pt idx="457">
                  <c:v>0.86210000000000009</c:v>
                </c:pt>
                <c:pt idx="458">
                  <c:v>0.85930000000000006</c:v>
                </c:pt>
                <c:pt idx="459">
                  <c:v>0.8590000000000001</c:v>
                </c:pt>
                <c:pt idx="460">
                  <c:v>0.88</c:v>
                </c:pt>
                <c:pt idx="461">
                  <c:v>0.87749999999999995</c:v>
                </c:pt>
                <c:pt idx="462">
                  <c:v>0.88690000000000002</c:v>
                </c:pt>
                <c:pt idx="463">
                  <c:v>0.88289999999999991</c:v>
                </c:pt>
                <c:pt idx="464">
                  <c:v>0.87939999999999996</c:v>
                </c:pt>
                <c:pt idx="465">
                  <c:v>0.87690000000000001</c:v>
                </c:pt>
                <c:pt idx="466">
                  <c:v>0.88379999999999992</c:v>
                </c:pt>
                <c:pt idx="467">
                  <c:v>0.90080000000000016</c:v>
                </c:pt>
                <c:pt idx="468">
                  <c:v>0.89759999999999995</c:v>
                </c:pt>
                <c:pt idx="469">
                  <c:v>0.91159999999999997</c:v>
                </c:pt>
                <c:pt idx="470">
                  <c:v>0.9141999999999999</c:v>
                </c:pt>
                <c:pt idx="471">
                  <c:v>0.89479999999999993</c:v>
                </c:pt>
                <c:pt idx="472">
                  <c:v>0.89240000000000008</c:v>
                </c:pt>
                <c:pt idx="473">
                  <c:v>0.89699999999999991</c:v>
                </c:pt>
                <c:pt idx="474">
                  <c:v>0.90800000000000014</c:v>
                </c:pt>
                <c:pt idx="475">
                  <c:v>0.90849999999999997</c:v>
                </c:pt>
                <c:pt idx="476">
                  <c:v>0.91659999999999997</c:v>
                </c:pt>
                <c:pt idx="477">
                  <c:v>0.92090000000000005</c:v>
                </c:pt>
                <c:pt idx="478">
                  <c:v>0.88659999999999994</c:v>
                </c:pt>
                <c:pt idx="479">
                  <c:v>0.90110000000000012</c:v>
                </c:pt>
                <c:pt idx="480">
                  <c:v>0.93279999999999996</c:v>
                </c:pt>
                <c:pt idx="481">
                  <c:v>0.92749999999999999</c:v>
                </c:pt>
                <c:pt idx="482">
                  <c:v>0.93210000000000004</c:v>
                </c:pt>
                <c:pt idx="483">
                  <c:v>0.93759999999999988</c:v>
                </c:pt>
                <c:pt idx="484">
                  <c:v>0.94969999999999999</c:v>
                </c:pt>
                <c:pt idx="485">
                  <c:v>0.95789999999999997</c:v>
                </c:pt>
                <c:pt idx="486">
                  <c:v>0.95240000000000014</c:v>
                </c:pt>
                <c:pt idx="487">
                  <c:v>0.95389999999999986</c:v>
                </c:pt>
                <c:pt idx="488">
                  <c:v>0.9647</c:v>
                </c:pt>
                <c:pt idx="489">
                  <c:v>0.96930000000000005</c:v>
                </c:pt>
                <c:pt idx="490">
                  <c:v>0.96300000000000008</c:v>
                </c:pt>
                <c:pt idx="491">
                  <c:v>0.97530000000000006</c:v>
                </c:pt>
                <c:pt idx="492">
                  <c:v>0.98129999999999995</c:v>
                </c:pt>
                <c:pt idx="493">
                  <c:v>0.98509999999999986</c:v>
                </c:pt>
                <c:pt idx="494">
                  <c:v>0.94440000000000002</c:v>
                </c:pt>
                <c:pt idx="495">
                  <c:v>0.9325</c:v>
                </c:pt>
                <c:pt idx="496">
                  <c:v>0.93059999999999998</c:v>
                </c:pt>
                <c:pt idx="497">
                  <c:v>0.95099999999999996</c:v>
                </c:pt>
                <c:pt idx="498">
                  <c:v>0.9618000000000001</c:v>
                </c:pt>
                <c:pt idx="499">
                  <c:v>0.93090000000000006</c:v>
                </c:pt>
                <c:pt idx="500">
                  <c:v>0.93400000000000005</c:v>
                </c:pt>
                <c:pt idx="501">
                  <c:v>0.96729999999999994</c:v>
                </c:pt>
                <c:pt idx="502">
                  <c:v>0.95279999999999998</c:v>
                </c:pt>
                <c:pt idx="503">
                  <c:v>0.93650000000000011</c:v>
                </c:pt>
                <c:pt idx="504">
                  <c:v>0.95379999999999998</c:v>
                </c:pt>
                <c:pt idx="505">
                  <c:v>0.95120000000000005</c:v>
                </c:pt>
                <c:pt idx="506">
                  <c:v>0.91430000000000011</c:v>
                </c:pt>
                <c:pt idx="507">
                  <c:v>0.92789999999999995</c:v>
                </c:pt>
                <c:pt idx="508">
                  <c:v>0.91620000000000001</c:v>
                </c:pt>
                <c:pt idx="509">
                  <c:v>0.89479999999999993</c:v>
                </c:pt>
                <c:pt idx="510">
                  <c:v>0.85780000000000001</c:v>
                </c:pt>
                <c:pt idx="511">
                  <c:v>0.88270000000000015</c:v>
                </c:pt>
                <c:pt idx="512">
                  <c:v>0.89080000000000015</c:v>
                </c:pt>
                <c:pt idx="513">
                  <c:v>0.91919999999999991</c:v>
                </c:pt>
                <c:pt idx="514">
                  <c:v>0.9124000000000001</c:v>
                </c:pt>
                <c:pt idx="515">
                  <c:v>0.91789999999999994</c:v>
                </c:pt>
                <c:pt idx="516">
                  <c:v>0.93580000000000008</c:v>
                </c:pt>
                <c:pt idx="517">
                  <c:v>0.94199999999999984</c:v>
                </c:pt>
                <c:pt idx="518">
                  <c:v>0.93659999999999999</c:v>
                </c:pt>
                <c:pt idx="519">
                  <c:v>0.95030000000000003</c:v>
                </c:pt>
                <c:pt idx="520">
                  <c:v>0.96330000000000016</c:v>
                </c:pt>
                <c:pt idx="521">
                  <c:v>0.95979999999999988</c:v>
                </c:pt>
                <c:pt idx="522">
                  <c:v>0.96949999999999992</c:v>
                </c:pt>
                <c:pt idx="523">
                  <c:v>0.97020000000000006</c:v>
                </c:pt>
                <c:pt idx="524">
                  <c:v>0.96979999999999988</c:v>
                </c:pt>
                <c:pt idx="525">
                  <c:v>0.97409999999999997</c:v>
                </c:pt>
                <c:pt idx="526">
                  <c:v>0.97110000000000019</c:v>
                </c:pt>
                <c:pt idx="527">
                  <c:v>0.96319999999999995</c:v>
                </c:pt>
                <c:pt idx="528">
                  <c:v>0.95770000000000011</c:v>
                </c:pt>
                <c:pt idx="529">
                  <c:v>0.9425</c:v>
                </c:pt>
                <c:pt idx="530">
                  <c:v>0.94289999999999996</c:v>
                </c:pt>
                <c:pt idx="531">
                  <c:v>0.94300000000000006</c:v>
                </c:pt>
                <c:pt idx="532">
                  <c:v>0.95069999999999988</c:v>
                </c:pt>
                <c:pt idx="533">
                  <c:v>0.92919999999999991</c:v>
                </c:pt>
                <c:pt idx="534">
                  <c:v>0.94020000000000015</c:v>
                </c:pt>
                <c:pt idx="535">
                  <c:v>0.96639999999999981</c:v>
                </c:pt>
                <c:pt idx="536">
                  <c:v>0.97680000000000011</c:v>
                </c:pt>
                <c:pt idx="537">
                  <c:v>0.97370000000000001</c:v>
                </c:pt>
                <c:pt idx="538">
                  <c:v>0.99139999999999984</c:v>
                </c:pt>
                <c:pt idx="539">
                  <c:v>1.0038</c:v>
                </c:pt>
                <c:pt idx="540">
                  <c:v>1.0109999999999999</c:v>
                </c:pt>
                <c:pt idx="541">
                  <c:v>1.0156000000000001</c:v>
                </c:pt>
                <c:pt idx="542">
                  <c:v>1.0121</c:v>
                </c:pt>
                <c:pt idx="543">
                  <c:v>1.0053000000000001</c:v>
                </c:pt>
                <c:pt idx="544">
                  <c:v>0.99150000000000005</c:v>
                </c:pt>
                <c:pt idx="545">
                  <c:v>0.97349999999999992</c:v>
                </c:pt>
                <c:pt idx="546">
                  <c:v>0.98099999999999998</c:v>
                </c:pt>
                <c:pt idx="547">
                  <c:v>0.99</c:v>
                </c:pt>
                <c:pt idx="548">
                  <c:v>1.0061000000000002</c:v>
                </c:pt>
                <c:pt idx="549">
                  <c:v>0.98380000000000001</c:v>
                </c:pt>
                <c:pt idx="550">
                  <c:v>0.99349999999999994</c:v>
                </c:pt>
                <c:pt idx="551">
                  <c:v>0.97740000000000005</c:v>
                </c:pt>
                <c:pt idx="552">
                  <c:v>0.96509999999999996</c:v>
                </c:pt>
                <c:pt idx="553">
                  <c:v>0.96439999999999992</c:v>
                </c:pt>
                <c:pt idx="554">
                  <c:v>0.98169999999999991</c:v>
                </c:pt>
                <c:pt idx="555">
                  <c:v>0.98599999999999999</c:v>
                </c:pt>
                <c:pt idx="556">
                  <c:v>0.9706999999999999</c:v>
                </c:pt>
                <c:pt idx="557">
                  <c:v>0.94720000000000004</c:v>
                </c:pt>
                <c:pt idx="558">
                  <c:v>0.9456</c:v>
                </c:pt>
                <c:pt idx="559">
                  <c:v>0.95180000000000009</c:v>
                </c:pt>
                <c:pt idx="560">
                  <c:v>0.95949999999999991</c:v>
                </c:pt>
                <c:pt idx="561">
                  <c:v>0.96750000000000003</c:v>
                </c:pt>
                <c:pt idx="562">
                  <c:v>0.98840000000000006</c:v>
                </c:pt>
                <c:pt idx="563">
                  <c:v>0.94310000000000005</c:v>
                </c:pt>
                <c:pt idx="564">
                  <c:v>0.94069999999999998</c:v>
                </c:pt>
                <c:pt idx="565">
                  <c:v>0.92180000000000006</c:v>
                </c:pt>
                <c:pt idx="566">
                  <c:v>0.90110000000000012</c:v>
                </c:pt>
                <c:pt idx="567">
                  <c:v>0.8993000000000001</c:v>
                </c:pt>
                <c:pt idx="568">
                  <c:v>0.89139999999999986</c:v>
                </c:pt>
                <c:pt idx="569">
                  <c:v>0.90529999999999999</c:v>
                </c:pt>
                <c:pt idx="570">
                  <c:v>0.87870000000000004</c:v>
                </c:pt>
                <c:pt idx="571">
                  <c:v>0.87990000000000013</c:v>
                </c:pt>
                <c:pt idx="572">
                  <c:v>0.90360000000000018</c:v>
                </c:pt>
                <c:pt idx="573">
                  <c:v>0.87050000000000016</c:v>
                </c:pt>
                <c:pt idx="574">
                  <c:v>0.87370000000000003</c:v>
                </c:pt>
                <c:pt idx="575">
                  <c:v>0.87939999999999996</c:v>
                </c:pt>
                <c:pt idx="576">
                  <c:v>0.88960000000000006</c:v>
                </c:pt>
                <c:pt idx="577">
                  <c:v>0.91490000000000005</c:v>
                </c:pt>
                <c:pt idx="578">
                  <c:v>0.90259999999999996</c:v>
                </c:pt>
                <c:pt idx="579">
                  <c:v>0.8972</c:v>
                </c:pt>
                <c:pt idx="580">
                  <c:v>0.87490000000000012</c:v>
                </c:pt>
                <c:pt idx="581">
                  <c:v>0.89219999999999999</c:v>
                </c:pt>
                <c:pt idx="582">
                  <c:v>0.91659999999999997</c:v>
                </c:pt>
                <c:pt idx="583">
                  <c:v>0.9325</c:v>
                </c:pt>
                <c:pt idx="584">
                  <c:v>0.95210000000000006</c:v>
                </c:pt>
                <c:pt idx="585">
                  <c:v>0.98020000000000007</c:v>
                </c:pt>
                <c:pt idx="586">
                  <c:v>0.97759999999999991</c:v>
                </c:pt>
                <c:pt idx="587">
                  <c:v>0.97960000000000003</c:v>
                </c:pt>
                <c:pt idx="588">
                  <c:v>1.0002000000000002</c:v>
                </c:pt>
                <c:pt idx="589">
                  <c:v>0.98629999999999995</c:v>
                </c:pt>
                <c:pt idx="590">
                  <c:v>0.95039999999999991</c:v>
                </c:pt>
                <c:pt idx="591">
                  <c:v>0.94169999999999987</c:v>
                </c:pt>
                <c:pt idx="592">
                  <c:v>0.94779999999999998</c:v>
                </c:pt>
                <c:pt idx="593">
                  <c:v>0.93469999999999998</c:v>
                </c:pt>
                <c:pt idx="594">
                  <c:v>0.94539999999999991</c:v>
                </c:pt>
                <c:pt idx="595">
                  <c:v>0.92960000000000009</c:v>
                </c:pt>
                <c:pt idx="596">
                  <c:v>0.96110000000000018</c:v>
                </c:pt>
                <c:pt idx="597">
                  <c:v>0.95979999999999988</c:v>
                </c:pt>
                <c:pt idx="598">
                  <c:v>0.98629999999999995</c:v>
                </c:pt>
                <c:pt idx="599">
                  <c:v>0.98809999999999998</c:v>
                </c:pt>
                <c:pt idx="600">
                  <c:v>0.97689999999999999</c:v>
                </c:pt>
                <c:pt idx="601">
                  <c:v>0.96879999999999999</c:v>
                </c:pt>
                <c:pt idx="602">
                  <c:v>0.92879999999999996</c:v>
                </c:pt>
                <c:pt idx="603">
                  <c:v>0.92259999999999986</c:v>
                </c:pt>
                <c:pt idx="604">
                  <c:v>0.91020000000000012</c:v>
                </c:pt>
                <c:pt idx="605">
                  <c:v>0.90229999999999988</c:v>
                </c:pt>
                <c:pt idx="606">
                  <c:v>0.85370000000000001</c:v>
                </c:pt>
                <c:pt idx="607">
                  <c:v>0.86289999999999989</c:v>
                </c:pt>
                <c:pt idx="608">
                  <c:v>0.77389999999999981</c:v>
                </c:pt>
                <c:pt idx="609">
                  <c:v>0.77280000000000004</c:v>
                </c:pt>
                <c:pt idx="610">
                  <c:v>0.65469999999999995</c:v>
                </c:pt>
                <c:pt idx="611">
                  <c:v>0.73319999999999996</c:v>
                </c:pt>
                <c:pt idx="612">
                  <c:v>0.65659999999999996</c:v>
                </c:pt>
                <c:pt idx="613">
                  <c:v>0.73330000000000017</c:v>
                </c:pt>
                <c:pt idx="614">
                  <c:v>0.74240000000000006</c:v>
                </c:pt>
                <c:pt idx="615">
                  <c:v>0.78039999999999987</c:v>
                </c:pt>
                <c:pt idx="616">
                  <c:v>0.7631</c:v>
                </c:pt>
                <c:pt idx="617">
                  <c:v>0.76469999999999994</c:v>
                </c:pt>
                <c:pt idx="618">
                  <c:v>0.68599999999999994</c:v>
                </c:pt>
                <c:pt idx="619">
                  <c:v>0.66069999999999995</c:v>
                </c:pt>
                <c:pt idx="620">
                  <c:v>0.66120000000000001</c:v>
                </c:pt>
                <c:pt idx="621">
                  <c:v>0.71810000000000007</c:v>
                </c:pt>
                <c:pt idx="622">
                  <c:v>0.74060000000000004</c:v>
                </c:pt>
                <c:pt idx="623">
                  <c:v>0.71360000000000012</c:v>
                </c:pt>
                <c:pt idx="624">
                  <c:v>0.73949999999999994</c:v>
                </c:pt>
                <c:pt idx="625">
                  <c:v>0.78870000000000007</c:v>
                </c:pt>
                <c:pt idx="626">
                  <c:v>0.79289999999999994</c:v>
                </c:pt>
                <c:pt idx="627">
                  <c:v>0.80169999999999986</c:v>
                </c:pt>
                <c:pt idx="628">
                  <c:v>0.78029999999999999</c:v>
                </c:pt>
                <c:pt idx="629">
                  <c:v>0.73530000000000006</c:v>
                </c:pt>
                <c:pt idx="630">
                  <c:v>0.72240000000000004</c:v>
                </c:pt>
                <c:pt idx="631">
                  <c:v>0.77169999999999983</c:v>
                </c:pt>
                <c:pt idx="632">
                  <c:v>0.7528999999999999</c:v>
                </c:pt>
                <c:pt idx="633">
                  <c:v>0.70610000000000017</c:v>
                </c:pt>
                <c:pt idx="634">
                  <c:v>0.71800000000000008</c:v>
                </c:pt>
                <c:pt idx="635">
                  <c:v>0.73370000000000002</c:v>
                </c:pt>
                <c:pt idx="636">
                  <c:v>0.7569999999999999</c:v>
                </c:pt>
                <c:pt idx="637">
                  <c:v>0.78720000000000001</c:v>
                </c:pt>
                <c:pt idx="638">
                  <c:v>0.79740000000000011</c:v>
                </c:pt>
                <c:pt idx="639">
                  <c:v>0.77979999999999994</c:v>
                </c:pt>
                <c:pt idx="640">
                  <c:v>0.77680000000000005</c:v>
                </c:pt>
                <c:pt idx="641">
                  <c:v>0.72460000000000013</c:v>
                </c:pt>
                <c:pt idx="642">
                  <c:v>0.66960000000000008</c:v>
                </c:pt>
                <c:pt idx="643">
                  <c:v>0.67979999999999985</c:v>
                </c:pt>
                <c:pt idx="644">
                  <c:v>0.71900000000000008</c:v>
                </c:pt>
                <c:pt idx="645">
                  <c:v>0.73740000000000006</c:v>
                </c:pt>
                <c:pt idx="646">
                  <c:v>0.70139999999999991</c:v>
                </c:pt>
                <c:pt idx="647">
                  <c:v>0.71520000000000006</c:v>
                </c:pt>
                <c:pt idx="648">
                  <c:v>0.67240000000000011</c:v>
                </c:pt>
                <c:pt idx="649">
                  <c:v>0.62479999999999991</c:v>
                </c:pt>
                <c:pt idx="650">
                  <c:v>0.6613</c:v>
                </c:pt>
                <c:pt idx="651">
                  <c:v>0.69099999999999995</c:v>
                </c:pt>
                <c:pt idx="652">
                  <c:v>0.72199999999999986</c:v>
                </c:pt>
                <c:pt idx="653">
                  <c:v>0.70789999999999997</c:v>
                </c:pt>
                <c:pt idx="654">
                  <c:v>0.76619999999999999</c:v>
                </c:pt>
                <c:pt idx="655">
                  <c:v>0.76719999999999999</c:v>
                </c:pt>
                <c:pt idx="656">
                  <c:v>0.78449999999999986</c:v>
                </c:pt>
                <c:pt idx="657">
                  <c:v>0.77919999999999989</c:v>
                </c:pt>
                <c:pt idx="658">
                  <c:v>0.81009999999999993</c:v>
                </c:pt>
                <c:pt idx="659">
                  <c:v>0.77500000000000002</c:v>
                </c:pt>
                <c:pt idx="660">
                  <c:v>0.81129999999999991</c:v>
                </c:pt>
                <c:pt idx="661">
                  <c:v>0.78839999999999999</c:v>
                </c:pt>
                <c:pt idx="662">
                  <c:v>0.7965000000000001</c:v>
                </c:pt>
                <c:pt idx="663">
                  <c:v>0.83030000000000004</c:v>
                </c:pt>
                <c:pt idx="664">
                  <c:v>0.85389999999999988</c:v>
                </c:pt>
                <c:pt idx="665">
                  <c:v>0.81669999999999987</c:v>
                </c:pt>
                <c:pt idx="666">
                  <c:v>0.8358000000000001</c:v>
                </c:pt>
                <c:pt idx="667">
                  <c:v>0.89879999999999993</c:v>
                </c:pt>
                <c:pt idx="668">
                  <c:v>0.89949999999999986</c:v>
                </c:pt>
                <c:pt idx="669">
                  <c:v>0.85250000000000004</c:v>
                </c:pt>
                <c:pt idx="670">
                  <c:v>0.80080000000000018</c:v>
                </c:pt>
                <c:pt idx="671">
                  <c:v>0.82979999999999987</c:v>
                </c:pt>
                <c:pt idx="672">
                  <c:v>0.86419999999999986</c:v>
                </c:pt>
                <c:pt idx="673">
                  <c:v>0.85240000000000005</c:v>
                </c:pt>
                <c:pt idx="674">
                  <c:v>0.86409999999999998</c:v>
                </c:pt>
                <c:pt idx="675">
                  <c:v>0.8859999999999999</c:v>
                </c:pt>
                <c:pt idx="676">
                  <c:v>0.81680000000000008</c:v>
                </c:pt>
                <c:pt idx="677">
                  <c:v>0.83240000000000014</c:v>
                </c:pt>
                <c:pt idx="678">
                  <c:v>0.86819999999999997</c:v>
                </c:pt>
                <c:pt idx="679">
                  <c:v>0.85030000000000006</c:v>
                </c:pt>
                <c:pt idx="680">
                  <c:v>0.85919999999999985</c:v>
                </c:pt>
                <c:pt idx="681">
                  <c:v>0.82830000000000015</c:v>
                </c:pt>
                <c:pt idx="682">
                  <c:v>0.79759999999999986</c:v>
                </c:pt>
                <c:pt idx="683">
                  <c:v>0.79689999999999994</c:v>
                </c:pt>
                <c:pt idx="684">
                  <c:v>0.76340000000000008</c:v>
                </c:pt>
                <c:pt idx="685">
                  <c:v>0.75610000000000011</c:v>
                </c:pt>
                <c:pt idx="686">
                  <c:v>0.71729999999999994</c:v>
                </c:pt>
                <c:pt idx="687">
                  <c:v>0.71270000000000011</c:v>
                </c:pt>
                <c:pt idx="688">
                  <c:v>0.76270000000000016</c:v>
                </c:pt>
                <c:pt idx="689">
                  <c:v>0.76659999999999995</c:v>
                </c:pt>
                <c:pt idx="690">
                  <c:v>0.84319999999999995</c:v>
                </c:pt>
                <c:pt idx="691">
                  <c:v>0.8397</c:v>
                </c:pt>
                <c:pt idx="692">
                  <c:v>0.83919999999999983</c:v>
                </c:pt>
                <c:pt idx="693">
                  <c:v>0.85809999999999997</c:v>
                </c:pt>
                <c:pt idx="694">
                  <c:v>0.86020000000000008</c:v>
                </c:pt>
                <c:pt idx="695">
                  <c:v>0.86389999999999989</c:v>
                </c:pt>
                <c:pt idx="696">
                  <c:v>0.8244999999999999</c:v>
                </c:pt>
                <c:pt idx="697">
                  <c:v>0.85530000000000006</c:v>
                </c:pt>
                <c:pt idx="698">
                  <c:v>0.8277000000000001</c:v>
                </c:pt>
                <c:pt idx="699">
                  <c:v>0.81180000000000008</c:v>
                </c:pt>
                <c:pt idx="700">
                  <c:v>0.79120000000000001</c:v>
                </c:pt>
                <c:pt idx="701">
                  <c:v>0.79699999999999993</c:v>
                </c:pt>
                <c:pt idx="702">
                  <c:v>0.80279999999999996</c:v>
                </c:pt>
                <c:pt idx="703">
                  <c:v>0.78169999999999984</c:v>
                </c:pt>
                <c:pt idx="704">
                  <c:v>0.83479999999999988</c:v>
                </c:pt>
                <c:pt idx="705">
                  <c:v>0.83840000000000003</c:v>
                </c:pt>
                <c:pt idx="706">
                  <c:v>0.85360000000000014</c:v>
                </c:pt>
                <c:pt idx="707">
                  <c:v>0.87029999999999996</c:v>
                </c:pt>
                <c:pt idx="708">
                  <c:v>0.87050000000000016</c:v>
                </c:pt>
                <c:pt idx="709">
                  <c:v>0.84710000000000008</c:v>
                </c:pt>
                <c:pt idx="710">
                  <c:v>0.8669</c:v>
                </c:pt>
                <c:pt idx="711">
                  <c:v>0.85889999999999989</c:v>
                </c:pt>
                <c:pt idx="712">
                  <c:v>0.88770000000000016</c:v>
                </c:pt>
                <c:pt idx="713">
                  <c:v>0.88800000000000012</c:v>
                </c:pt>
                <c:pt idx="714">
                  <c:v>0.89360000000000017</c:v>
                </c:pt>
                <c:pt idx="715">
                  <c:v>0.88879999999999992</c:v>
                </c:pt>
                <c:pt idx="716">
                  <c:v>0.89300000000000013</c:v>
                </c:pt>
                <c:pt idx="717">
                  <c:v>0.90990000000000004</c:v>
                </c:pt>
                <c:pt idx="718">
                  <c:v>0.91050000000000009</c:v>
                </c:pt>
                <c:pt idx="719">
                  <c:v>0.91490000000000005</c:v>
                </c:pt>
                <c:pt idx="720">
                  <c:v>0.90539999999999987</c:v>
                </c:pt>
                <c:pt idx="721">
                  <c:v>0.91220000000000001</c:v>
                </c:pt>
                <c:pt idx="722">
                  <c:v>0.9335</c:v>
                </c:pt>
                <c:pt idx="723">
                  <c:v>0.94300000000000006</c:v>
                </c:pt>
                <c:pt idx="724">
                  <c:v>0.94430000000000003</c:v>
                </c:pt>
                <c:pt idx="725">
                  <c:v>0.94520000000000015</c:v>
                </c:pt>
                <c:pt idx="726">
                  <c:v>0.94319999999999993</c:v>
                </c:pt>
                <c:pt idx="727">
                  <c:v>0.96009999999999995</c:v>
                </c:pt>
                <c:pt idx="728">
                  <c:v>0.94879999999999998</c:v>
                </c:pt>
                <c:pt idx="729">
                  <c:v>0.94569999999999999</c:v>
                </c:pt>
                <c:pt idx="730">
                  <c:v>0.94080000000000008</c:v>
                </c:pt>
                <c:pt idx="731">
                  <c:v>0.93990000000000007</c:v>
                </c:pt>
                <c:pt idx="732">
                  <c:v>0.95719999999999994</c:v>
                </c:pt>
                <c:pt idx="733">
                  <c:v>0.95930000000000004</c:v>
                </c:pt>
                <c:pt idx="734">
                  <c:v>0.98789999999999989</c:v>
                </c:pt>
                <c:pt idx="735">
                  <c:v>0.98710000000000009</c:v>
                </c:pt>
                <c:pt idx="736">
                  <c:v>0.99110000000000009</c:v>
                </c:pt>
                <c:pt idx="737">
                  <c:v>0.99539999999999995</c:v>
                </c:pt>
                <c:pt idx="738">
                  <c:v>0.99840000000000007</c:v>
                </c:pt>
                <c:pt idx="739">
                  <c:v>0.98460000000000003</c:v>
                </c:pt>
                <c:pt idx="740">
                  <c:v>0.99809999999999999</c:v>
                </c:pt>
                <c:pt idx="741">
                  <c:v>0.99620000000000009</c:v>
                </c:pt>
                <c:pt idx="742">
                  <c:v>0.98550000000000015</c:v>
                </c:pt>
                <c:pt idx="743">
                  <c:v>1.0074000000000001</c:v>
                </c:pt>
                <c:pt idx="744">
                  <c:v>1.0121</c:v>
                </c:pt>
                <c:pt idx="745">
                  <c:v>1.0134999999999998</c:v>
                </c:pt>
                <c:pt idx="746">
                  <c:v>1.0068000000000001</c:v>
                </c:pt>
                <c:pt idx="747">
                  <c:v>1.0153999999999999</c:v>
                </c:pt>
                <c:pt idx="748">
                  <c:v>1.0186999999999999</c:v>
                </c:pt>
                <c:pt idx="749">
                  <c:v>1.0215000000000001</c:v>
                </c:pt>
                <c:pt idx="750">
                  <c:v>1.0283000000000002</c:v>
                </c:pt>
                <c:pt idx="751">
                  <c:v>1.0186999999999999</c:v>
                </c:pt>
                <c:pt idx="752">
                  <c:v>1.0311000000000001</c:v>
                </c:pt>
                <c:pt idx="753">
                  <c:v>1.0245</c:v>
                </c:pt>
                <c:pt idx="754">
                  <c:v>1.0166999999999999</c:v>
                </c:pt>
                <c:pt idx="755">
                  <c:v>0.98569999999999991</c:v>
                </c:pt>
                <c:pt idx="756">
                  <c:v>0.99939999999999996</c:v>
                </c:pt>
                <c:pt idx="757">
                  <c:v>1.0190000000000001</c:v>
                </c:pt>
                <c:pt idx="758">
                  <c:v>1.0263</c:v>
                </c:pt>
                <c:pt idx="759">
                  <c:v>1.0266999999999999</c:v>
                </c:pt>
                <c:pt idx="760">
                  <c:v>1.0634000000000001</c:v>
                </c:pt>
                <c:pt idx="761">
                  <c:v>1.0609</c:v>
                </c:pt>
                <c:pt idx="762">
                  <c:v>1.0731999999999999</c:v>
                </c:pt>
                <c:pt idx="763">
                  <c:v>1.0755000000000001</c:v>
                </c:pt>
                <c:pt idx="764">
                  <c:v>1.0837999999999999</c:v>
                </c:pt>
                <c:pt idx="765">
                  <c:v>1.0774999999999999</c:v>
                </c:pt>
                <c:pt idx="766">
                  <c:v>1.0737000000000001</c:v>
                </c:pt>
                <c:pt idx="767">
                  <c:v>1.0587</c:v>
                </c:pt>
                <c:pt idx="768">
                  <c:v>1.0650999999999999</c:v>
                </c:pt>
                <c:pt idx="769">
                  <c:v>1.0937999999999999</c:v>
                </c:pt>
                <c:pt idx="770">
                  <c:v>1.0878999999999999</c:v>
                </c:pt>
                <c:pt idx="771">
                  <c:v>1.0775999999999999</c:v>
                </c:pt>
                <c:pt idx="772">
                  <c:v>1.0741999999999998</c:v>
                </c:pt>
                <c:pt idx="773">
                  <c:v>1.0819000000000001</c:v>
                </c:pt>
                <c:pt idx="774">
                  <c:v>1.0974999999999999</c:v>
                </c:pt>
                <c:pt idx="775">
                  <c:v>1.0891999999999999</c:v>
                </c:pt>
                <c:pt idx="776">
                  <c:v>1.0678000000000001</c:v>
                </c:pt>
                <c:pt idx="777">
                  <c:v>1.0665</c:v>
                </c:pt>
                <c:pt idx="778">
                  <c:v>1.0430999999999999</c:v>
                </c:pt>
                <c:pt idx="779">
                  <c:v>1.0082</c:v>
                </c:pt>
                <c:pt idx="780">
                  <c:v>1.0231000000000001</c:v>
                </c:pt>
                <c:pt idx="781">
                  <c:v>1.0509999999999999</c:v>
                </c:pt>
                <c:pt idx="782">
                  <c:v>1.0253999999999999</c:v>
                </c:pt>
                <c:pt idx="783">
                  <c:v>1.0244</c:v>
                </c:pt>
                <c:pt idx="784">
                  <c:v>1.0558000000000001</c:v>
                </c:pt>
                <c:pt idx="785">
                  <c:v>1.0474000000000001</c:v>
                </c:pt>
                <c:pt idx="786">
                  <c:v>1.0353000000000001</c:v>
                </c:pt>
                <c:pt idx="787">
                  <c:v>1.0375999999999999</c:v>
                </c:pt>
                <c:pt idx="788">
                  <c:v>1.0205000000000002</c:v>
                </c:pt>
                <c:pt idx="789">
                  <c:v>1.028</c:v>
                </c:pt>
                <c:pt idx="790">
                  <c:v>1.0556000000000001</c:v>
                </c:pt>
                <c:pt idx="791">
                  <c:v>1.0693999999999999</c:v>
                </c:pt>
                <c:pt idx="792">
                  <c:v>1.0743</c:v>
                </c:pt>
                <c:pt idx="793">
                  <c:v>1.0663</c:v>
                </c:pt>
                <c:pt idx="794">
                  <c:v>1.0780000000000001</c:v>
                </c:pt>
                <c:pt idx="795">
                  <c:v>1.0728</c:v>
                </c:pt>
                <c:pt idx="796">
                  <c:v>1.0569</c:v>
                </c:pt>
                <c:pt idx="797">
                  <c:v>1.0237000000000001</c:v>
                </c:pt>
                <c:pt idx="798">
                  <c:v>1.0244</c:v>
                </c:pt>
                <c:pt idx="799">
                  <c:v>1.0158</c:v>
                </c:pt>
                <c:pt idx="800">
                  <c:v>1.0022</c:v>
                </c:pt>
                <c:pt idx="801">
                  <c:v>1.0072999999999999</c:v>
                </c:pt>
                <c:pt idx="802">
                  <c:v>1.0005000000000002</c:v>
                </c:pt>
                <c:pt idx="803">
                  <c:v>0.97830000000000017</c:v>
                </c:pt>
                <c:pt idx="804">
                  <c:v>0.96689999999999998</c:v>
                </c:pt>
                <c:pt idx="805">
                  <c:v>0.95819999999999994</c:v>
                </c:pt>
                <c:pt idx="806">
                  <c:v>0.92879999999999996</c:v>
                </c:pt>
                <c:pt idx="807">
                  <c:v>0.91449999999999987</c:v>
                </c:pt>
                <c:pt idx="808">
                  <c:v>0.94520000000000015</c:v>
                </c:pt>
                <c:pt idx="809">
                  <c:v>0.94620000000000004</c:v>
                </c:pt>
                <c:pt idx="810">
                  <c:v>0.94940000000000002</c:v>
                </c:pt>
                <c:pt idx="811">
                  <c:v>0.95210000000000006</c:v>
                </c:pt>
                <c:pt idx="812">
                  <c:v>0.94789999999999996</c:v>
                </c:pt>
                <c:pt idx="813">
                  <c:v>0.96949999999999992</c:v>
                </c:pt>
                <c:pt idx="814">
                  <c:v>0.94129999999999991</c:v>
                </c:pt>
                <c:pt idx="815">
                  <c:v>0.93680000000000008</c:v>
                </c:pt>
                <c:pt idx="816">
                  <c:v>0.8891</c:v>
                </c:pt>
                <c:pt idx="817">
                  <c:v>0.88930000000000009</c:v>
                </c:pt>
                <c:pt idx="818">
                  <c:v>0.9000999999999999</c:v>
                </c:pt>
                <c:pt idx="819">
                  <c:v>0.94389999999999985</c:v>
                </c:pt>
                <c:pt idx="820">
                  <c:v>0.94370000000000009</c:v>
                </c:pt>
                <c:pt idx="821">
                  <c:v>0.95949999999999991</c:v>
                </c:pt>
                <c:pt idx="822">
                  <c:v>0.93479999999999985</c:v>
                </c:pt>
                <c:pt idx="823">
                  <c:v>0.95729999999999993</c:v>
                </c:pt>
                <c:pt idx="824">
                  <c:v>0.94360000000000011</c:v>
                </c:pt>
                <c:pt idx="825">
                  <c:v>0.96460000000000012</c:v>
                </c:pt>
                <c:pt idx="826">
                  <c:v>0.98490000000000011</c:v>
                </c:pt>
                <c:pt idx="827">
                  <c:v>0.98780000000000001</c:v>
                </c:pt>
                <c:pt idx="828">
                  <c:v>1.0072999999999999</c:v>
                </c:pt>
                <c:pt idx="829">
                  <c:v>1.0038999999999998</c:v>
                </c:pt>
                <c:pt idx="830">
                  <c:v>0.95930000000000004</c:v>
                </c:pt>
                <c:pt idx="831">
                  <c:v>0.97330000000000017</c:v>
                </c:pt>
                <c:pt idx="832">
                  <c:v>0.94189999999999996</c:v>
                </c:pt>
                <c:pt idx="833">
                  <c:v>0.95110000000000017</c:v>
                </c:pt>
                <c:pt idx="834">
                  <c:v>0.96860000000000013</c:v>
                </c:pt>
                <c:pt idx="835">
                  <c:v>0.96449999999999991</c:v>
                </c:pt>
                <c:pt idx="836">
                  <c:v>1.0134999999999998</c:v>
                </c:pt>
                <c:pt idx="837">
                  <c:v>1.0184</c:v>
                </c:pt>
                <c:pt idx="838">
                  <c:v>1.0309999999999999</c:v>
                </c:pt>
                <c:pt idx="839">
                  <c:v>1.0215000000000001</c:v>
                </c:pt>
                <c:pt idx="840">
                  <c:v>1.0024000000000002</c:v>
                </c:pt>
                <c:pt idx="841">
                  <c:v>0.99909999999999999</c:v>
                </c:pt>
                <c:pt idx="842">
                  <c:v>0.98289999999999988</c:v>
                </c:pt>
                <c:pt idx="843">
                  <c:v>0.98289999999999988</c:v>
                </c:pt>
                <c:pt idx="844">
                  <c:v>0.97300000000000009</c:v>
                </c:pt>
                <c:pt idx="845">
                  <c:v>1.0055000000000001</c:v>
                </c:pt>
                <c:pt idx="846">
                  <c:v>1.0009000000000001</c:v>
                </c:pt>
                <c:pt idx="847">
                  <c:v>1.0156999999999998</c:v>
                </c:pt>
                <c:pt idx="848">
                  <c:v>1.0290999999999999</c:v>
                </c:pt>
                <c:pt idx="849">
                  <c:v>1.0347</c:v>
                </c:pt>
                <c:pt idx="850">
                  <c:v>1.0141999999999998</c:v>
                </c:pt>
                <c:pt idx="851">
                  <c:v>0.99620000000000009</c:v>
                </c:pt>
                <c:pt idx="852">
                  <c:v>0.97819999999999996</c:v>
                </c:pt>
                <c:pt idx="853">
                  <c:v>0.97759999999999991</c:v>
                </c:pt>
                <c:pt idx="854">
                  <c:v>1.0103</c:v>
                </c:pt>
                <c:pt idx="855">
                  <c:v>1.0486000000000002</c:v>
                </c:pt>
                <c:pt idx="856">
                  <c:v>1.0477000000000001</c:v>
                </c:pt>
                <c:pt idx="857">
                  <c:v>1.0387999999999999</c:v>
                </c:pt>
                <c:pt idx="858">
                  <c:v>1.0326</c:v>
                </c:pt>
                <c:pt idx="859">
                  <c:v>1.0175999999999998</c:v>
                </c:pt>
                <c:pt idx="860">
                  <c:v>1.0561</c:v>
                </c:pt>
                <c:pt idx="861">
                  <c:v>1.0609</c:v>
                </c:pt>
                <c:pt idx="862">
                  <c:v>1.0713999999999999</c:v>
                </c:pt>
                <c:pt idx="863">
                  <c:v>1.0727000000000002</c:v>
                </c:pt>
                <c:pt idx="864">
                  <c:v>1.0734999999999999</c:v>
                </c:pt>
                <c:pt idx="865">
                  <c:v>1.0781000000000001</c:v>
                </c:pt>
                <c:pt idx="866">
                  <c:v>1.0755000000000001</c:v>
                </c:pt>
                <c:pt idx="867">
                  <c:v>1.0752000000000002</c:v>
                </c:pt>
                <c:pt idx="868">
                  <c:v>1.0775999999999999</c:v>
                </c:pt>
                <c:pt idx="869">
                  <c:v>1.0922999999999998</c:v>
                </c:pt>
                <c:pt idx="870">
                  <c:v>1.0962000000000001</c:v>
                </c:pt>
                <c:pt idx="871">
                  <c:v>1.0962000000000001</c:v>
                </c:pt>
                <c:pt idx="872">
                  <c:v>1.0888999999999998</c:v>
                </c:pt>
                <c:pt idx="873">
                  <c:v>1.0893000000000002</c:v>
                </c:pt>
                <c:pt idx="874">
                  <c:v>1.0725</c:v>
                </c:pt>
                <c:pt idx="875">
                  <c:v>1.0858000000000001</c:v>
                </c:pt>
                <c:pt idx="876">
                  <c:v>1.0848</c:v>
                </c:pt>
                <c:pt idx="877">
                  <c:v>1.0831</c:v>
                </c:pt>
                <c:pt idx="878">
                  <c:v>1.0849000000000002</c:v>
                </c:pt>
                <c:pt idx="879">
                  <c:v>1.0686000000000002</c:v>
                </c:pt>
                <c:pt idx="880">
                  <c:v>1.0790999999999999</c:v>
                </c:pt>
                <c:pt idx="881">
                  <c:v>1.0766999999999998</c:v>
                </c:pt>
                <c:pt idx="882">
                  <c:v>1.0744999999999998</c:v>
                </c:pt>
                <c:pt idx="883">
                  <c:v>1.1169</c:v>
                </c:pt>
                <c:pt idx="884">
                  <c:v>1.1254</c:v>
                </c:pt>
                <c:pt idx="885">
                  <c:v>1.1124000000000001</c:v>
                </c:pt>
                <c:pt idx="886">
                  <c:v>1.119</c:v>
                </c:pt>
                <c:pt idx="887">
                  <c:v>1.1234</c:v>
                </c:pt>
                <c:pt idx="888">
                  <c:v>1.1581000000000001</c:v>
                </c:pt>
                <c:pt idx="889">
                  <c:v>1.1665999999999999</c:v>
                </c:pt>
                <c:pt idx="890">
                  <c:v>1.1597999999999999</c:v>
                </c:pt>
                <c:pt idx="891">
                  <c:v>1.1571</c:v>
                </c:pt>
                <c:pt idx="892">
                  <c:v>1.1596000000000002</c:v>
                </c:pt>
                <c:pt idx="893">
                  <c:v>1.1584999999999999</c:v>
                </c:pt>
                <c:pt idx="894">
                  <c:v>1.1583000000000001</c:v>
                </c:pt>
                <c:pt idx="895">
                  <c:v>1.1535</c:v>
                </c:pt>
                <c:pt idx="896">
                  <c:v>1.1309</c:v>
                </c:pt>
                <c:pt idx="897">
                  <c:v>1.1186</c:v>
                </c:pt>
                <c:pt idx="898">
                  <c:v>1.1391</c:v>
                </c:pt>
                <c:pt idx="899">
                  <c:v>1.1294999999999999</c:v>
                </c:pt>
                <c:pt idx="900">
                  <c:v>1.1351</c:v>
                </c:pt>
                <c:pt idx="901">
                  <c:v>1.1369999999999998</c:v>
                </c:pt>
                <c:pt idx="902">
                  <c:v>1.1447999999999998</c:v>
                </c:pt>
                <c:pt idx="903">
                  <c:v>1.1600999999999999</c:v>
                </c:pt>
                <c:pt idx="904">
                  <c:v>1.1594</c:v>
                </c:pt>
                <c:pt idx="905">
                  <c:v>1.1519999999999999</c:v>
                </c:pt>
                <c:pt idx="906">
                  <c:v>1.1307</c:v>
                </c:pt>
                <c:pt idx="907">
                  <c:v>1.1174999999999999</c:v>
                </c:pt>
                <c:pt idx="908">
                  <c:v>1.1178999999999999</c:v>
                </c:pt>
                <c:pt idx="909">
                  <c:v>1.1115999999999999</c:v>
                </c:pt>
                <c:pt idx="910">
                  <c:v>1.1287</c:v>
                </c:pt>
                <c:pt idx="911">
                  <c:v>1.1506000000000001</c:v>
                </c:pt>
                <c:pt idx="912">
                  <c:v>1.1594</c:v>
                </c:pt>
                <c:pt idx="913">
                  <c:v>1.1540999999999999</c:v>
                </c:pt>
                <c:pt idx="914">
                  <c:v>1.1184000000000001</c:v>
                </c:pt>
                <c:pt idx="915">
                  <c:v>1.1194</c:v>
                </c:pt>
                <c:pt idx="916">
                  <c:v>1.0888</c:v>
                </c:pt>
                <c:pt idx="917">
                  <c:v>1.0822999999999998</c:v>
                </c:pt>
                <c:pt idx="918">
                  <c:v>1.0886000000000002</c:v>
                </c:pt>
                <c:pt idx="919">
                  <c:v>1.087</c:v>
                </c:pt>
                <c:pt idx="920">
                  <c:v>1.0874000000000001</c:v>
                </c:pt>
                <c:pt idx="921">
                  <c:v>1.1102000000000001</c:v>
                </c:pt>
                <c:pt idx="922">
                  <c:v>1.0903999999999998</c:v>
                </c:pt>
                <c:pt idx="923">
                  <c:v>1.0949</c:v>
                </c:pt>
                <c:pt idx="924">
                  <c:v>1.1113</c:v>
                </c:pt>
                <c:pt idx="925">
                  <c:v>1.0612999999999999</c:v>
                </c:pt>
                <c:pt idx="926">
                  <c:v>1.0361000000000002</c:v>
                </c:pt>
                <c:pt idx="927">
                  <c:v>1.0396000000000001</c:v>
                </c:pt>
                <c:pt idx="928">
                  <c:v>1.0399</c:v>
                </c:pt>
                <c:pt idx="929">
                  <c:v>1.0316999999999998</c:v>
                </c:pt>
                <c:pt idx="930">
                  <c:v>1.0036</c:v>
                </c:pt>
                <c:pt idx="931">
                  <c:v>1.0004</c:v>
                </c:pt>
                <c:pt idx="932">
                  <c:v>1.0101</c:v>
                </c:pt>
                <c:pt idx="933">
                  <c:v>1.05</c:v>
                </c:pt>
                <c:pt idx="934">
                  <c:v>1.0513999999999999</c:v>
                </c:pt>
                <c:pt idx="935">
                  <c:v>1.0561</c:v>
                </c:pt>
                <c:pt idx="936">
                  <c:v>1.0829</c:v>
                </c:pt>
                <c:pt idx="937">
                  <c:v>1.0787</c:v>
                </c:pt>
                <c:pt idx="938">
                  <c:v>1.0678000000000001</c:v>
                </c:pt>
                <c:pt idx="939">
                  <c:v>1.0841000000000001</c:v>
                </c:pt>
                <c:pt idx="940">
                  <c:v>1.0930000000000002</c:v>
                </c:pt>
                <c:pt idx="941">
                  <c:v>1.0933000000000002</c:v>
                </c:pt>
                <c:pt idx="942">
                  <c:v>1.0834000000000001</c:v>
                </c:pt>
                <c:pt idx="943">
                  <c:v>1.0797999999999999</c:v>
                </c:pt>
                <c:pt idx="944">
                  <c:v>1.0831</c:v>
                </c:pt>
                <c:pt idx="945">
                  <c:v>1.0900000000000001</c:v>
                </c:pt>
                <c:pt idx="946">
                  <c:v>1.0961000000000001</c:v>
                </c:pt>
                <c:pt idx="947">
                  <c:v>1.0968</c:v>
                </c:pt>
                <c:pt idx="948">
                  <c:v>1.1105</c:v>
                </c:pt>
                <c:pt idx="949">
                  <c:v>1.1115000000000002</c:v>
                </c:pt>
                <c:pt idx="950">
                  <c:v>1.0981000000000001</c:v>
                </c:pt>
                <c:pt idx="951">
                  <c:v>1.0894999999999999</c:v>
                </c:pt>
                <c:pt idx="952">
                  <c:v>1.1143000000000001</c:v>
                </c:pt>
                <c:pt idx="953">
                  <c:v>1.1384999999999998</c:v>
                </c:pt>
                <c:pt idx="954">
                  <c:v>1.1222999999999999</c:v>
                </c:pt>
                <c:pt idx="955">
                  <c:v>1.1340000000000001</c:v>
                </c:pt>
                <c:pt idx="956">
                  <c:v>1.1138999999999999</c:v>
                </c:pt>
                <c:pt idx="957">
                  <c:v>1.1088</c:v>
                </c:pt>
                <c:pt idx="958">
                  <c:v>1.0987</c:v>
                </c:pt>
                <c:pt idx="959">
                  <c:v>1.0961000000000001</c:v>
                </c:pt>
                <c:pt idx="960">
                  <c:v>1.0730000000000002</c:v>
                </c:pt>
                <c:pt idx="961">
                  <c:v>1.1081000000000001</c:v>
                </c:pt>
                <c:pt idx="962">
                  <c:v>1.1616</c:v>
                </c:pt>
                <c:pt idx="963">
                  <c:v>1.1571</c:v>
                </c:pt>
                <c:pt idx="964">
                  <c:v>1.1676</c:v>
                </c:pt>
                <c:pt idx="965">
                  <c:v>1.1609</c:v>
                </c:pt>
                <c:pt idx="966">
                  <c:v>1.1538999999999999</c:v>
                </c:pt>
                <c:pt idx="967">
                  <c:v>1.1596000000000002</c:v>
                </c:pt>
                <c:pt idx="968">
                  <c:v>1.1759999999999999</c:v>
                </c:pt>
                <c:pt idx="969">
                  <c:v>1.1758999999999999</c:v>
                </c:pt>
                <c:pt idx="970">
                  <c:v>1.1738999999999999</c:v>
                </c:pt>
                <c:pt idx="971">
                  <c:v>1.1762999999999999</c:v>
                </c:pt>
                <c:pt idx="972">
                  <c:v>1.1766999999999999</c:v>
                </c:pt>
                <c:pt idx="973">
                  <c:v>1.1890000000000001</c:v>
                </c:pt>
                <c:pt idx="974">
                  <c:v>1.1965000000000001</c:v>
                </c:pt>
                <c:pt idx="975">
                  <c:v>1.2061999999999999</c:v>
                </c:pt>
                <c:pt idx="976">
                  <c:v>1.2094999999999998</c:v>
                </c:pt>
                <c:pt idx="977">
                  <c:v>1.2094999999999998</c:v>
                </c:pt>
                <c:pt idx="978">
                  <c:v>1.2216</c:v>
                </c:pt>
                <c:pt idx="979">
                  <c:v>1.2175</c:v>
                </c:pt>
                <c:pt idx="980">
                  <c:v>1.2287999999999999</c:v>
                </c:pt>
                <c:pt idx="981">
                  <c:v>1.2201</c:v>
                </c:pt>
                <c:pt idx="982">
                  <c:v>1.2143999999999999</c:v>
                </c:pt>
                <c:pt idx="983">
                  <c:v>1.2366999999999999</c:v>
                </c:pt>
                <c:pt idx="984">
                  <c:v>1.2109000000000001</c:v>
                </c:pt>
                <c:pt idx="985">
                  <c:v>1.2338999999999998</c:v>
                </c:pt>
                <c:pt idx="986">
                  <c:v>1.2350999999999999</c:v>
                </c:pt>
                <c:pt idx="987">
                  <c:v>1.2311000000000001</c:v>
                </c:pt>
                <c:pt idx="988">
                  <c:v>1.2437</c:v>
                </c:pt>
                <c:pt idx="989">
                  <c:v>1.2423</c:v>
                </c:pt>
                <c:pt idx="990">
                  <c:v>1.2459</c:v>
                </c:pt>
                <c:pt idx="991">
                  <c:v>1.2472000000000001</c:v>
                </c:pt>
                <c:pt idx="992">
                  <c:v>1.2487999999999999</c:v>
                </c:pt>
                <c:pt idx="993">
                  <c:v>1.2464</c:v>
                </c:pt>
                <c:pt idx="994">
                  <c:v>1.2628999999999999</c:v>
                </c:pt>
                <c:pt idx="995">
                  <c:v>1.2349000000000001</c:v>
                </c:pt>
                <c:pt idx="996">
                  <c:v>1.2208000000000001</c:v>
                </c:pt>
                <c:pt idx="997">
                  <c:v>1.2403</c:v>
                </c:pt>
                <c:pt idx="998">
                  <c:v>1.1991999999999998</c:v>
                </c:pt>
                <c:pt idx="999">
                  <c:v>1.2127000000000001</c:v>
                </c:pt>
                <c:pt idx="1000">
                  <c:v>1.2408000000000001</c:v>
                </c:pt>
                <c:pt idx="1001">
                  <c:v>1.2388999999999999</c:v>
                </c:pt>
                <c:pt idx="1002">
                  <c:v>1.2441</c:v>
                </c:pt>
                <c:pt idx="1003">
                  <c:v>1.2544</c:v>
                </c:pt>
                <c:pt idx="1004">
                  <c:v>1.276</c:v>
                </c:pt>
                <c:pt idx="1005">
                  <c:v>1.2785</c:v>
                </c:pt>
                <c:pt idx="1006">
                  <c:v>1.2826</c:v>
                </c:pt>
                <c:pt idx="1007">
                  <c:v>1.2927999999999999</c:v>
                </c:pt>
                <c:pt idx="1008">
                  <c:v>1.3003</c:v>
                </c:pt>
                <c:pt idx="1009">
                  <c:v>1.2948</c:v>
                </c:pt>
                <c:pt idx="1010">
                  <c:v>1.2978000000000001</c:v>
                </c:pt>
                <c:pt idx="1011">
                  <c:v>1.3107</c:v>
                </c:pt>
                <c:pt idx="1012">
                  <c:v>1.3069</c:v>
                </c:pt>
                <c:pt idx="1013">
                  <c:v>1.2941999999999998</c:v>
                </c:pt>
                <c:pt idx="1014">
                  <c:v>1.2886000000000002</c:v>
                </c:pt>
                <c:pt idx="1015">
                  <c:v>1.304</c:v>
                </c:pt>
                <c:pt idx="1016">
                  <c:v>1.2849000000000002</c:v>
                </c:pt>
                <c:pt idx="1017">
                  <c:v>1.3012999999999999</c:v>
                </c:pt>
                <c:pt idx="1018">
                  <c:v>1.2936000000000001</c:v>
                </c:pt>
                <c:pt idx="1019">
                  <c:v>1.3115000000000001</c:v>
                </c:pt>
                <c:pt idx="1020">
                  <c:v>1.3100999999999998</c:v>
                </c:pt>
                <c:pt idx="1021">
                  <c:v>1.3194999999999999</c:v>
                </c:pt>
                <c:pt idx="1022">
                  <c:v>1.3090999999999999</c:v>
                </c:pt>
                <c:pt idx="1023">
                  <c:v>1.321</c:v>
                </c:pt>
                <c:pt idx="1024">
                  <c:v>1.2966</c:v>
                </c:pt>
                <c:pt idx="1025">
                  <c:v>1.3059000000000001</c:v>
                </c:pt>
                <c:pt idx="1026">
                  <c:v>1.296</c:v>
                </c:pt>
                <c:pt idx="1027">
                  <c:v>1.3104</c:v>
                </c:pt>
                <c:pt idx="1028">
                  <c:v>1.3186000000000002</c:v>
                </c:pt>
                <c:pt idx="1029">
                  <c:v>1.3469</c:v>
                </c:pt>
                <c:pt idx="1030">
                  <c:v>1.3552000000000002</c:v>
                </c:pt>
                <c:pt idx="1031">
                  <c:v>1.3485</c:v>
                </c:pt>
                <c:pt idx="1032">
                  <c:v>1.2946</c:v>
                </c:pt>
                <c:pt idx="1033">
                  <c:v>1.3274000000000001</c:v>
                </c:pt>
                <c:pt idx="1034">
                  <c:v>1.2941</c:v>
                </c:pt>
                <c:pt idx="1035">
                  <c:v>1.2786999999999999</c:v>
                </c:pt>
                <c:pt idx="1036">
                  <c:v>1.2988999999999999</c:v>
                </c:pt>
                <c:pt idx="1037">
                  <c:v>1.3096000000000001</c:v>
                </c:pt>
                <c:pt idx="1038">
                  <c:v>1.3336000000000001</c:v>
                </c:pt>
                <c:pt idx="1039">
                  <c:v>1.3337000000000001</c:v>
                </c:pt>
                <c:pt idx="1040">
                  <c:v>1.3431</c:v>
                </c:pt>
                <c:pt idx="1041">
                  <c:v>1.3388</c:v>
                </c:pt>
                <c:pt idx="1042">
                  <c:v>1.3555999999999999</c:v>
                </c:pt>
                <c:pt idx="1043">
                  <c:v>1.3613999999999999</c:v>
                </c:pt>
                <c:pt idx="1044">
                  <c:v>1.3393999999999999</c:v>
                </c:pt>
                <c:pt idx="1045">
                  <c:v>1.3613999999999999</c:v>
                </c:pt>
                <c:pt idx="1046">
                  <c:v>1.3862999999999999</c:v>
                </c:pt>
                <c:pt idx="1047">
                  <c:v>1.3909</c:v>
                </c:pt>
                <c:pt idx="1048">
                  <c:v>1.4034</c:v>
                </c:pt>
                <c:pt idx="1049">
                  <c:v>1.4133000000000002</c:v>
                </c:pt>
                <c:pt idx="1050">
                  <c:v>1.4043999999999999</c:v>
                </c:pt>
                <c:pt idx="1051">
                  <c:v>1.4147999999999998</c:v>
                </c:pt>
                <c:pt idx="1052">
                  <c:v>1.4149</c:v>
                </c:pt>
                <c:pt idx="1053">
                  <c:v>1.4394</c:v>
                </c:pt>
                <c:pt idx="1054">
                  <c:v>1.4519</c:v>
                </c:pt>
                <c:pt idx="1055">
                  <c:v>1.4396</c:v>
                </c:pt>
                <c:pt idx="1056">
                  <c:v>1.4646999999999999</c:v>
                </c:pt>
                <c:pt idx="1057">
                  <c:v>1.4630000000000001</c:v>
                </c:pt>
                <c:pt idx="1058">
                  <c:v>1.4672000000000001</c:v>
                </c:pt>
                <c:pt idx="1059">
                  <c:v>1.4468000000000001</c:v>
                </c:pt>
                <c:pt idx="1060">
                  <c:v>1.4397</c:v>
                </c:pt>
                <c:pt idx="1061">
                  <c:v>1.4383000000000001</c:v>
                </c:pt>
                <c:pt idx="1062">
                  <c:v>1.4538</c:v>
                </c:pt>
                <c:pt idx="1063">
                  <c:v>1.4365000000000001</c:v>
                </c:pt>
                <c:pt idx="1064">
                  <c:v>1.4454</c:v>
                </c:pt>
                <c:pt idx="1065">
                  <c:v>1.4103999999999999</c:v>
                </c:pt>
                <c:pt idx="1066">
                  <c:v>1.4247999999999998</c:v>
                </c:pt>
                <c:pt idx="1067">
                  <c:v>1.4113999999999998</c:v>
                </c:pt>
                <c:pt idx="1068">
                  <c:v>1.3781999999999999</c:v>
                </c:pt>
                <c:pt idx="1069">
                  <c:v>1.3984000000000001</c:v>
                </c:pt>
                <c:pt idx="1070">
                  <c:v>1.4291</c:v>
                </c:pt>
                <c:pt idx="1071">
                  <c:v>1.4283000000000001</c:v>
                </c:pt>
                <c:pt idx="1072">
                  <c:v>1.4036000000000002</c:v>
                </c:pt>
                <c:pt idx="1073">
                  <c:v>1.3835</c:v>
                </c:pt>
                <c:pt idx="1074">
                  <c:v>1.4188000000000001</c:v>
                </c:pt>
                <c:pt idx="1075">
                  <c:v>1.4044999999999999</c:v>
                </c:pt>
                <c:pt idx="1076">
                  <c:v>1.4227000000000001</c:v>
                </c:pt>
                <c:pt idx="1077">
                  <c:v>1.4416</c:v>
                </c:pt>
                <c:pt idx="1078">
                  <c:v>1.4077999999999999</c:v>
                </c:pt>
                <c:pt idx="1079">
                  <c:v>1.3475999999999999</c:v>
                </c:pt>
                <c:pt idx="1080">
                  <c:v>1.3537999999999999</c:v>
                </c:pt>
                <c:pt idx="1081">
                  <c:v>1.3252000000000002</c:v>
                </c:pt>
                <c:pt idx="1082">
                  <c:v>1.3472999999999999</c:v>
                </c:pt>
                <c:pt idx="1083">
                  <c:v>1.3697999999999999</c:v>
                </c:pt>
                <c:pt idx="1084">
                  <c:v>1.3844999999999998</c:v>
                </c:pt>
                <c:pt idx="1085">
                  <c:v>1.3743000000000001</c:v>
                </c:pt>
                <c:pt idx="1086">
                  <c:v>1.3871</c:v>
                </c:pt>
                <c:pt idx="1087">
                  <c:v>1.3858000000000001</c:v>
                </c:pt>
                <c:pt idx="1088">
                  <c:v>1.3877999999999999</c:v>
                </c:pt>
                <c:pt idx="1089">
                  <c:v>1.4121000000000001</c:v>
                </c:pt>
                <c:pt idx="1090">
                  <c:v>1.4247999999999998</c:v>
                </c:pt>
                <c:pt idx="1091">
                  <c:v>1.4422999999999999</c:v>
                </c:pt>
                <c:pt idx="1092">
                  <c:v>1.4428000000000001</c:v>
                </c:pt>
                <c:pt idx="1093">
                  <c:v>1.4759</c:v>
                </c:pt>
                <c:pt idx="1094">
                  <c:v>1.4835</c:v>
                </c:pt>
                <c:pt idx="1095">
                  <c:v>1.4869999999999999</c:v>
                </c:pt>
                <c:pt idx="1096">
                  <c:v>1.4777</c:v>
                </c:pt>
                <c:pt idx="1097">
                  <c:v>1.4846000000000001</c:v>
                </c:pt>
                <c:pt idx="1098">
                  <c:v>1.4971000000000001</c:v>
                </c:pt>
                <c:pt idx="1099">
                  <c:v>1.5011000000000001</c:v>
                </c:pt>
                <c:pt idx="1100">
                  <c:v>1.5062</c:v>
                </c:pt>
                <c:pt idx="1101">
                  <c:v>1.5016</c:v>
                </c:pt>
                <c:pt idx="1102">
                  <c:v>1.492</c:v>
                </c:pt>
                <c:pt idx="1103">
                  <c:v>1.4984</c:v>
                </c:pt>
                <c:pt idx="1104">
                  <c:v>1.5005000000000002</c:v>
                </c:pt>
                <c:pt idx="1105">
                  <c:v>1.4911000000000001</c:v>
                </c:pt>
                <c:pt idx="1106">
                  <c:v>1.4921</c:v>
                </c:pt>
                <c:pt idx="1107">
                  <c:v>1.4916999999999998</c:v>
                </c:pt>
                <c:pt idx="1108">
                  <c:v>1.5230000000000001</c:v>
                </c:pt>
                <c:pt idx="1109">
                  <c:v>1.5271000000000001</c:v>
                </c:pt>
                <c:pt idx="1110">
                  <c:v>1.5234000000000001</c:v>
                </c:pt>
                <c:pt idx="1111">
                  <c:v>1.5088999999999999</c:v>
                </c:pt>
                <c:pt idx="1112">
                  <c:v>1.4994000000000001</c:v>
                </c:pt>
                <c:pt idx="1113">
                  <c:v>1.5090999999999999</c:v>
                </c:pt>
                <c:pt idx="1114">
                  <c:v>1.5001</c:v>
                </c:pt>
                <c:pt idx="1115">
                  <c:v>1.4972999999999999</c:v>
                </c:pt>
                <c:pt idx="1116">
                  <c:v>1.5042</c:v>
                </c:pt>
                <c:pt idx="1117">
                  <c:v>1.4912000000000001</c:v>
                </c:pt>
                <c:pt idx="1118">
                  <c:v>1.4556</c:v>
                </c:pt>
                <c:pt idx="1119">
                  <c:v>1.4475</c:v>
                </c:pt>
                <c:pt idx="1120">
                  <c:v>1.4331</c:v>
                </c:pt>
                <c:pt idx="1121">
                  <c:v>1.4424000000000001</c:v>
                </c:pt>
                <c:pt idx="1122">
                  <c:v>1.4283000000000001</c:v>
                </c:pt>
                <c:pt idx="1123">
                  <c:v>1.4491999999999998</c:v>
                </c:pt>
                <c:pt idx="1124">
                  <c:v>1.4588999999999999</c:v>
                </c:pt>
                <c:pt idx="1125">
                  <c:v>1.4488999999999999</c:v>
                </c:pt>
                <c:pt idx="1126">
                  <c:v>1.4100999999999999</c:v>
                </c:pt>
                <c:pt idx="1127">
                  <c:v>1.4166999999999998</c:v>
                </c:pt>
                <c:pt idx="1128">
                  <c:v>1.4213999999999998</c:v>
                </c:pt>
                <c:pt idx="1129">
                  <c:v>1.4137</c:v>
                </c:pt>
                <c:pt idx="1130">
                  <c:v>1.4238</c:v>
                </c:pt>
                <c:pt idx="1131">
                  <c:v>1.4435</c:v>
                </c:pt>
                <c:pt idx="1132">
                  <c:v>1.4463999999999999</c:v>
                </c:pt>
                <c:pt idx="1133">
                  <c:v>1.4465999999999999</c:v>
                </c:pt>
                <c:pt idx="1134">
                  <c:v>1.4709999999999999</c:v>
                </c:pt>
                <c:pt idx="1135">
                  <c:v>1.4891999999999999</c:v>
                </c:pt>
                <c:pt idx="1136">
                  <c:v>1.4968000000000001</c:v>
                </c:pt>
                <c:pt idx="1137">
                  <c:v>1.4883000000000002</c:v>
                </c:pt>
                <c:pt idx="1138">
                  <c:v>1.4950999999999999</c:v>
                </c:pt>
                <c:pt idx="1139">
                  <c:v>1.5093000000000001</c:v>
                </c:pt>
                <c:pt idx="1140">
                  <c:v>1.5199</c:v>
                </c:pt>
                <c:pt idx="1141">
                  <c:v>1.5505000000000002</c:v>
                </c:pt>
                <c:pt idx="1142">
                  <c:v>1.5458000000000001</c:v>
                </c:pt>
                <c:pt idx="1143">
                  <c:v>1.5275000000000001</c:v>
                </c:pt>
                <c:pt idx="1144">
                  <c:v>1.5155000000000001</c:v>
                </c:pt>
                <c:pt idx="1145">
                  <c:v>1.5090000000000001</c:v>
                </c:pt>
                <c:pt idx="1146">
                  <c:v>1.5021</c:v>
                </c:pt>
                <c:pt idx="1147">
                  <c:v>1.5109000000000001</c:v>
                </c:pt>
                <c:pt idx="1148">
                  <c:v>1.5005999999999999</c:v>
                </c:pt>
                <c:pt idx="1149">
                  <c:v>1.4856</c:v>
                </c:pt>
                <c:pt idx="1150">
                  <c:v>1.5053999999999998</c:v>
                </c:pt>
                <c:pt idx="1151">
                  <c:v>1.5038</c:v>
                </c:pt>
                <c:pt idx="1152">
                  <c:v>1.4813000000000001</c:v>
                </c:pt>
                <c:pt idx="1153">
                  <c:v>1.4987999999999999</c:v>
                </c:pt>
                <c:pt idx="1154">
                  <c:v>1.4775</c:v>
                </c:pt>
                <c:pt idx="1155">
                  <c:v>1.4469999999999998</c:v>
                </c:pt>
                <c:pt idx="1156">
                  <c:v>1.4484000000000001</c:v>
                </c:pt>
                <c:pt idx="1157">
                  <c:v>1.5018</c:v>
                </c:pt>
                <c:pt idx="1158">
                  <c:v>1.5175999999999998</c:v>
                </c:pt>
                <c:pt idx="1159">
                  <c:v>1.5278</c:v>
                </c:pt>
                <c:pt idx="1160">
                  <c:v>1.51</c:v>
                </c:pt>
                <c:pt idx="1161">
                  <c:v>1.5447</c:v>
                </c:pt>
                <c:pt idx="1162">
                  <c:v>1.5618000000000001</c:v>
                </c:pt>
                <c:pt idx="1163">
                  <c:v>1.5786000000000002</c:v>
                </c:pt>
                <c:pt idx="1164">
                  <c:v>1.5788</c:v>
                </c:pt>
                <c:pt idx="1165">
                  <c:v>1.5936000000000001</c:v>
                </c:pt>
                <c:pt idx="1166">
                  <c:v>1.5813999999999999</c:v>
                </c:pt>
                <c:pt idx="1167">
                  <c:v>1.5898000000000001</c:v>
                </c:pt>
                <c:pt idx="1168">
                  <c:v>1.6012</c:v>
                </c:pt>
                <c:pt idx="1169">
                  <c:v>1.6045999999999998</c:v>
                </c:pt>
                <c:pt idx="1170">
                  <c:v>1.6192000000000002</c:v>
                </c:pt>
                <c:pt idx="1171">
                  <c:v>1.6063999999999998</c:v>
                </c:pt>
                <c:pt idx="1172">
                  <c:v>1.5963999999999998</c:v>
                </c:pt>
                <c:pt idx="1173">
                  <c:v>1.6038999999999999</c:v>
                </c:pt>
                <c:pt idx="1174">
                  <c:v>1.6132</c:v>
                </c:pt>
                <c:pt idx="1175">
                  <c:v>1.6058999999999997</c:v>
                </c:pt>
                <c:pt idx="1176">
                  <c:v>1.617</c:v>
                </c:pt>
                <c:pt idx="1177">
                  <c:v>1.5825</c:v>
                </c:pt>
                <c:pt idx="1178">
                  <c:v>1.6172000000000002</c:v>
                </c:pt>
                <c:pt idx="1179">
                  <c:v>1.6191000000000002</c:v>
                </c:pt>
                <c:pt idx="1180">
                  <c:v>1.6129000000000002</c:v>
                </c:pt>
                <c:pt idx="1181">
                  <c:v>1.6339999999999997</c:v>
                </c:pt>
                <c:pt idx="1182">
                  <c:v>1.6468</c:v>
                </c:pt>
                <c:pt idx="1183">
                  <c:v>1.6579000000000002</c:v>
                </c:pt>
                <c:pt idx="1184">
                  <c:v>1.6481000000000001</c:v>
                </c:pt>
                <c:pt idx="1185">
                  <c:v>1.6426999999999998</c:v>
                </c:pt>
                <c:pt idx="1186">
                  <c:v>1.6331</c:v>
                </c:pt>
                <c:pt idx="1187">
                  <c:v>1.6544999999999999</c:v>
                </c:pt>
                <c:pt idx="1188">
                  <c:v>1.6676999999999997</c:v>
                </c:pt>
                <c:pt idx="1189">
                  <c:v>1.6643000000000001</c:v>
                </c:pt>
                <c:pt idx="1190">
                  <c:v>1.6647000000000003</c:v>
                </c:pt>
                <c:pt idx="1191">
                  <c:v>1.6713</c:v>
                </c:pt>
                <c:pt idx="1192">
                  <c:v>1.6692000000000002</c:v>
                </c:pt>
                <c:pt idx="1193">
                  <c:v>1.6619999999999999</c:v>
                </c:pt>
                <c:pt idx="1194">
                  <c:v>1.6535000000000002</c:v>
                </c:pt>
                <c:pt idx="1195">
                  <c:v>1.65</c:v>
                </c:pt>
                <c:pt idx="1196">
                  <c:v>1.6385000000000003</c:v>
                </c:pt>
                <c:pt idx="1197">
                  <c:v>1.6681999999999999</c:v>
                </c:pt>
                <c:pt idx="1198">
                  <c:v>1.673</c:v>
                </c:pt>
                <c:pt idx="1199">
                  <c:v>1.6644999999999999</c:v>
                </c:pt>
                <c:pt idx="1200">
                  <c:v>1.6344000000000001</c:v>
                </c:pt>
                <c:pt idx="1201">
                  <c:v>1.6244000000000001</c:v>
                </c:pt>
                <c:pt idx="1202">
                  <c:v>1.6242000000000001</c:v>
                </c:pt>
                <c:pt idx="1203">
                  <c:v>1.6406999999999998</c:v>
                </c:pt>
                <c:pt idx="1204">
                  <c:v>1.6325999999999998</c:v>
                </c:pt>
                <c:pt idx="1205">
                  <c:v>1.6763999999999999</c:v>
                </c:pt>
                <c:pt idx="1206">
                  <c:v>1.6748000000000003</c:v>
                </c:pt>
                <c:pt idx="1207">
                  <c:v>1.6876999999999998</c:v>
                </c:pt>
                <c:pt idx="1208">
                  <c:v>1.702</c:v>
                </c:pt>
                <c:pt idx="1209">
                  <c:v>1.7099000000000002</c:v>
                </c:pt>
                <c:pt idx="1210">
                  <c:v>1.7226999999999999</c:v>
                </c:pt>
                <c:pt idx="1211">
                  <c:v>1.7218</c:v>
                </c:pt>
                <c:pt idx="1212">
                  <c:v>1.7213000000000001</c:v>
                </c:pt>
                <c:pt idx="1213">
                  <c:v>1.7320999999999998</c:v>
                </c:pt>
                <c:pt idx="1214">
                  <c:v>1.7079000000000002</c:v>
                </c:pt>
                <c:pt idx="1215">
                  <c:v>1.7069999999999999</c:v>
                </c:pt>
                <c:pt idx="1216">
                  <c:v>1.7001999999999997</c:v>
                </c:pt>
                <c:pt idx="1217">
                  <c:v>1.7166000000000003</c:v>
                </c:pt>
                <c:pt idx="1218">
                  <c:v>1.7161000000000002</c:v>
                </c:pt>
                <c:pt idx="1219">
                  <c:v>1.7169999999999999</c:v>
                </c:pt>
                <c:pt idx="1220">
                  <c:v>1.7232999999999998</c:v>
                </c:pt>
                <c:pt idx="1221">
                  <c:v>1.6889999999999998</c:v>
                </c:pt>
                <c:pt idx="1222">
                  <c:v>1.7181</c:v>
                </c:pt>
                <c:pt idx="1223">
                  <c:v>1.7320999999999998</c:v>
                </c:pt>
                <c:pt idx="1224">
                  <c:v>1.7285000000000001</c:v>
                </c:pt>
                <c:pt idx="1225">
                  <c:v>1.7177999999999998</c:v>
                </c:pt>
                <c:pt idx="1226">
                  <c:v>1.7254000000000003</c:v>
                </c:pt>
                <c:pt idx="1227">
                  <c:v>1.7268999999999999</c:v>
                </c:pt>
                <c:pt idx="1228">
                  <c:v>1.7026999999999999</c:v>
                </c:pt>
                <c:pt idx="1229">
                  <c:v>1.6462999999999999</c:v>
                </c:pt>
                <c:pt idx="1230">
                  <c:v>1.6333999999999997</c:v>
                </c:pt>
                <c:pt idx="1231">
                  <c:v>1.6495</c:v>
                </c:pt>
                <c:pt idx="1232">
                  <c:v>1.6225000000000001</c:v>
                </c:pt>
                <c:pt idx="1233">
                  <c:v>1.6519999999999999</c:v>
                </c:pt>
                <c:pt idx="1234">
                  <c:v>1.6349</c:v>
                </c:pt>
                <c:pt idx="1235">
                  <c:v>1.5747000000000002</c:v>
                </c:pt>
                <c:pt idx="1236">
                  <c:v>1.5944</c:v>
                </c:pt>
                <c:pt idx="1237">
                  <c:v>1.5892000000000002</c:v>
                </c:pt>
                <c:pt idx="1238">
                  <c:v>1.6214</c:v>
                </c:pt>
                <c:pt idx="1239">
                  <c:v>1.6562000000000001</c:v>
                </c:pt>
                <c:pt idx="1240">
                  <c:v>1.6604000000000001</c:v>
                </c:pt>
                <c:pt idx="1241">
                  <c:v>1.6898000000000002</c:v>
                </c:pt>
                <c:pt idx="1242">
                  <c:v>1.6891000000000003</c:v>
                </c:pt>
                <c:pt idx="1243">
                  <c:v>1.7047000000000003</c:v>
                </c:pt>
                <c:pt idx="1244">
                  <c:v>1.7176999999999998</c:v>
                </c:pt>
                <c:pt idx="1245">
                  <c:v>1.7208999999999997</c:v>
                </c:pt>
                <c:pt idx="1246">
                  <c:v>1.7031000000000001</c:v>
                </c:pt>
                <c:pt idx="1247">
                  <c:v>1.7194</c:v>
                </c:pt>
                <c:pt idx="1248">
                  <c:v>1.7142000000000002</c:v>
                </c:pt>
                <c:pt idx="1249">
                  <c:v>1.7310000000000003</c:v>
                </c:pt>
                <c:pt idx="1250">
                  <c:v>1.7273000000000003</c:v>
                </c:pt>
                <c:pt idx="1251">
                  <c:v>1.7274</c:v>
                </c:pt>
                <c:pt idx="1252">
                  <c:v>1.7408999999999997</c:v>
                </c:pt>
                <c:pt idx="1253">
                  <c:v>1.7485000000000002</c:v>
                </c:pt>
                <c:pt idx="1254">
                  <c:v>1.7282</c:v>
                </c:pt>
                <c:pt idx="1255">
                  <c:v>1.7699</c:v>
                </c:pt>
                <c:pt idx="1256">
                  <c:v>1.7697000000000003</c:v>
                </c:pt>
                <c:pt idx="1257">
                  <c:v>1.7745</c:v>
                </c:pt>
                <c:pt idx="1258">
                  <c:v>1.7760000000000002</c:v>
                </c:pt>
                <c:pt idx="1259">
                  <c:v>1.7747000000000002</c:v>
                </c:pt>
                <c:pt idx="1260">
                  <c:v>1.7605999999999999</c:v>
                </c:pt>
                <c:pt idx="1261">
                  <c:v>1.7613999999999999</c:v>
                </c:pt>
                <c:pt idx="1262">
                  <c:v>1.7291000000000003</c:v>
                </c:pt>
                <c:pt idx="1263">
                  <c:v>1.7213999999999998</c:v>
                </c:pt>
                <c:pt idx="1264">
                  <c:v>1.7475999999999998</c:v>
                </c:pt>
                <c:pt idx="1265">
                  <c:v>1.7674000000000001</c:v>
                </c:pt>
                <c:pt idx="1266">
                  <c:v>1.7505000000000002</c:v>
                </c:pt>
                <c:pt idx="1267">
                  <c:v>1.7670999999999999</c:v>
                </c:pt>
                <c:pt idx="1268">
                  <c:v>1.7589999999999997</c:v>
                </c:pt>
                <c:pt idx="1269">
                  <c:v>1.7455000000000001</c:v>
                </c:pt>
                <c:pt idx="1270">
                  <c:v>1.7575999999999998</c:v>
                </c:pt>
                <c:pt idx="1271">
                  <c:v>1.7382999999999997</c:v>
                </c:pt>
                <c:pt idx="1272">
                  <c:v>1.7331000000000001</c:v>
                </c:pt>
                <c:pt idx="1273">
                  <c:v>1.7457999999999998</c:v>
                </c:pt>
                <c:pt idx="1274">
                  <c:v>1.7675999999999998</c:v>
                </c:pt>
                <c:pt idx="1275">
                  <c:v>1.7869999999999999</c:v>
                </c:pt>
                <c:pt idx="1276">
                  <c:v>1.7949999999999999</c:v>
                </c:pt>
                <c:pt idx="1277">
                  <c:v>1.7918000000000001</c:v>
                </c:pt>
                <c:pt idx="1278">
                  <c:v>1.7568000000000001</c:v>
                </c:pt>
                <c:pt idx="1279">
                  <c:v>1.7272000000000003</c:v>
                </c:pt>
                <c:pt idx="1280">
                  <c:v>1.7374000000000001</c:v>
                </c:pt>
                <c:pt idx="1281">
                  <c:v>1.7673000000000001</c:v>
                </c:pt>
                <c:pt idx="1282">
                  <c:v>1.7094999999999998</c:v>
                </c:pt>
                <c:pt idx="1283">
                  <c:v>1.6838</c:v>
                </c:pt>
                <c:pt idx="1284">
                  <c:v>1.7058999999999997</c:v>
                </c:pt>
                <c:pt idx="1285">
                  <c:v>1.7242000000000002</c:v>
                </c:pt>
                <c:pt idx="1286">
                  <c:v>1.7526999999999999</c:v>
                </c:pt>
                <c:pt idx="1287">
                  <c:v>1.7564999999999997</c:v>
                </c:pt>
                <c:pt idx="1288">
                  <c:v>1.7668999999999999</c:v>
                </c:pt>
                <c:pt idx="1289">
                  <c:v>1.7782</c:v>
                </c:pt>
                <c:pt idx="1290">
                  <c:v>1.7720999999999998</c:v>
                </c:pt>
                <c:pt idx="1291">
                  <c:v>1.7768000000000002</c:v>
                </c:pt>
                <c:pt idx="1292">
                  <c:v>1.7543</c:v>
                </c:pt>
                <c:pt idx="1293">
                  <c:v>1.7632999999999999</c:v>
                </c:pt>
                <c:pt idx="1294">
                  <c:v>1.7763999999999998</c:v>
                </c:pt>
                <c:pt idx="1295">
                  <c:v>1.7847000000000002</c:v>
                </c:pt>
                <c:pt idx="1296">
                  <c:v>1.7843</c:v>
                </c:pt>
                <c:pt idx="1297">
                  <c:v>1.7806</c:v>
                </c:pt>
                <c:pt idx="1298">
                  <c:v>1.7857999999999998</c:v>
                </c:pt>
                <c:pt idx="1299">
                  <c:v>1.7606999999999999</c:v>
                </c:pt>
                <c:pt idx="1300">
                  <c:v>1.7762</c:v>
                </c:pt>
                <c:pt idx="1301">
                  <c:v>1.7724000000000002</c:v>
                </c:pt>
                <c:pt idx="1302">
                  <c:v>1.7766000000000002</c:v>
                </c:pt>
                <c:pt idx="1303">
                  <c:v>1.8035000000000003</c:v>
                </c:pt>
                <c:pt idx="1304">
                  <c:v>1.8047000000000002</c:v>
                </c:pt>
                <c:pt idx="1305">
                  <c:v>1.7914999999999999</c:v>
                </c:pt>
                <c:pt idx="1306">
                  <c:v>1.7654000000000003</c:v>
                </c:pt>
                <c:pt idx="1307">
                  <c:v>1.7756999999999998</c:v>
                </c:pt>
                <c:pt idx="1308">
                  <c:v>1.7863999999999998</c:v>
                </c:pt>
                <c:pt idx="1309">
                  <c:v>1.7682999999999998</c:v>
                </c:pt>
                <c:pt idx="1310">
                  <c:v>1.7907999999999999</c:v>
                </c:pt>
                <c:pt idx="1311">
                  <c:v>1.7973000000000001</c:v>
                </c:pt>
                <c:pt idx="1312">
                  <c:v>1.8092000000000001</c:v>
                </c:pt>
                <c:pt idx="1313">
                  <c:v>1.8261000000000001</c:v>
                </c:pt>
                <c:pt idx="1314">
                  <c:v>1.8229000000000002</c:v>
                </c:pt>
                <c:pt idx="1315">
                  <c:v>1.8381000000000001</c:v>
                </c:pt>
                <c:pt idx="1316">
                  <c:v>1.8432999999999999</c:v>
                </c:pt>
                <c:pt idx="1317">
                  <c:v>1.8454000000000002</c:v>
                </c:pt>
                <c:pt idx="1318">
                  <c:v>1.8443000000000001</c:v>
                </c:pt>
                <c:pt idx="1319">
                  <c:v>1.8497000000000003</c:v>
                </c:pt>
                <c:pt idx="1320">
                  <c:v>1.8682999999999998</c:v>
                </c:pt>
                <c:pt idx="1321">
                  <c:v>1.8814999999999997</c:v>
                </c:pt>
                <c:pt idx="1322">
                  <c:v>1.8842000000000001</c:v>
                </c:pt>
                <c:pt idx="1323">
                  <c:v>1.8835000000000002</c:v>
                </c:pt>
                <c:pt idx="1324">
                  <c:v>1.8732999999999997</c:v>
                </c:pt>
                <c:pt idx="1325">
                  <c:v>1.8530000000000002</c:v>
                </c:pt>
                <c:pt idx="1326">
                  <c:v>1.8618999999999999</c:v>
                </c:pt>
                <c:pt idx="1327">
                  <c:v>1.8643000000000001</c:v>
                </c:pt>
                <c:pt idx="1328">
                  <c:v>1.8705000000000001</c:v>
                </c:pt>
                <c:pt idx="1329">
                  <c:v>1.8926999999999998</c:v>
                </c:pt>
                <c:pt idx="1330">
                  <c:v>1.8963999999999999</c:v>
                </c:pt>
                <c:pt idx="1331">
                  <c:v>1.9013999999999998</c:v>
                </c:pt>
                <c:pt idx="1332">
                  <c:v>1.9010000000000002</c:v>
                </c:pt>
                <c:pt idx="1333">
                  <c:v>1.8823000000000001</c:v>
                </c:pt>
                <c:pt idx="1334">
                  <c:v>1.8963999999999999</c:v>
                </c:pt>
                <c:pt idx="1335">
                  <c:v>1.893</c:v>
                </c:pt>
                <c:pt idx="1336">
                  <c:v>1.8986000000000001</c:v>
                </c:pt>
                <c:pt idx="1337">
                  <c:v>1.8975</c:v>
                </c:pt>
                <c:pt idx="1338">
                  <c:v>1.9168000000000001</c:v>
                </c:pt>
                <c:pt idx="1339">
                  <c:v>1.9187000000000001</c:v>
                </c:pt>
                <c:pt idx="1340">
                  <c:v>1.9347000000000003</c:v>
                </c:pt>
                <c:pt idx="1341">
                  <c:v>1.9232</c:v>
                </c:pt>
                <c:pt idx="1342">
                  <c:v>1.9025999999999998</c:v>
                </c:pt>
                <c:pt idx="1343">
                  <c:v>1.9161000000000001</c:v>
                </c:pt>
                <c:pt idx="1344">
                  <c:v>1.9041000000000003</c:v>
                </c:pt>
                <c:pt idx="1345">
                  <c:v>1.9082999999999999</c:v>
                </c:pt>
                <c:pt idx="1346">
                  <c:v>1.9224000000000001</c:v>
                </c:pt>
                <c:pt idx="1347">
                  <c:v>1.9168000000000001</c:v>
                </c:pt>
                <c:pt idx="1348">
                  <c:v>1.9289999999999998</c:v>
                </c:pt>
                <c:pt idx="1349">
                  <c:v>1.8944000000000001</c:v>
                </c:pt>
                <c:pt idx="1350">
                  <c:v>1.9241000000000001</c:v>
                </c:pt>
                <c:pt idx="1351">
                  <c:v>1.9173000000000002</c:v>
                </c:pt>
                <c:pt idx="1352">
                  <c:v>1.9319</c:v>
                </c:pt>
                <c:pt idx="1353">
                  <c:v>1.9370999999999998</c:v>
                </c:pt>
                <c:pt idx="1354">
                  <c:v>1.9385000000000003</c:v>
                </c:pt>
                <c:pt idx="1355">
                  <c:v>1.9242000000000001</c:v>
                </c:pt>
                <c:pt idx="1356">
                  <c:v>1.9250999999999998</c:v>
                </c:pt>
                <c:pt idx="1357">
                  <c:v>1.9118000000000002</c:v>
                </c:pt>
                <c:pt idx="1358">
                  <c:v>1.9119999999999999</c:v>
                </c:pt>
                <c:pt idx="1359">
                  <c:v>1.8537999999999999</c:v>
                </c:pt>
                <c:pt idx="1360">
                  <c:v>1.8456000000000001</c:v>
                </c:pt>
                <c:pt idx="1361">
                  <c:v>1.8661000000000001</c:v>
                </c:pt>
                <c:pt idx="1362">
                  <c:v>1.8382999999999998</c:v>
                </c:pt>
                <c:pt idx="1363">
                  <c:v>1.8383999999999998</c:v>
                </c:pt>
                <c:pt idx="1364">
                  <c:v>1.8226</c:v>
                </c:pt>
                <c:pt idx="1365">
                  <c:v>1.8551</c:v>
                </c:pt>
                <c:pt idx="1366">
                  <c:v>1.8630000000000002</c:v>
                </c:pt>
                <c:pt idx="1367">
                  <c:v>1.8582999999999998</c:v>
                </c:pt>
                <c:pt idx="1368">
                  <c:v>1.8774999999999999</c:v>
                </c:pt>
                <c:pt idx="1369">
                  <c:v>1.89</c:v>
                </c:pt>
                <c:pt idx="1370">
                  <c:v>1.8898000000000001</c:v>
                </c:pt>
                <c:pt idx="1371">
                  <c:v>1.9144999999999999</c:v>
                </c:pt>
                <c:pt idx="1372">
                  <c:v>1.9291000000000003</c:v>
                </c:pt>
                <c:pt idx="1373">
                  <c:v>1.9362999999999999</c:v>
                </c:pt>
                <c:pt idx="1374">
                  <c:v>1.9450000000000001</c:v>
                </c:pt>
                <c:pt idx="1375">
                  <c:v>1.9391000000000003</c:v>
                </c:pt>
                <c:pt idx="1376">
                  <c:v>1.9531999999999998</c:v>
                </c:pt>
                <c:pt idx="1377">
                  <c:v>1.9562999999999999</c:v>
                </c:pt>
                <c:pt idx="1378">
                  <c:v>1.9563999999999999</c:v>
                </c:pt>
                <c:pt idx="1379">
                  <c:v>1.9513999999999998</c:v>
                </c:pt>
                <c:pt idx="1380">
                  <c:v>1.9612000000000001</c:v>
                </c:pt>
                <c:pt idx="1381">
                  <c:v>1.9595999999999998</c:v>
                </c:pt>
                <c:pt idx="1382">
                  <c:v>1.9573000000000003</c:v>
                </c:pt>
                <c:pt idx="1383">
                  <c:v>1.9527999999999996</c:v>
                </c:pt>
                <c:pt idx="1384">
                  <c:v>1.9676999999999998</c:v>
                </c:pt>
                <c:pt idx="1385">
                  <c:v>1.9585000000000001</c:v>
                </c:pt>
                <c:pt idx="1386">
                  <c:v>1.9392000000000003</c:v>
                </c:pt>
                <c:pt idx="1387">
                  <c:v>1.9499000000000002</c:v>
                </c:pt>
                <c:pt idx="1388">
                  <c:v>1.9524999999999999</c:v>
                </c:pt>
                <c:pt idx="1389">
                  <c:v>1.9349000000000001</c:v>
                </c:pt>
                <c:pt idx="1390">
                  <c:v>1.9327999999999996</c:v>
                </c:pt>
                <c:pt idx="1391">
                  <c:v>1.9548000000000001</c:v>
                </c:pt>
                <c:pt idx="1392">
                  <c:v>1.9586000000000001</c:v>
                </c:pt>
                <c:pt idx="1393">
                  <c:v>1.9731000000000001</c:v>
                </c:pt>
                <c:pt idx="1394">
                  <c:v>1.9716000000000002</c:v>
                </c:pt>
                <c:pt idx="1395">
                  <c:v>1.9477999999999998</c:v>
                </c:pt>
                <c:pt idx="1396">
                  <c:v>1.9307999999999998</c:v>
                </c:pt>
                <c:pt idx="1397">
                  <c:v>1.9537</c:v>
                </c:pt>
                <c:pt idx="1398">
                  <c:v>1.9060000000000001</c:v>
                </c:pt>
                <c:pt idx="1399">
                  <c:v>1.9308999999999998</c:v>
                </c:pt>
                <c:pt idx="1400">
                  <c:v>1.9233999999999998</c:v>
                </c:pt>
                <c:pt idx="1401">
                  <c:v>1.9152999999999998</c:v>
                </c:pt>
                <c:pt idx="1402">
                  <c:v>1.8767000000000003</c:v>
                </c:pt>
                <c:pt idx="1403">
                  <c:v>1.8767000000000003</c:v>
                </c:pt>
                <c:pt idx="1404">
                  <c:v>1.9088000000000001</c:v>
                </c:pt>
                <c:pt idx="1405">
                  <c:v>1.9043000000000001</c:v>
                </c:pt>
                <c:pt idx="1406">
                  <c:v>1.8602999999999996</c:v>
                </c:pt>
                <c:pt idx="1407">
                  <c:v>1.9102999999999997</c:v>
                </c:pt>
                <c:pt idx="1408">
                  <c:v>1.8500999999999999</c:v>
                </c:pt>
                <c:pt idx="1409">
                  <c:v>1.8174999999999999</c:v>
                </c:pt>
                <c:pt idx="1410">
                  <c:v>1.7711000000000001</c:v>
                </c:pt>
                <c:pt idx="1411">
                  <c:v>1.7755000000000001</c:v>
                </c:pt>
                <c:pt idx="1412">
                  <c:v>1.7530000000000001</c:v>
                </c:pt>
                <c:pt idx="1413">
                  <c:v>1.7533999999999998</c:v>
                </c:pt>
                <c:pt idx="1414">
                  <c:v>1.7888999999999999</c:v>
                </c:pt>
                <c:pt idx="1415">
                  <c:v>1.8144</c:v>
                </c:pt>
                <c:pt idx="1416">
                  <c:v>1.8694999999999999</c:v>
                </c:pt>
                <c:pt idx="1417">
                  <c:v>1.8485000000000003</c:v>
                </c:pt>
                <c:pt idx="1418">
                  <c:v>1.8836000000000002</c:v>
                </c:pt>
                <c:pt idx="1419">
                  <c:v>1.9038999999999999</c:v>
                </c:pt>
                <c:pt idx="1420">
                  <c:v>1.8995</c:v>
                </c:pt>
                <c:pt idx="1421">
                  <c:v>1.9342000000000001</c:v>
                </c:pt>
                <c:pt idx="1422">
                  <c:v>1.9300999999999999</c:v>
                </c:pt>
                <c:pt idx="1423">
                  <c:v>1.9483999999999997</c:v>
                </c:pt>
                <c:pt idx="1424">
                  <c:v>1.9829000000000001</c:v>
                </c:pt>
                <c:pt idx="1425">
                  <c:v>1.9825999999999999</c:v>
                </c:pt>
                <c:pt idx="1426">
                  <c:v>1.9741000000000002</c:v>
                </c:pt>
                <c:pt idx="1427">
                  <c:v>1.9911000000000001</c:v>
                </c:pt>
                <c:pt idx="1428">
                  <c:v>2.0024000000000002</c:v>
                </c:pt>
                <c:pt idx="1429">
                  <c:v>2.0033999999999996</c:v>
                </c:pt>
                <c:pt idx="1430">
                  <c:v>2.0127999999999999</c:v>
                </c:pt>
                <c:pt idx="1431">
                  <c:v>2.0148999999999999</c:v>
                </c:pt>
                <c:pt idx="1432">
                  <c:v>2.0127999999999999</c:v>
                </c:pt>
                <c:pt idx="1433">
                  <c:v>2.0144000000000002</c:v>
                </c:pt>
                <c:pt idx="1434">
                  <c:v>2.0150999999999999</c:v>
                </c:pt>
                <c:pt idx="1435">
                  <c:v>2.0173000000000001</c:v>
                </c:pt>
                <c:pt idx="1436">
                  <c:v>2.0327999999999999</c:v>
                </c:pt>
                <c:pt idx="1437">
                  <c:v>2.0282999999999998</c:v>
                </c:pt>
                <c:pt idx="1438">
                  <c:v>2.0342000000000002</c:v>
                </c:pt>
                <c:pt idx="1439">
                  <c:v>2.0501</c:v>
                </c:pt>
                <c:pt idx="1440">
                  <c:v>2.0589</c:v>
                </c:pt>
                <c:pt idx="1441">
                  <c:v>2.0552999999999999</c:v>
                </c:pt>
                <c:pt idx="1442">
                  <c:v>2.0638999999999998</c:v>
                </c:pt>
                <c:pt idx="1443">
                  <c:v>2.0561000000000003</c:v>
                </c:pt>
                <c:pt idx="1444">
                  <c:v>2.0352999999999999</c:v>
                </c:pt>
                <c:pt idx="1445">
                  <c:v>2.0545999999999998</c:v>
                </c:pt>
                <c:pt idx="1446">
                  <c:v>2.0661</c:v>
                </c:pt>
                <c:pt idx="1447">
                  <c:v>2.0625999999999998</c:v>
                </c:pt>
                <c:pt idx="1448">
                  <c:v>2.0676999999999999</c:v>
                </c:pt>
                <c:pt idx="1449">
                  <c:v>2.0454000000000003</c:v>
                </c:pt>
                <c:pt idx="1450">
                  <c:v>2.0447000000000002</c:v>
                </c:pt>
                <c:pt idx="1451">
                  <c:v>1.9949000000000001</c:v>
                </c:pt>
                <c:pt idx="1452">
                  <c:v>2.0085000000000002</c:v>
                </c:pt>
                <c:pt idx="1453">
                  <c:v>1.9597000000000002</c:v>
                </c:pt>
                <c:pt idx="1454">
                  <c:v>1.9408999999999998</c:v>
                </c:pt>
                <c:pt idx="1455">
                  <c:v>1.9160000000000001</c:v>
                </c:pt>
                <c:pt idx="1456">
                  <c:v>1.9752999999999998</c:v>
                </c:pt>
                <c:pt idx="1457">
                  <c:v>2.0468000000000002</c:v>
                </c:pt>
                <c:pt idx="1458">
                  <c:v>2.0606999999999998</c:v>
                </c:pt>
                <c:pt idx="1459">
                  <c:v>2.0724</c:v>
                </c:pt>
                <c:pt idx="1460">
                  <c:v>2.0776999999999997</c:v>
                </c:pt>
                <c:pt idx="1461">
                  <c:v>2.0773000000000001</c:v>
                </c:pt>
                <c:pt idx="1462">
                  <c:v>2.0874999999999999</c:v>
                </c:pt>
                <c:pt idx="1463">
                  <c:v>2.0901000000000001</c:v>
                </c:pt>
                <c:pt idx="1464">
                  <c:v>2.0750000000000002</c:v>
                </c:pt>
                <c:pt idx="1465">
                  <c:v>2.0432999999999999</c:v>
                </c:pt>
                <c:pt idx="1466">
                  <c:v>2.0423</c:v>
                </c:pt>
                <c:pt idx="1467">
                  <c:v>1.9867000000000001</c:v>
                </c:pt>
                <c:pt idx="1468">
                  <c:v>1.9601</c:v>
                </c:pt>
                <c:pt idx="1469">
                  <c:v>1.9944999999999999</c:v>
                </c:pt>
                <c:pt idx="1470">
                  <c:v>2.0480999999999998</c:v>
                </c:pt>
                <c:pt idx="1471">
                  <c:v>2.0225</c:v>
                </c:pt>
                <c:pt idx="1472">
                  <c:v>1.9980000000000002</c:v>
                </c:pt>
                <c:pt idx="1473">
                  <c:v>1.9902999999999997</c:v>
                </c:pt>
                <c:pt idx="1474">
                  <c:v>1.9729000000000001</c:v>
                </c:pt>
                <c:pt idx="1475">
                  <c:v>1.9454000000000002</c:v>
                </c:pt>
                <c:pt idx="1476">
                  <c:v>1.9850000000000001</c:v>
                </c:pt>
                <c:pt idx="1477">
                  <c:v>1.9895999999999998</c:v>
                </c:pt>
                <c:pt idx="1478">
                  <c:v>2.0037000000000003</c:v>
                </c:pt>
                <c:pt idx="1479">
                  <c:v>2.0495999999999999</c:v>
                </c:pt>
                <c:pt idx="1480">
                  <c:v>2.0329000000000002</c:v>
                </c:pt>
                <c:pt idx="1481">
                  <c:v>2.0406</c:v>
                </c:pt>
                <c:pt idx="1482">
                  <c:v>1.9999</c:v>
                </c:pt>
                <c:pt idx="1483">
                  <c:v>1.9594999999999998</c:v>
                </c:pt>
                <c:pt idx="1484">
                  <c:v>1.9876999999999998</c:v>
                </c:pt>
                <c:pt idx="1485">
                  <c:v>1.9488999999999999</c:v>
                </c:pt>
                <c:pt idx="1486">
                  <c:v>1.9870999999999999</c:v>
                </c:pt>
                <c:pt idx="1487">
                  <c:v>2.0301999999999998</c:v>
                </c:pt>
                <c:pt idx="1488">
                  <c:v>2.0175999999999998</c:v>
                </c:pt>
                <c:pt idx="1489">
                  <c:v>2.0487000000000002</c:v>
                </c:pt>
                <c:pt idx="1490">
                  <c:v>2.0383</c:v>
                </c:pt>
                <c:pt idx="1491">
                  <c:v>2.0254000000000003</c:v>
                </c:pt>
                <c:pt idx="1492">
                  <c:v>2.0575999999999999</c:v>
                </c:pt>
                <c:pt idx="1493">
                  <c:v>2.0575999999999999</c:v>
                </c:pt>
                <c:pt idx="1494">
                  <c:v>2.0869999999999997</c:v>
                </c:pt>
                <c:pt idx="1495">
                  <c:v>2.0995999999999997</c:v>
                </c:pt>
                <c:pt idx="1496">
                  <c:v>2.1045999999999996</c:v>
                </c:pt>
                <c:pt idx="1497">
                  <c:v>2.1036000000000001</c:v>
                </c:pt>
                <c:pt idx="1498">
                  <c:v>2.1002999999999998</c:v>
                </c:pt>
                <c:pt idx="1499">
                  <c:v>2.1193</c:v>
                </c:pt>
                <c:pt idx="1500">
                  <c:v>2.1183999999999998</c:v>
                </c:pt>
                <c:pt idx="1501">
                  <c:v>2.1269999999999998</c:v>
                </c:pt>
                <c:pt idx="1502">
                  <c:v>2.1245999999999996</c:v>
                </c:pt>
                <c:pt idx="1503">
                  <c:v>2.12</c:v>
                </c:pt>
                <c:pt idx="1504">
                  <c:v>2.1107</c:v>
                </c:pt>
                <c:pt idx="1505">
                  <c:v>2.1298000000000004</c:v>
                </c:pt>
                <c:pt idx="1506">
                  <c:v>2.1156000000000001</c:v>
                </c:pt>
                <c:pt idx="1507">
                  <c:v>2.1019000000000001</c:v>
                </c:pt>
                <c:pt idx="1508">
                  <c:v>2.1055999999999999</c:v>
                </c:pt>
                <c:pt idx="1509">
                  <c:v>2.0616000000000003</c:v>
                </c:pt>
                <c:pt idx="1510">
                  <c:v>2.0737000000000001</c:v>
                </c:pt>
                <c:pt idx="1511">
                  <c:v>2.0214999999999996</c:v>
                </c:pt>
                <c:pt idx="1512">
                  <c:v>2.0156999999999998</c:v>
                </c:pt>
                <c:pt idx="1513">
                  <c:v>2.0537000000000001</c:v>
                </c:pt>
                <c:pt idx="1514">
                  <c:v>2.0351999999999997</c:v>
                </c:pt>
                <c:pt idx="1515">
                  <c:v>2.0762999999999998</c:v>
                </c:pt>
                <c:pt idx="1516">
                  <c:v>2.0661</c:v>
                </c:pt>
                <c:pt idx="1517">
                  <c:v>2.1032999999999999</c:v>
                </c:pt>
                <c:pt idx="1518">
                  <c:v>2.0882000000000001</c:v>
                </c:pt>
                <c:pt idx="1519">
                  <c:v>2.1160000000000001</c:v>
                </c:pt>
                <c:pt idx="1520">
                  <c:v>2.1105999999999998</c:v>
                </c:pt>
                <c:pt idx="1521">
                  <c:v>2.0914999999999999</c:v>
                </c:pt>
                <c:pt idx="1522">
                  <c:v>2.0465</c:v>
                </c:pt>
                <c:pt idx="1523">
                  <c:v>2.0392999999999999</c:v>
                </c:pt>
                <c:pt idx="1524">
                  <c:v>2.0465</c:v>
                </c:pt>
                <c:pt idx="1525">
                  <c:v>2.0836999999999999</c:v>
                </c:pt>
                <c:pt idx="1526">
                  <c:v>2.0566000000000004</c:v>
                </c:pt>
                <c:pt idx="1527">
                  <c:v>2.0444999999999998</c:v>
                </c:pt>
                <c:pt idx="1528">
                  <c:v>2.0551999999999997</c:v>
                </c:pt>
                <c:pt idx="1529">
                  <c:v>2.0754000000000001</c:v>
                </c:pt>
                <c:pt idx="1530">
                  <c:v>2.0691000000000002</c:v>
                </c:pt>
                <c:pt idx="1531">
                  <c:v>2.0773000000000001</c:v>
                </c:pt>
                <c:pt idx="1532">
                  <c:v>2.0910000000000002</c:v>
                </c:pt>
                <c:pt idx="1533">
                  <c:v>2.1071</c:v>
                </c:pt>
                <c:pt idx="1534">
                  <c:v>2.0929000000000002</c:v>
                </c:pt>
                <c:pt idx="1535">
                  <c:v>2.0979000000000001</c:v>
                </c:pt>
                <c:pt idx="1536">
                  <c:v>2.1138999999999997</c:v>
                </c:pt>
                <c:pt idx="1537">
                  <c:v>2.1114999999999999</c:v>
                </c:pt>
                <c:pt idx="1538">
                  <c:v>2.0762999999999998</c:v>
                </c:pt>
                <c:pt idx="1539">
                  <c:v>2.1047000000000002</c:v>
                </c:pt>
                <c:pt idx="1540">
                  <c:v>2.1000999999999999</c:v>
                </c:pt>
                <c:pt idx="1541">
                  <c:v>2.1157999999999997</c:v>
                </c:pt>
                <c:pt idx="1542">
                  <c:v>2.1231999999999998</c:v>
                </c:pt>
                <c:pt idx="1543">
                  <c:v>2.1301999999999999</c:v>
                </c:pt>
                <c:pt idx="1544">
                  <c:v>2.1173000000000002</c:v>
                </c:pt>
                <c:pt idx="1545">
                  <c:v>2.1258999999999997</c:v>
                </c:pt>
                <c:pt idx="1546">
                  <c:v>2.1142000000000003</c:v>
                </c:pt>
                <c:pt idx="1547">
                  <c:v>2.0827</c:v>
                </c:pt>
                <c:pt idx="1548">
                  <c:v>2.1162999999999998</c:v>
                </c:pt>
                <c:pt idx="1549">
                  <c:v>2.1255000000000002</c:v>
                </c:pt>
                <c:pt idx="1550">
                  <c:v>2.0885000000000002</c:v>
                </c:pt>
                <c:pt idx="1551">
                  <c:v>2.0747000000000004</c:v>
                </c:pt>
                <c:pt idx="1552">
                  <c:v>2.0863</c:v>
                </c:pt>
                <c:pt idx="1553">
                  <c:v>2.1279000000000003</c:v>
                </c:pt>
                <c:pt idx="1554">
                  <c:v>2.1120000000000001</c:v>
                </c:pt>
                <c:pt idx="1555">
                  <c:v>2.1027999999999998</c:v>
                </c:pt>
                <c:pt idx="1556">
                  <c:v>2.1017999999999999</c:v>
                </c:pt>
                <c:pt idx="1557">
                  <c:v>2.1352999999999995</c:v>
                </c:pt>
                <c:pt idx="1558">
                  <c:v>2.1376999999999997</c:v>
                </c:pt>
                <c:pt idx="1559">
                  <c:v>2.1472000000000002</c:v>
                </c:pt>
                <c:pt idx="1560">
                  <c:v>2.1452</c:v>
                </c:pt>
                <c:pt idx="1561">
                  <c:v>2.1423000000000001</c:v>
                </c:pt>
                <c:pt idx="1562">
                  <c:v>2.1496</c:v>
                </c:pt>
                <c:pt idx="1563">
                  <c:v>2.1425999999999998</c:v>
                </c:pt>
                <c:pt idx="1564">
                  <c:v>2.1102999999999996</c:v>
                </c:pt>
                <c:pt idx="1565">
                  <c:v>2.1387999999999998</c:v>
                </c:pt>
                <c:pt idx="1566">
                  <c:v>2.1348000000000003</c:v>
                </c:pt>
                <c:pt idx="1567">
                  <c:v>2.1150000000000002</c:v>
                </c:pt>
                <c:pt idx="1568">
                  <c:v>2.1214</c:v>
                </c:pt>
                <c:pt idx="1569">
                  <c:v>2.1182999999999996</c:v>
                </c:pt>
                <c:pt idx="1570">
                  <c:v>2.1249000000000002</c:v>
                </c:pt>
                <c:pt idx="1571">
                  <c:v>2.0979000000000001</c:v>
                </c:pt>
                <c:pt idx="1572">
                  <c:v>2.0935000000000001</c:v>
                </c:pt>
                <c:pt idx="1573">
                  <c:v>2.0733999999999999</c:v>
                </c:pt>
                <c:pt idx="1574">
                  <c:v>2.0747000000000004</c:v>
                </c:pt>
                <c:pt idx="1575">
                  <c:v>2.1118000000000001</c:v>
                </c:pt>
                <c:pt idx="1576">
                  <c:v>2.1172000000000004</c:v>
                </c:pt>
                <c:pt idx="1577">
                  <c:v>2.0954000000000002</c:v>
                </c:pt>
                <c:pt idx="1578">
                  <c:v>2.0811000000000002</c:v>
                </c:pt>
                <c:pt idx="1579">
                  <c:v>2.0986000000000002</c:v>
                </c:pt>
                <c:pt idx="1580">
                  <c:v>2.1047000000000002</c:v>
                </c:pt>
                <c:pt idx="1581">
                  <c:v>2.1355</c:v>
                </c:pt>
                <c:pt idx="1582">
                  <c:v>2.1187999999999998</c:v>
                </c:pt>
                <c:pt idx="1583">
                  <c:v>2.1379000000000001</c:v>
                </c:pt>
                <c:pt idx="1584">
                  <c:v>2.1398000000000001</c:v>
                </c:pt>
                <c:pt idx="1585">
                  <c:v>2.1168</c:v>
                </c:pt>
                <c:pt idx="1586">
                  <c:v>2.1074999999999999</c:v>
                </c:pt>
                <c:pt idx="1587">
                  <c:v>2.1063000000000001</c:v>
                </c:pt>
                <c:pt idx="1588">
                  <c:v>2.0414999999999996</c:v>
                </c:pt>
                <c:pt idx="1589">
                  <c:v>2.0495000000000001</c:v>
                </c:pt>
                <c:pt idx="1590">
                  <c:v>2.0707</c:v>
                </c:pt>
                <c:pt idx="1591">
                  <c:v>2.0698000000000003</c:v>
                </c:pt>
                <c:pt idx="1592">
                  <c:v>2.0579000000000001</c:v>
                </c:pt>
                <c:pt idx="1593">
                  <c:v>2.0764999999999998</c:v>
                </c:pt>
                <c:pt idx="1594">
                  <c:v>2.0252999999999997</c:v>
                </c:pt>
                <c:pt idx="1595">
                  <c:v>2.0320999999999998</c:v>
                </c:pt>
                <c:pt idx="1596">
                  <c:v>2.0694999999999997</c:v>
                </c:pt>
                <c:pt idx="1597">
                  <c:v>2.1035000000000004</c:v>
                </c:pt>
                <c:pt idx="1598">
                  <c:v>2.1173000000000002</c:v>
                </c:pt>
                <c:pt idx="1599">
                  <c:v>2.1150000000000002</c:v>
                </c:pt>
                <c:pt idx="1600">
                  <c:v>2.14</c:v>
                </c:pt>
                <c:pt idx="1601">
                  <c:v>2.1435000000000004</c:v>
                </c:pt>
                <c:pt idx="1602">
                  <c:v>2.1458999999999997</c:v>
                </c:pt>
                <c:pt idx="1603">
                  <c:v>2.1324999999999998</c:v>
                </c:pt>
                <c:pt idx="1604">
                  <c:v>2.125</c:v>
                </c:pt>
                <c:pt idx="1605">
                  <c:v>2.1073000000000004</c:v>
                </c:pt>
                <c:pt idx="1606">
                  <c:v>2.0739999999999998</c:v>
                </c:pt>
                <c:pt idx="1607">
                  <c:v>2.0562</c:v>
                </c:pt>
                <c:pt idx="1608">
                  <c:v>2.0941000000000001</c:v>
                </c:pt>
                <c:pt idx="1609">
                  <c:v>2.1167000000000002</c:v>
                </c:pt>
                <c:pt idx="1610">
                  <c:v>2.1168</c:v>
                </c:pt>
                <c:pt idx="1611">
                  <c:v>2.1098000000000003</c:v>
                </c:pt>
                <c:pt idx="1612">
                  <c:v>2.1012</c:v>
                </c:pt>
                <c:pt idx="1613">
                  <c:v>2.0942000000000003</c:v>
                </c:pt>
                <c:pt idx="1614">
                  <c:v>2.1038000000000001</c:v>
                </c:pt>
                <c:pt idx="1615">
                  <c:v>2.0798000000000001</c:v>
                </c:pt>
                <c:pt idx="1616">
                  <c:v>2.0709</c:v>
                </c:pt>
                <c:pt idx="1617">
                  <c:v>2.1102999999999996</c:v>
                </c:pt>
                <c:pt idx="1618">
                  <c:v>2.0805000000000002</c:v>
                </c:pt>
                <c:pt idx="1619">
                  <c:v>2.0835000000000004</c:v>
                </c:pt>
                <c:pt idx="1620">
                  <c:v>2.0794999999999999</c:v>
                </c:pt>
                <c:pt idx="1621">
                  <c:v>2.0916000000000001</c:v>
                </c:pt>
                <c:pt idx="1622">
                  <c:v>2.1076999999999999</c:v>
                </c:pt>
                <c:pt idx="1623">
                  <c:v>2.0994999999999999</c:v>
                </c:pt>
                <c:pt idx="1624">
                  <c:v>2.0739000000000001</c:v>
                </c:pt>
                <c:pt idx="1625">
                  <c:v>2.0091000000000001</c:v>
                </c:pt>
                <c:pt idx="1626">
                  <c:v>1.9132</c:v>
                </c:pt>
                <c:pt idx="1627">
                  <c:v>1.7983999999999998</c:v>
                </c:pt>
                <c:pt idx="1628">
                  <c:v>1.7605999999999999</c:v>
                </c:pt>
                <c:pt idx="1629">
                  <c:v>1.8682999999999998</c:v>
                </c:pt>
                <c:pt idx="1630">
                  <c:v>1.9380000000000002</c:v>
                </c:pt>
                <c:pt idx="1631">
                  <c:v>1.9398000000000002</c:v>
                </c:pt>
                <c:pt idx="1632">
                  <c:v>1.9150999999999998</c:v>
                </c:pt>
                <c:pt idx="1633">
                  <c:v>1.8289</c:v>
                </c:pt>
                <c:pt idx="1634">
                  <c:v>1.8807</c:v>
                </c:pt>
                <c:pt idx="1635">
                  <c:v>1.8839999999999997</c:v>
                </c:pt>
                <c:pt idx="1636">
                  <c:v>1.8398000000000001</c:v>
                </c:pt>
                <c:pt idx="1637">
                  <c:v>1.9110000000000003</c:v>
                </c:pt>
                <c:pt idx="1638">
                  <c:v>1.8706</c:v>
                </c:pt>
                <c:pt idx="1639">
                  <c:v>1.8856999999999999</c:v>
                </c:pt>
                <c:pt idx="1640">
                  <c:v>1.8987000000000001</c:v>
                </c:pt>
                <c:pt idx="1641">
                  <c:v>1.8868</c:v>
                </c:pt>
                <c:pt idx="1642">
                  <c:v>1.9238999999999999</c:v>
                </c:pt>
                <c:pt idx="1643">
                  <c:v>1.9493</c:v>
                </c:pt>
                <c:pt idx="1644">
                  <c:v>1.9418</c:v>
                </c:pt>
                <c:pt idx="1645">
                  <c:v>1.8942000000000001</c:v>
                </c:pt>
                <c:pt idx="1646">
                  <c:v>1.9074</c:v>
                </c:pt>
                <c:pt idx="1647">
                  <c:v>1.8716000000000002</c:v>
                </c:pt>
                <c:pt idx="1648">
                  <c:v>1.8656999999999999</c:v>
                </c:pt>
                <c:pt idx="1649">
                  <c:v>1.8561000000000001</c:v>
                </c:pt>
                <c:pt idx="1650">
                  <c:v>1.8548000000000002</c:v>
                </c:pt>
                <c:pt idx="1651">
                  <c:v>1.7814999999999999</c:v>
                </c:pt>
                <c:pt idx="1652">
                  <c:v>1.7849000000000002</c:v>
                </c:pt>
                <c:pt idx="1653">
                  <c:v>1.8381000000000001</c:v>
                </c:pt>
                <c:pt idx="1654">
                  <c:v>1.8437000000000001</c:v>
                </c:pt>
                <c:pt idx="1655">
                  <c:v>1.8844000000000001</c:v>
                </c:pt>
                <c:pt idx="1656">
                  <c:v>1.9370999999999998</c:v>
                </c:pt>
                <c:pt idx="1657">
                  <c:v>1.9266000000000003</c:v>
                </c:pt>
                <c:pt idx="1658">
                  <c:v>1.9500999999999999</c:v>
                </c:pt>
                <c:pt idx="1659">
                  <c:v>1.9761000000000002</c:v>
                </c:pt>
                <c:pt idx="1660">
                  <c:v>1.9782999999999999</c:v>
                </c:pt>
                <c:pt idx="1661">
                  <c:v>1.9820999999999998</c:v>
                </c:pt>
                <c:pt idx="1662">
                  <c:v>1.9617000000000002</c:v>
                </c:pt>
                <c:pt idx="1663">
                  <c:v>1.9476999999999998</c:v>
                </c:pt>
                <c:pt idx="1664">
                  <c:v>1.9914999999999998</c:v>
                </c:pt>
                <c:pt idx="1665">
                  <c:v>2.0051999999999999</c:v>
                </c:pt>
                <c:pt idx="1666">
                  <c:v>2.0060000000000002</c:v>
                </c:pt>
                <c:pt idx="1667">
                  <c:v>2.0017</c:v>
                </c:pt>
                <c:pt idx="1668">
                  <c:v>1.9843000000000002</c:v>
                </c:pt>
                <c:pt idx="1669">
                  <c:v>2.0339</c:v>
                </c:pt>
                <c:pt idx="1670">
                  <c:v>2.0673000000000004</c:v>
                </c:pt>
                <c:pt idx="1671">
                  <c:v>2.0614999999999997</c:v>
                </c:pt>
                <c:pt idx="1672">
                  <c:v>2.0537000000000001</c:v>
                </c:pt>
                <c:pt idx="1673">
                  <c:v>2.0898000000000003</c:v>
                </c:pt>
                <c:pt idx="1674">
                  <c:v>2.0883999999999996</c:v>
                </c:pt>
                <c:pt idx="1675">
                  <c:v>2.0736000000000003</c:v>
                </c:pt>
                <c:pt idx="1676">
                  <c:v>2.1101000000000001</c:v>
                </c:pt>
                <c:pt idx="1677">
                  <c:v>2.1185</c:v>
                </c:pt>
                <c:pt idx="1678">
                  <c:v>2.1074999999999999</c:v>
                </c:pt>
                <c:pt idx="1679">
                  <c:v>2.1039999999999996</c:v>
                </c:pt>
                <c:pt idx="1680">
                  <c:v>2.1029</c:v>
                </c:pt>
                <c:pt idx="1681">
                  <c:v>2.0724</c:v>
                </c:pt>
                <c:pt idx="1682">
                  <c:v>2.0770999999999997</c:v>
                </c:pt>
                <c:pt idx="1683">
                  <c:v>2.0670999999999999</c:v>
                </c:pt>
                <c:pt idx="1684">
                  <c:v>2.0242</c:v>
                </c:pt>
                <c:pt idx="1685">
                  <c:v>1.9902999999999997</c:v>
                </c:pt>
                <c:pt idx="1686">
                  <c:v>2.0348999999999999</c:v>
                </c:pt>
                <c:pt idx="1687">
                  <c:v>2.0307999999999997</c:v>
                </c:pt>
                <c:pt idx="1688">
                  <c:v>2.0798000000000001</c:v>
                </c:pt>
                <c:pt idx="1689">
                  <c:v>2.0762999999999998</c:v>
                </c:pt>
                <c:pt idx="1690">
                  <c:v>2.0880999999999998</c:v>
                </c:pt>
                <c:pt idx="1691">
                  <c:v>2.0843000000000003</c:v>
                </c:pt>
                <c:pt idx="1692">
                  <c:v>2.0880000000000001</c:v>
                </c:pt>
                <c:pt idx="1693">
                  <c:v>2.0876000000000001</c:v>
                </c:pt>
                <c:pt idx="1694">
                  <c:v>2.0894999999999997</c:v>
                </c:pt>
                <c:pt idx="1695">
                  <c:v>2.0750999999999999</c:v>
                </c:pt>
                <c:pt idx="1696">
                  <c:v>2.1080000000000001</c:v>
                </c:pt>
                <c:pt idx="1697">
                  <c:v>2.0737999999999999</c:v>
                </c:pt>
                <c:pt idx="1698">
                  <c:v>2.0295999999999998</c:v>
                </c:pt>
                <c:pt idx="1699">
                  <c:v>2.0918000000000001</c:v>
                </c:pt>
                <c:pt idx="1700">
                  <c:v>2.0701999999999998</c:v>
                </c:pt>
                <c:pt idx="1701">
                  <c:v>2.0502999999999996</c:v>
                </c:pt>
                <c:pt idx="1702">
                  <c:v>2.0266999999999999</c:v>
                </c:pt>
                <c:pt idx="1703">
                  <c:v>2.0335000000000001</c:v>
                </c:pt>
                <c:pt idx="1704">
                  <c:v>1.9744999999999999</c:v>
                </c:pt>
                <c:pt idx="1705">
                  <c:v>1.9887000000000001</c:v>
                </c:pt>
                <c:pt idx="1706">
                  <c:v>2.0204000000000004</c:v>
                </c:pt>
                <c:pt idx="1707">
                  <c:v>2.0643000000000002</c:v>
                </c:pt>
                <c:pt idx="1708">
                  <c:v>2.0181999999999998</c:v>
                </c:pt>
                <c:pt idx="1709">
                  <c:v>1.9644999999999999</c:v>
                </c:pt>
                <c:pt idx="1710">
                  <c:v>1.9875</c:v>
                </c:pt>
                <c:pt idx="1711">
                  <c:v>2.0139</c:v>
                </c:pt>
                <c:pt idx="1712">
                  <c:v>2.0512999999999999</c:v>
                </c:pt>
                <c:pt idx="1713">
                  <c:v>2.0463999999999998</c:v>
                </c:pt>
                <c:pt idx="1714">
                  <c:v>2.0398000000000001</c:v>
                </c:pt>
                <c:pt idx="1715">
                  <c:v>2.0720999999999998</c:v>
                </c:pt>
                <c:pt idx="1716">
                  <c:v>2.0499000000000001</c:v>
                </c:pt>
                <c:pt idx="1717">
                  <c:v>2.0211999999999999</c:v>
                </c:pt>
                <c:pt idx="1718">
                  <c:v>1.9750000000000001</c:v>
                </c:pt>
                <c:pt idx="1719">
                  <c:v>1.9810000000000003</c:v>
                </c:pt>
                <c:pt idx="1720">
                  <c:v>1.9419</c:v>
                </c:pt>
                <c:pt idx="1721">
                  <c:v>1.8720999999999999</c:v>
                </c:pt>
                <c:pt idx="1722">
                  <c:v>1.8410000000000002</c:v>
                </c:pt>
                <c:pt idx="1723">
                  <c:v>1.8433999999999997</c:v>
                </c:pt>
                <c:pt idx="1724">
                  <c:v>1.8655999999999999</c:v>
                </c:pt>
                <c:pt idx="1725">
                  <c:v>1.7941000000000003</c:v>
                </c:pt>
                <c:pt idx="1726">
                  <c:v>1.8407</c:v>
                </c:pt>
                <c:pt idx="1727">
                  <c:v>1.7793999999999999</c:v>
                </c:pt>
                <c:pt idx="1728">
                  <c:v>1.7808999999999997</c:v>
                </c:pt>
                <c:pt idx="1729">
                  <c:v>1.7482999999999997</c:v>
                </c:pt>
                <c:pt idx="1730">
                  <c:v>1.7625999999999999</c:v>
                </c:pt>
                <c:pt idx="1731">
                  <c:v>1.8186000000000002</c:v>
                </c:pt>
                <c:pt idx="1732">
                  <c:v>1.7745999999999997</c:v>
                </c:pt>
                <c:pt idx="1733">
                  <c:v>1.8137999999999999</c:v>
                </c:pt>
                <c:pt idx="1734">
                  <c:v>1.7831999999999999</c:v>
                </c:pt>
                <c:pt idx="1735">
                  <c:v>1.7986000000000002</c:v>
                </c:pt>
                <c:pt idx="1736">
                  <c:v>1.8679000000000001</c:v>
                </c:pt>
                <c:pt idx="1737">
                  <c:v>1.8667000000000002</c:v>
                </c:pt>
                <c:pt idx="1738">
                  <c:v>1.8129000000000002</c:v>
                </c:pt>
                <c:pt idx="1739">
                  <c:v>1.827</c:v>
                </c:pt>
                <c:pt idx="1740">
                  <c:v>1.8312999999999999</c:v>
                </c:pt>
                <c:pt idx="1741">
                  <c:v>1.7789999999999997</c:v>
                </c:pt>
                <c:pt idx="1742">
                  <c:v>1.7395999999999998</c:v>
                </c:pt>
                <c:pt idx="1743">
                  <c:v>1.7377999999999998</c:v>
                </c:pt>
                <c:pt idx="1744">
                  <c:v>1.7373000000000003</c:v>
                </c:pt>
                <c:pt idx="1745">
                  <c:v>1.7036000000000002</c:v>
                </c:pt>
                <c:pt idx="1746">
                  <c:v>1.7564</c:v>
                </c:pt>
                <c:pt idx="1747">
                  <c:v>1.8019000000000001</c:v>
                </c:pt>
                <c:pt idx="1748">
                  <c:v>1.8481000000000001</c:v>
                </c:pt>
                <c:pt idx="1749">
                  <c:v>1.8348000000000002</c:v>
                </c:pt>
                <c:pt idx="1750">
                  <c:v>1.8347000000000002</c:v>
                </c:pt>
                <c:pt idx="1751">
                  <c:v>1.8756999999999999</c:v>
                </c:pt>
                <c:pt idx="1752">
                  <c:v>1.8399000000000001</c:v>
                </c:pt>
                <c:pt idx="1753">
                  <c:v>1.8525</c:v>
                </c:pt>
                <c:pt idx="1754">
                  <c:v>1.8849</c:v>
                </c:pt>
                <c:pt idx="1755">
                  <c:v>1.8794999999999999</c:v>
                </c:pt>
                <c:pt idx="1756">
                  <c:v>1.8561000000000001</c:v>
                </c:pt>
                <c:pt idx="1757">
                  <c:v>1.9243000000000001</c:v>
                </c:pt>
                <c:pt idx="1758">
                  <c:v>1.9362000000000001</c:v>
                </c:pt>
                <c:pt idx="1759">
                  <c:v>1.9464999999999997</c:v>
                </c:pt>
                <c:pt idx="1760">
                  <c:v>1.9561999999999999</c:v>
                </c:pt>
                <c:pt idx="1761">
                  <c:v>1.9588999999999999</c:v>
                </c:pt>
                <c:pt idx="1762">
                  <c:v>1.9256</c:v>
                </c:pt>
                <c:pt idx="1763">
                  <c:v>1.9404000000000001</c:v>
                </c:pt>
                <c:pt idx="1764">
                  <c:v>1.9407999999999999</c:v>
                </c:pt>
                <c:pt idx="1765">
                  <c:v>1.9891000000000003</c:v>
                </c:pt>
                <c:pt idx="1766">
                  <c:v>1.9852999999999996</c:v>
                </c:pt>
                <c:pt idx="1767">
                  <c:v>1.9798000000000002</c:v>
                </c:pt>
                <c:pt idx="1768">
                  <c:v>1.9964999999999997</c:v>
                </c:pt>
                <c:pt idx="1769">
                  <c:v>2.0162999999999998</c:v>
                </c:pt>
                <c:pt idx="1770">
                  <c:v>2.0295000000000001</c:v>
                </c:pt>
                <c:pt idx="1771">
                  <c:v>2.0325000000000002</c:v>
                </c:pt>
                <c:pt idx="1772">
                  <c:v>2.0299</c:v>
                </c:pt>
                <c:pt idx="1773">
                  <c:v>2.0105</c:v>
                </c:pt>
                <c:pt idx="1774">
                  <c:v>2.0093999999999999</c:v>
                </c:pt>
                <c:pt idx="1775">
                  <c:v>2.0110000000000001</c:v>
                </c:pt>
                <c:pt idx="1776">
                  <c:v>2.0375999999999999</c:v>
                </c:pt>
                <c:pt idx="1777">
                  <c:v>2.0507999999999997</c:v>
                </c:pt>
                <c:pt idx="1778">
                  <c:v>2.0446</c:v>
                </c:pt>
                <c:pt idx="1779">
                  <c:v>2.0638000000000001</c:v>
                </c:pt>
                <c:pt idx="1780">
                  <c:v>2.0539999999999998</c:v>
                </c:pt>
                <c:pt idx="1781">
                  <c:v>2.0230000000000001</c:v>
                </c:pt>
                <c:pt idx="1782">
                  <c:v>2.0548000000000002</c:v>
                </c:pt>
                <c:pt idx="1783">
                  <c:v>2.0181999999999998</c:v>
                </c:pt>
                <c:pt idx="1784">
                  <c:v>2.0266000000000002</c:v>
                </c:pt>
                <c:pt idx="1785">
                  <c:v>2.0183</c:v>
                </c:pt>
                <c:pt idx="1786">
                  <c:v>2.0474999999999999</c:v>
                </c:pt>
                <c:pt idx="1787">
                  <c:v>2.0781000000000001</c:v>
                </c:pt>
                <c:pt idx="1788">
                  <c:v>2.0786000000000002</c:v>
                </c:pt>
                <c:pt idx="1789">
                  <c:v>2.0756000000000001</c:v>
                </c:pt>
                <c:pt idx="1790">
                  <c:v>2.0956999999999999</c:v>
                </c:pt>
                <c:pt idx="1791">
                  <c:v>2.1052999999999997</c:v>
                </c:pt>
                <c:pt idx="1792">
                  <c:v>2.1075999999999997</c:v>
                </c:pt>
                <c:pt idx="1793">
                  <c:v>2.0914999999999999</c:v>
                </c:pt>
                <c:pt idx="1794">
                  <c:v>2.0916000000000001</c:v>
                </c:pt>
                <c:pt idx="1795">
                  <c:v>2.0860000000000003</c:v>
                </c:pt>
                <c:pt idx="1796">
                  <c:v>2.0918000000000001</c:v>
                </c:pt>
                <c:pt idx="1797">
                  <c:v>2.0968999999999998</c:v>
                </c:pt>
                <c:pt idx="1798">
                  <c:v>2.0682999999999998</c:v>
                </c:pt>
                <c:pt idx="1799">
                  <c:v>2.0527999999999995</c:v>
                </c:pt>
                <c:pt idx="1800">
                  <c:v>2.0766000000000004</c:v>
                </c:pt>
                <c:pt idx="1801">
                  <c:v>2.0499000000000001</c:v>
                </c:pt>
                <c:pt idx="1802">
                  <c:v>2.0318000000000001</c:v>
                </c:pt>
                <c:pt idx="1803">
                  <c:v>2.0311000000000003</c:v>
                </c:pt>
                <c:pt idx="1804">
                  <c:v>2.0406999999999997</c:v>
                </c:pt>
                <c:pt idx="1805">
                  <c:v>2.0430000000000001</c:v>
                </c:pt>
                <c:pt idx="1806">
                  <c:v>2.0810000000000004</c:v>
                </c:pt>
                <c:pt idx="1807">
                  <c:v>2.0514999999999999</c:v>
                </c:pt>
                <c:pt idx="1808">
                  <c:v>2.0510000000000002</c:v>
                </c:pt>
                <c:pt idx="1809">
                  <c:v>2.0251999999999999</c:v>
                </c:pt>
                <c:pt idx="1810">
                  <c:v>2.0548000000000002</c:v>
                </c:pt>
                <c:pt idx="1811">
                  <c:v>2.0260000000000002</c:v>
                </c:pt>
                <c:pt idx="1812">
                  <c:v>2.0266999999999999</c:v>
                </c:pt>
                <c:pt idx="1813">
                  <c:v>2.0154000000000001</c:v>
                </c:pt>
                <c:pt idx="1814">
                  <c:v>2.0336000000000003</c:v>
                </c:pt>
                <c:pt idx="1815">
                  <c:v>2.0273000000000003</c:v>
                </c:pt>
                <c:pt idx="1816">
                  <c:v>2.0687000000000002</c:v>
                </c:pt>
                <c:pt idx="1817">
                  <c:v>2.0901000000000001</c:v>
                </c:pt>
                <c:pt idx="1818">
                  <c:v>2.0893999999999999</c:v>
                </c:pt>
                <c:pt idx="1819">
                  <c:v>2.1027</c:v>
                </c:pt>
                <c:pt idx="1820">
                  <c:v>2.0995999999999997</c:v>
                </c:pt>
                <c:pt idx="1821">
                  <c:v>2.1031</c:v>
                </c:pt>
                <c:pt idx="1822">
                  <c:v>2.1118999999999999</c:v>
                </c:pt>
                <c:pt idx="1823">
                  <c:v>2.1027999999999998</c:v>
                </c:pt>
                <c:pt idx="1824">
                  <c:v>2.1180000000000003</c:v>
                </c:pt>
                <c:pt idx="1825">
                  <c:v>2.1219999999999999</c:v>
                </c:pt>
                <c:pt idx="1826">
                  <c:v>2.1323000000000003</c:v>
                </c:pt>
                <c:pt idx="1827">
                  <c:v>2.1269999999999998</c:v>
                </c:pt>
                <c:pt idx="1828">
                  <c:v>2.0983000000000001</c:v>
                </c:pt>
                <c:pt idx="1829">
                  <c:v>2.0731000000000002</c:v>
                </c:pt>
                <c:pt idx="1830">
                  <c:v>2.0676000000000001</c:v>
                </c:pt>
                <c:pt idx="1831">
                  <c:v>2.0619000000000001</c:v>
                </c:pt>
                <c:pt idx="1832">
                  <c:v>2.0714999999999999</c:v>
                </c:pt>
                <c:pt idx="1833">
                  <c:v>2.0614999999999997</c:v>
                </c:pt>
                <c:pt idx="1834">
                  <c:v>2.0792999999999999</c:v>
                </c:pt>
                <c:pt idx="1835">
                  <c:v>2.0876999999999999</c:v>
                </c:pt>
                <c:pt idx="1836">
                  <c:v>2.0825999999999998</c:v>
                </c:pt>
                <c:pt idx="1837">
                  <c:v>2.1238000000000001</c:v>
                </c:pt>
                <c:pt idx="1838">
                  <c:v>2.0116000000000001</c:v>
                </c:pt>
                <c:pt idx="1839">
                  <c:v>1.9570999999999998</c:v>
                </c:pt>
                <c:pt idx="1840">
                  <c:v>2.0095999999999998</c:v>
                </c:pt>
                <c:pt idx="1841">
                  <c:v>2.0608999999999997</c:v>
                </c:pt>
                <c:pt idx="1842">
                  <c:v>2.1024000000000003</c:v>
                </c:pt>
                <c:pt idx="1843">
                  <c:v>2.1083999999999996</c:v>
                </c:pt>
                <c:pt idx="1844">
                  <c:v>2.0872000000000002</c:v>
                </c:pt>
                <c:pt idx="1845">
                  <c:v>2.1036999999999999</c:v>
                </c:pt>
                <c:pt idx="1846">
                  <c:v>2.1010000000000004</c:v>
                </c:pt>
                <c:pt idx="1847">
                  <c:v>2.1482999999999999</c:v>
                </c:pt>
                <c:pt idx="1848">
                  <c:v>2.1589999999999998</c:v>
                </c:pt>
                <c:pt idx="1849">
                  <c:v>2.1811000000000003</c:v>
                </c:pt>
                <c:pt idx="1850">
                  <c:v>2.1816000000000004</c:v>
                </c:pt>
                <c:pt idx="1851">
                  <c:v>2.1982999999999997</c:v>
                </c:pt>
                <c:pt idx="1852">
                  <c:v>2.1952999999999996</c:v>
                </c:pt>
                <c:pt idx="1853">
                  <c:v>2.2029000000000001</c:v>
                </c:pt>
                <c:pt idx="1854">
                  <c:v>2.1983999999999999</c:v>
                </c:pt>
                <c:pt idx="1855">
                  <c:v>2.2119999999999997</c:v>
                </c:pt>
                <c:pt idx="1856">
                  <c:v>2.2004000000000001</c:v>
                </c:pt>
                <c:pt idx="1857">
                  <c:v>2.2149999999999999</c:v>
                </c:pt>
                <c:pt idx="1858">
                  <c:v>2.2052999999999998</c:v>
                </c:pt>
                <c:pt idx="1859">
                  <c:v>2.2063000000000001</c:v>
                </c:pt>
                <c:pt idx="1860">
                  <c:v>2.2025000000000001</c:v>
                </c:pt>
                <c:pt idx="1861">
                  <c:v>2.2075999999999998</c:v>
                </c:pt>
                <c:pt idx="1862">
                  <c:v>2.2129000000000003</c:v>
                </c:pt>
                <c:pt idx="1863">
                  <c:v>2.2088000000000001</c:v>
                </c:pt>
                <c:pt idx="1864">
                  <c:v>2.1883999999999997</c:v>
                </c:pt>
                <c:pt idx="1865">
                  <c:v>2.1983999999999999</c:v>
                </c:pt>
                <c:pt idx="1866">
                  <c:v>2.1989999999999998</c:v>
                </c:pt>
                <c:pt idx="1867">
                  <c:v>2.2266000000000004</c:v>
                </c:pt>
                <c:pt idx="1868">
                  <c:v>2.2236000000000002</c:v>
                </c:pt>
                <c:pt idx="1869">
                  <c:v>2.2248999999999999</c:v>
                </c:pt>
                <c:pt idx="1870">
                  <c:v>2.2157</c:v>
                </c:pt>
                <c:pt idx="1871">
                  <c:v>2.2308999999999997</c:v>
                </c:pt>
                <c:pt idx="1872">
                  <c:v>2.2282999999999999</c:v>
                </c:pt>
                <c:pt idx="1873">
                  <c:v>2.2373000000000003</c:v>
                </c:pt>
                <c:pt idx="1874">
                  <c:v>2.2195999999999998</c:v>
                </c:pt>
                <c:pt idx="1875">
                  <c:v>2.2256</c:v>
                </c:pt>
                <c:pt idx="1876">
                  <c:v>2.2326999999999999</c:v>
                </c:pt>
                <c:pt idx="1877">
                  <c:v>2.2280000000000002</c:v>
                </c:pt>
                <c:pt idx="1878">
                  <c:v>2.2262</c:v>
                </c:pt>
                <c:pt idx="1879">
                  <c:v>2.2324999999999999</c:v>
                </c:pt>
                <c:pt idx="1880">
                  <c:v>2.2156000000000002</c:v>
                </c:pt>
                <c:pt idx="1881">
                  <c:v>2.2111999999999998</c:v>
                </c:pt>
                <c:pt idx="1882">
                  <c:v>2.2061000000000002</c:v>
                </c:pt>
                <c:pt idx="1883">
                  <c:v>2.2229000000000001</c:v>
                </c:pt>
                <c:pt idx="1884">
                  <c:v>2.2166000000000001</c:v>
                </c:pt>
                <c:pt idx="1885">
                  <c:v>2.2088999999999999</c:v>
                </c:pt>
                <c:pt idx="1886">
                  <c:v>2.2088000000000001</c:v>
                </c:pt>
                <c:pt idx="1887">
                  <c:v>2.2223000000000002</c:v>
                </c:pt>
                <c:pt idx="1888">
                  <c:v>2.2319</c:v>
                </c:pt>
                <c:pt idx="1889">
                  <c:v>2.2313999999999998</c:v>
                </c:pt>
                <c:pt idx="1890">
                  <c:v>2.2242000000000002</c:v>
                </c:pt>
                <c:pt idx="1891">
                  <c:v>2.1452</c:v>
                </c:pt>
                <c:pt idx="1892">
                  <c:v>2.1913</c:v>
                </c:pt>
                <c:pt idx="1893">
                  <c:v>2.1439999999999997</c:v>
                </c:pt>
                <c:pt idx="1894">
                  <c:v>2.1422000000000003</c:v>
                </c:pt>
                <c:pt idx="1895">
                  <c:v>2.1738999999999997</c:v>
                </c:pt>
                <c:pt idx="1896">
                  <c:v>2.1619999999999999</c:v>
                </c:pt>
                <c:pt idx="1897">
                  <c:v>2.1619000000000002</c:v>
                </c:pt>
                <c:pt idx="1898">
                  <c:v>2.1627999999999998</c:v>
                </c:pt>
                <c:pt idx="1899">
                  <c:v>2.1974</c:v>
                </c:pt>
                <c:pt idx="1900">
                  <c:v>2.2181999999999999</c:v>
                </c:pt>
                <c:pt idx="1901">
                  <c:v>2.1997000000000004</c:v>
                </c:pt>
                <c:pt idx="1902">
                  <c:v>2.1722000000000001</c:v>
                </c:pt>
                <c:pt idx="1903">
                  <c:v>2.1926999999999999</c:v>
                </c:pt>
                <c:pt idx="1904">
                  <c:v>2.2096</c:v>
                </c:pt>
                <c:pt idx="1905">
                  <c:v>2.1797000000000004</c:v>
                </c:pt>
                <c:pt idx="1906">
                  <c:v>2.2050000000000001</c:v>
                </c:pt>
                <c:pt idx="1907">
                  <c:v>2.1944999999999997</c:v>
                </c:pt>
                <c:pt idx="1908">
                  <c:v>2.1787000000000001</c:v>
                </c:pt>
                <c:pt idx="1909">
                  <c:v>2.1924000000000001</c:v>
                </c:pt>
                <c:pt idx="1910">
                  <c:v>2.1938999999999997</c:v>
                </c:pt>
                <c:pt idx="1911">
                  <c:v>2.1835000000000004</c:v>
                </c:pt>
                <c:pt idx="1912">
                  <c:v>2.1981999999999999</c:v>
                </c:pt>
                <c:pt idx="1913">
                  <c:v>2.1583999999999999</c:v>
                </c:pt>
                <c:pt idx="1914">
                  <c:v>2.1619999999999999</c:v>
                </c:pt>
                <c:pt idx="1915">
                  <c:v>2.1522000000000001</c:v>
                </c:pt>
                <c:pt idx="1916">
                  <c:v>2.1527999999999996</c:v>
                </c:pt>
                <c:pt idx="1917">
                  <c:v>2.1431999999999998</c:v>
                </c:pt>
                <c:pt idx="1918">
                  <c:v>2.1625999999999999</c:v>
                </c:pt>
                <c:pt idx="1919">
                  <c:v>2.1694999999999998</c:v>
                </c:pt>
                <c:pt idx="1920">
                  <c:v>2.1652</c:v>
                </c:pt>
                <c:pt idx="1921">
                  <c:v>2.1649000000000003</c:v>
                </c:pt>
                <c:pt idx="1922">
                  <c:v>2.1798999999999999</c:v>
                </c:pt>
                <c:pt idx="1923">
                  <c:v>2.1679000000000004</c:v>
                </c:pt>
                <c:pt idx="1924">
                  <c:v>2.1623999999999999</c:v>
                </c:pt>
                <c:pt idx="1925">
                  <c:v>2.1529000000000003</c:v>
                </c:pt>
                <c:pt idx="1926">
                  <c:v>2.1431</c:v>
                </c:pt>
                <c:pt idx="1927">
                  <c:v>2.1426999999999996</c:v>
                </c:pt>
                <c:pt idx="1928">
                  <c:v>2.1214</c:v>
                </c:pt>
                <c:pt idx="1929">
                  <c:v>2.1010000000000004</c:v>
                </c:pt>
                <c:pt idx="1930">
                  <c:v>2.0873000000000004</c:v>
                </c:pt>
                <c:pt idx="1931">
                  <c:v>2.0822000000000003</c:v>
                </c:pt>
                <c:pt idx="1932">
                  <c:v>2.1507000000000001</c:v>
                </c:pt>
                <c:pt idx="1933">
                  <c:v>2.1625999999999999</c:v>
                </c:pt>
                <c:pt idx="1934">
                  <c:v>2.1976</c:v>
                </c:pt>
                <c:pt idx="1935">
                  <c:v>2.2037999999999998</c:v>
                </c:pt>
                <c:pt idx="1936">
                  <c:v>2.1993</c:v>
                </c:pt>
                <c:pt idx="1937">
                  <c:v>2.1989999999999998</c:v>
                </c:pt>
                <c:pt idx="1938">
                  <c:v>2.2229000000000001</c:v>
                </c:pt>
                <c:pt idx="1939">
                  <c:v>2.2177999999999995</c:v>
                </c:pt>
                <c:pt idx="1940">
                  <c:v>2.2329000000000003</c:v>
                </c:pt>
                <c:pt idx="1941">
                  <c:v>2.2250999999999999</c:v>
                </c:pt>
                <c:pt idx="1942">
                  <c:v>2.2492000000000001</c:v>
                </c:pt>
                <c:pt idx="1943">
                  <c:v>2.2562000000000002</c:v>
                </c:pt>
                <c:pt idx="1944">
                  <c:v>2.2588999999999997</c:v>
                </c:pt>
                <c:pt idx="1945">
                  <c:v>2.2716000000000003</c:v>
                </c:pt>
                <c:pt idx="1946">
                  <c:v>2.2544</c:v>
                </c:pt>
                <c:pt idx="1947">
                  <c:v>2.2587999999999999</c:v>
                </c:pt>
                <c:pt idx="1948">
                  <c:v>2.2500999999999998</c:v>
                </c:pt>
                <c:pt idx="1949">
                  <c:v>2.2387000000000001</c:v>
                </c:pt>
                <c:pt idx="1950">
                  <c:v>2.2400000000000002</c:v>
                </c:pt>
                <c:pt idx="1951">
                  <c:v>2.2588999999999997</c:v>
                </c:pt>
                <c:pt idx="1952">
                  <c:v>2.27</c:v>
                </c:pt>
                <c:pt idx="1953">
                  <c:v>2.3130000000000002</c:v>
                </c:pt>
                <c:pt idx="1954">
                  <c:v>2.3201999999999998</c:v>
                </c:pt>
                <c:pt idx="1955">
                  <c:v>2.3399000000000001</c:v>
                </c:pt>
                <c:pt idx="1956">
                  <c:v>2.3361000000000001</c:v>
                </c:pt>
                <c:pt idx="1957">
                  <c:v>2.3579000000000003</c:v>
                </c:pt>
                <c:pt idx="1958">
                  <c:v>2.3306</c:v>
                </c:pt>
                <c:pt idx="1959">
                  <c:v>2.3436000000000003</c:v>
                </c:pt>
                <c:pt idx="1960">
                  <c:v>2.3376999999999999</c:v>
                </c:pt>
                <c:pt idx="1961">
                  <c:v>2.3443000000000001</c:v>
                </c:pt>
                <c:pt idx="1962">
                  <c:v>2.3564999999999996</c:v>
                </c:pt>
                <c:pt idx="1963">
                  <c:v>2.3481999999999998</c:v>
                </c:pt>
                <c:pt idx="1964">
                  <c:v>2.3420000000000001</c:v>
                </c:pt>
                <c:pt idx="1965">
                  <c:v>2.3462000000000001</c:v>
                </c:pt>
                <c:pt idx="1966">
                  <c:v>2.3536999999999999</c:v>
                </c:pt>
                <c:pt idx="1967">
                  <c:v>2.3256999999999999</c:v>
                </c:pt>
                <c:pt idx="1968">
                  <c:v>2.3247000000000004</c:v>
                </c:pt>
                <c:pt idx="1969">
                  <c:v>2.3092999999999999</c:v>
                </c:pt>
                <c:pt idx="1970">
                  <c:v>2.3374000000000001</c:v>
                </c:pt>
                <c:pt idx="1971">
                  <c:v>2.3564999999999996</c:v>
                </c:pt>
                <c:pt idx="1972">
                  <c:v>2.3538999999999999</c:v>
                </c:pt>
                <c:pt idx="1973">
                  <c:v>2.3656999999999999</c:v>
                </c:pt>
                <c:pt idx="1974">
                  <c:v>2.3536999999999999</c:v>
                </c:pt>
                <c:pt idx="1975">
                  <c:v>2.3536999999999999</c:v>
                </c:pt>
                <c:pt idx="1976">
                  <c:v>2.3632</c:v>
                </c:pt>
                <c:pt idx="1977">
                  <c:v>2.3560000000000003</c:v>
                </c:pt>
                <c:pt idx="1978">
                  <c:v>2.3622000000000001</c:v>
                </c:pt>
                <c:pt idx="1979">
                  <c:v>2.3522000000000003</c:v>
                </c:pt>
                <c:pt idx="1980">
                  <c:v>2.3582000000000001</c:v>
                </c:pt>
                <c:pt idx="1981">
                  <c:v>2.3460000000000001</c:v>
                </c:pt>
                <c:pt idx="1982">
                  <c:v>2.3573000000000004</c:v>
                </c:pt>
                <c:pt idx="1983">
                  <c:v>2.3483000000000001</c:v>
                </c:pt>
                <c:pt idx="1984">
                  <c:v>2.3701999999999996</c:v>
                </c:pt>
                <c:pt idx="1985">
                  <c:v>2.3973</c:v>
                </c:pt>
                <c:pt idx="1986">
                  <c:v>2.3948</c:v>
                </c:pt>
                <c:pt idx="1987">
                  <c:v>2.3919000000000001</c:v>
                </c:pt>
                <c:pt idx="1988">
                  <c:v>2.3714999999999997</c:v>
                </c:pt>
                <c:pt idx="1989">
                  <c:v>2.3685</c:v>
                </c:pt>
                <c:pt idx="1990">
                  <c:v>2.3694999999999999</c:v>
                </c:pt>
                <c:pt idx="1991">
                  <c:v>2.3714</c:v>
                </c:pt>
                <c:pt idx="1992">
                  <c:v>2.3958999999999997</c:v>
                </c:pt>
                <c:pt idx="1993">
                  <c:v>2.3887</c:v>
                </c:pt>
                <c:pt idx="1994">
                  <c:v>2.3895</c:v>
                </c:pt>
                <c:pt idx="1995">
                  <c:v>2.3917999999999999</c:v>
                </c:pt>
                <c:pt idx="1996">
                  <c:v>2.4112999999999998</c:v>
                </c:pt>
                <c:pt idx="1997">
                  <c:v>2.4235000000000002</c:v>
                </c:pt>
                <c:pt idx="1998">
                  <c:v>2.4414999999999996</c:v>
                </c:pt>
                <c:pt idx="1999">
                  <c:v>2.4551999999999996</c:v>
                </c:pt>
                <c:pt idx="2000">
                  <c:v>2.4725000000000001</c:v>
                </c:pt>
                <c:pt idx="2001">
                  <c:v>2.4695</c:v>
                </c:pt>
                <c:pt idx="2002">
                  <c:v>2.4752999999999998</c:v>
                </c:pt>
                <c:pt idx="2003">
                  <c:v>2.4962999999999997</c:v>
                </c:pt>
                <c:pt idx="2004">
                  <c:v>2.4925999999999999</c:v>
                </c:pt>
                <c:pt idx="2005">
                  <c:v>2.4939999999999998</c:v>
                </c:pt>
                <c:pt idx="2006">
                  <c:v>2.4992000000000001</c:v>
                </c:pt>
                <c:pt idx="2007">
                  <c:v>2.5027999999999997</c:v>
                </c:pt>
                <c:pt idx="2008">
                  <c:v>2.4937999999999998</c:v>
                </c:pt>
                <c:pt idx="2009">
                  <c:v>2.5414999999999996</c:v>
                </c:pt>
                <c:pt idx="2010">
                  <c:v>2.5207999999999999</c:v>
                </c:pt>
                <c:pt idx="2011">
                  <c:v>2.5225999999999997</c:v>
                </c:pt>
                <c:pt idx="2012">
                  <c:v>2.5110000000000001</c:v>
                </c:pt>
                <c:pt idx="2013">
                  <c:v>2.5007999999999999</c:v>
                </c:pt>
                <c:pt idx="2014">
                  <c:v>2.4927999999999999</c:v>
                </c:pt>
                <c:pt idx="2015">
                  <c:v>2.4956</c:v>
                </c:pt>
                <c:pt idx="2016">
                  <c:v>2.5069999999999997</c:v>
                </c:pt>
                <c:pt idx="2017">
                  <c:v>2.5082999999999998</c:v>
                </c:pt>
                <c:pt idx="2018">
                  <c:v>2.4964</c:v>
                </c:pt>
                <c:pt idx="2019">
                  <c:v>2.5257000000000001</c:v>
                </c:pt>
                <c:pt idx="2020">
                  <c:v>2.52</c:v>
                </c:pt>
                <c:pt idx="2021">
                  <c:v>2.5154000000000001</c:v>
                </c:pt>
                <c:pt idx="2022">
                  <c:v>2.5082999999999998</c:v>
                </c:pt>
                <c:pt idx="2023">
                  <c:v>2.4648000000000003</c:v>
                </c:pt>
                <c:pt idx="2024">
                  <c:v>2.4712999999999998</c:v>
                </c:pt>
                <c:pt idx="2025">
                  <c:v>2.4676</c:v>
                </c:pt>
                <c:pt idx="2026">
                  <c:v>2.4647000000000001</c:v>
                </c:pt>
                <c:pt idx="2027">
                  <c:v>2.4611999999999998</c:v>
                </c:pt>
                <c:pt idx="2028">
                  <c:v>2.4863</c:v>
                </c:pt>
                <c:pt idx="2029">
                  <c:v>2.4901</c:v>
                </c:pt>
                <c:pt idx="2030">
                  <c:v>2.5002999999999997</c:v>
                </c:pt>
                <c:pt idx="2031">
                  <c:v>2.4923999999999999</c:v>
                </c:pt>
                <c:pt idx="2032">
                  <c:v>2.4867000000000004</c:v>
                </c:pt>
                <c:pt idx="2033">
                  <c:v>2.4885999999999999</c:v>
                </c:pt>
                <c:pt idx="2034">
                  <c:v>2.4780000000000002</c:v>
                </c:pt>
                <c:pt idx="2035">
                  <c:v>2.4847000000000001</c:v>
                </c:pt>
                <c:pt idx="2036">
                  <c:v>2.4818000000000002</c:v>
                </c:pt>
                <c:pt idx="2037">
                  <c:v>2.4842</c:v>
                </c:pt>
                <c:pt idx="2038">
                  <c:v>2.4792000000000001</c:v>
                </c:pt>
                <c:pt idx="2039">
                  <c:v>2.4661</c:v>
                </c:pt>
                <c:pt idx="2040">
                  <c:v>2.4424999999999999</c:v>
                </c:pt>
                <c:pt idx="2041">
                  <c:v>2.4720999999999997</c:v>
                </c:pt>
                <c:pt idx="2042">
                  <c:v>2.4621</c:v>
                </c:pt>
                <c:pt idx="2043">
                  <c:v>2.4561000000000002</c:v>
                </c:pt>
                <c:pt idx="2044">
                  <c:v>2.4822000000000002</c:v>
                </c:pt>
                <c:pt idx="2045">
                  <c:v>2.4717000000000002</c:v>
                </c:pt>
                <c:pt idx="2046">
                  <c:v>2.5093000000000001</c:v>
                </c:pt>
                <c:pt idx="2047">
                  <c:v>2.5306999999999999</c:v>
                </c:pt>
                <c:pt idx="2048">
                  <c:v>2.5289999999999999</c:v>
                </c:pt>
                <c:pt idx="2049">
                  <c:v>2.5308999999999999</c:v>
                </c:pt>
                <c:pt idx="2050">
                  <c:v>2.5242</c:v>
                </c:pt>
                <c:pt idx="2051">
                  <c:v>2.5302999999999995</c:v>
                </c:pt>
                <c:pt idx="2052">
                  <c:v>2.5345</c:v>
                </c:pt>
                <c:pt idx="2053">
                  <c:v>2.5299999999999998</c:v>
                </c:pt>
                <c:pt idx="2054">
                  <c:v>2.532</c:v>
                </c:pt>
                <c:pt idx="2055">
                  <c:v>2.5465</c:v>
                </c:pt>
                <c:pt idx="2056">
                  <c:v>2.5466000000000002</c:v>
                </c:pt>
                <c:pt idx="2057">
                  <c:v>2.5430000000000001</c:v>
                </c:pt>
                <c:pt idx="2058">
                  <c:v>2.5469999999999997</c:v>
                </c:pt>
                <c:pt idx="2059">
                  <c:v>2.5392999999999999</c:v>
                </c:pt>
                <c:pt idx="2060">
                  <c:v>2.5341000000000005</c:v>
                </c:pt>
                <c:pt idx="2061">
                  <c:v>2.5508999999999999</c:v>
                </c:pt>
                <c:pt idx="2062">
                  <c:v>2.5485000000000002</c:v>
                </c:pt>
                <c:pt idx="2063">
                  <c:v>2.484</c:v>
                </c:pt>
                <c:pt idx="2064">
                  <c:v>2.4967999999999999</c:v>
                </c:pt>
                <c:pt idx="2065">
                  <c:v>2.5205000000000002</c:v>
                </c:pt>
                <c:pt idx="2066">
                  <c:v>2.5387</c:v>
                </c:pt>
                <c:pt idx="2067">
                  <c:v>2.5451999999999999</c:v>
                </c:pt>
                <c:pt idx="2068">
                  <c:v>2.5539999999999998</c:v>
                </c:pt>
                <c:pt idx="2069">
                  <c:v>2.5698000000000003</c:v>
                </c:pt>
                <c:pt idx="2070">
                  <c:v>2.5709</c:v>
                </c:pt>
                <c:pt idx="2071">
                  <c:v>2.5666000000000002</c:v>
                </c:pt>
                <c:pt idx="2072">
                  <c:v>2.5649999999999999</c:v>
                </c:pt>
                <c:pt idx="2073">
                  <c:v>2.5918999999999999</c:v>
                </c:pt>
                <c:pt idx="2074">
                  <c:v>2.6052999999999997</c:v>
                </c:pt>
                <c:pt idx="2075">
                  <c:v>2.6008999999999998</c:v>
                </c:pt>
                <c:pt idx="2076">
                  <c:v>2.5908999999999995</c:v>
                </c:pt>
                <c:pt idx="2077">
                  <c:v>2.5964999999999998</c:v>
                </c:pt>
                <c:pt idx="2078">
                  <c:v>2.5975000000000001</c:v>
                </c:pt>
                <c:pt idx="2079">
                  <c:v>2.5945</c:v>
                </c:pt>
                <c:pt idx="2080">
                  <c:v>2.5910000000000002</c:v>
                </c:pt>
                <c:pt idx="2081">
                  <c:v>2.6072000000000002</c:v>
                </c:pt>
                <c:pt idx="2082">
                  <c:v>2.6036000000000001</c:v>
                </c:pt>
                <c:pt idx="2083">
                  <c:v>2.5954999999999999</c:v>
                </c:pt>
                <c:pt idx="2084">
                  <c:v>2.5964999999999998</c:v>
                </c:pt>
                <c:pt idx="2085">
                  <c:v>2.6264999999999996</c:v>
                </c:pt>
                <c:pt idx="2086">
                  <c:v>2.6022000000000003</c:v>
                </c:pt>
                <c:pt idx="2087">
                  <c:v>2.6001999999999996</c:v>
                </c:pt>
                <c:pt idx="2088">
                  <c:v>2.5985</c:v>
                </c:pt>
                <c:pt idx="2089">
                  <c:v>2.6041000000000003</c:v>
                </c:pt>
                <c:pt idx="2090">
                  <c:v>2.6052999999999997</c:v>
                </c:pt>
                <c:pt idx="2091">
                  <c:v>2.5762</c:v>
                </c:pt>
                <c:pt idx="2092">
                  <c:v>2.6076999999999999</c:v>
                </c:pt>
                <c:pt idx="2093">
                  <c:v>2.5766000000000004</c:v>
                </c:pt>
                <c:pt idx="2094">
                  <c:v>2.5820999999999996</c:v>
                </c:pt>
                <c:pt idx="2095">
                  <c:v>2.5904000000000003</c:v>
                </c:pt>
                <c:pt idx="2096">
                  <c:v>2.5956000000000001</c:v>
                </c:pt>
                <c:pt idx="2097">
                  <c:v>2.5619000000000001</c:v>
                </c:pt>
                <c:pt idx="2098">
                  <c:v>2.5847000000000002</c:v>
                </c:pt>
                <c:pt idx="2099">
                  <c:v>2.5880999999999998</c:v>
                </c:pt>
                <c:pt idx="2100">
                  <c:v>2.5852999999999997</c:v>
                </c:pt>
                <c:pt idx="2101">
                  <c:v>2.6113999999999997</c:v>
                </c:pt>
                <c:pt idx="2102">
                  <c:v>2.6181999999999999</c:v>
                </c:pt>
                <c:pt idx="2103">
                  <c:v>2.6351</c:v>
                </c:pt>
                <c:pt idx="2104">
                  <c:v>2.6349</c:v>
                </c:pt>
                <c:pt idx="2105">
                  <c:v>2.6370999999999998</c:v>
                </c:pt>
                <c:pt idx="2106">
                  <c:v>2.6566000000000001</c:v>
                </c:pt>
                <c:pt idx="2107">
                  <c:v>2.6561000000000003</c:v>
                </c:pt>
                <c:pt idx="2108">
                  <c:v>2.6547000000000001</c:v>
                </c:pt>
                <c:pt idx="2109">
                  <c:v>2.6508999999999996</c:v>
                </c:pt>
                <c:pt idx="2110">
                  <c:v>2.6614999999999998</c:v>
                </c:pt>
                <c:pt idx="2111">
                  <c:v>2.6625999999999999</c:v>
                </c:pt>
                <c:pt idx="2112">
                  <c:v>2.6589999999999998</c:v>
                </c:pt>
                <c:pt idx="2113">
                  <c:v>2.6541000000000001</c:v>
                </c:pt>
                <c:pt idx="2114">
                  <c:v>2.6513999999999998</c:v>
                </c:pt>
                <c:pt idx="2115">
                  <c:v>2.6604000000000001</c:v>
                </c:pt>
                <c:pt idx="2116">
                  <c:v>2.6622000000000003</c:v>
                </c:pt>
                <c:pt idx="2117">
                  <c:v>2.6542000000000003</c:v>
                </c:pt>
                <c:pt idx="2118">
                  <c:v>2.6611000000000002</c:v>
                </c:pt>
                <c:pt idx="2119">
                  <c:v>2.6670999999999996</c:v>
                </c:pt>
                <c:pt idx="2120">
                  <c:v>2.6582999999999997</c:v>
                </c:pt>
                <c:pt idx="2121">
                  <c:v>2.6568999999999998</c:v>
                </c:pt>
                <c:pt idx="2122">
                  <c:v>2.6039999999999996</c:v>
                </c:pt>
                <c:pt idx="2123">
                  <c:v>2.6086</c:v>
                </c:pt>
                <c:pt idx="2124">
                  <c:v>2.6448</c:v>
                </c:pt>
                <c:pt idx="2125">
                  <c:v>2.6430000000000002</c:v>
                </c:pt>
                <c:pt idx="2126">
                  <c:v>2.6482000000000001</c:v>
                </c:pt>
                <c:pt idx="2127">
                  <c:v>2.5918999999999999</c:v>
                </c:pt>
                <c:pt idx="2128">
                  <c:v>2.5852999999999997</c:v>
                </c:pt>
                <c:pt idx="2129">
                  <c:v>2.5893999999999999</c:v>
                </c:pt>
                <c:pt idx="2130">
                  <c:v>2.6250999999999998</c:v>
                </c:pt>
                <c:pt idx="2131">
                  <c:v>2.6126</c:v>
                </c:pt>
                <c:pt idx="2132">
                  <c:v>2.6050999999999997</c:v>
                </c:pt>
                <c:pt idx="2133">
                  <c:v>2.6111</c:v>
                </c:pt>
                <c:pt idx="2134">
                  <c:v>2.6129000000000002</c:v>
                </c:pt>
                <c:pt idx="2135">
                  <c:v>2.6160000000000001</c:v>
                </c:pt>
                <c:pt idx="2136">
                  <c:v>2.6326000000000001</c:v>
                </c:pt>
                <c:pt idx="2137">
                  <c:v>2.6533999999999995</c:v>
                </c:pt>
                <c:pt idx="2138">
                  <c:v>2.6606999999999998</c:v>
                </c:pt>
                <c:pt idx="2139">
                  <c:v>2.633</c:v>
                </c:pt>
                <c:pt idx="2140">
                  <c:v>2.6444000000000001</c:v>
                </c:pt>
                <c:pt idx="2141">
                  <c:v>2.6436999999999999</c:v>
                </c:pt>
                <c:pt idx="2142">
                  <c:v>2.6382999999999996</c:v>
                </c:pt>
                <c:pt idx="2143">
                  <c:v>2.6777999999999995</c:v>
                </c:pt>
                <c:pt idx="2144">
                  <c:v>2.6900999999999997</c:v>
                </c:pt>
                <c:pt idx="2145">
                  <c:v>2.6929000000000003</c:v>
                </c:pt>
                <c:pt idx="2146">
                  <c:v>2.6888999999999998</c:v>
                </c:pt>
                <c:pt idx="2147">
                  <c:v>2.6957</c:v>
                </c:pt>
                <c:pt idx="2148">
                  <c:v>2.7010000000000001</c:v>
                </c:pt>
                <c:pt idx="2149">
                  <c:v>2.7051999999999996</c:v>
                </c:pt>
                <c:pt idx="2150">
                  <c:v>2.7075</c:v>
                </c:pt>
                <c:pt idx="2151">
                  <c:v>2.6962000000000002</c:v>
                </c:pt>
                <c:pt idx="2152">
                  <c:v>2.6986000000000003</c:v>
                </c:pt>
                <c:pt idx="2153">
                  <c:v>2.6904000000000003</c:v>
                </c:pt>
                <c:pt idx="2154">
                  <c:v>2.6907000000000001</c:v>
                </c:pt>
                <c:pt idx="2155">
                  <c:v>2.7056999999999998</c:v>
                </c:pt>
                <c:pt idx="2156">
                  <c:v>2.7101999999999999</c:v>
                </c:pt>
                <c:pt idx="2157">
                  <c:v>2.7239</c:v>
                </c:pt>
                <c:pt idx="2158">
                  <c:v>2.7383999999999999</c:v>
                </c:pt>
                <c:pt idx="2159">
                  <c:v>2.7464</c:v>
                </c:pt>
                <c:pt idx="2160">
                  <c:v>2.7511000000000001</c:v>
                </c:pt>
                <c:pt idx="2161">
                  <c:v>2.7723</c:v>
                </c:pt>
                <c:pt idx="2162">
                  <c:v>2.7681999999999998</c:v>
                </c:pt>
                <c:pt idx="2163">
                  <c:v>2.7614000000000001</c:v>
                </c:pt>
                <c:pt idx="2164">
                  <c:v>2.7702</c:v>
                </c:pt>
                <c:pt idx="2165">
                  <c:v>2.7769999999999997</c:v>
                </c:pt>
                <c:pt idx="2166">
                  <c:v>2.7706</c:v>
                </c:pt>
                <c:pt idx="2167">
                  <c:v>2.7738999999999998</c:v>
                </c:pt>
                <c:pt idx="2168">
                  <c:v>2.7805</c:v>
                </c:pt>
                <c:pt idx="2169">
                  <c:v>2.7831000000000001</c:v>
                </c:pt>
                <c:pt idx="2170">
                  <c:v>2.7858999999999998</c:v>
                </c:pt>
                <c:pt idx="2171">
                  <c:v>2.7870999999999997</c:v>
                </c:pt>
                <c:pt idx="2172">
                  <c:v>2.8064999999999998</c:v>
                </c:pt>
                <c:pt idx="2173">
                  <c:v>2.7913999999999999</c:v>
                </c:pt>
                <c:pt idx="2174">
                  <c:v>2.7974999999999999</c:v>
                </c:pt>
                <c:pt idx="2175">
                  <c:v>2.7798000000000003</c:v>
                </c:pt>
                <c:pt idx="2176">
                  <c:v>2.7845999999999997</c:v>
                </c:pt>
                <c:pt idx="2177">
                  <c:v>2.8151999999999999</c:v>
                </c:pt>
                <c:pt idx="2178">
                  <c:v>2.8029999999999999</c:v>
                </c:pt>
                <c:pt idx="2179">
                  <c:v>2.8066000000000004</c:v>
                </c:pt>
                <c:pt idx="2180">
                  <c:v>2.8125999999999998</c:v>
                </c:pt>
                <c:pt idx="2181">
                  <c:v>2.8133999999999997</c:v>
                </c:pt>
                <c:pt idx="2182">
                  <c:v>2.8251999999999997</c:v>
                </c:pt>
                <c:pt idx="2183">
                  <c:v>2.83</c:v>
                </c:pt>
                <c:pt idx="2184">
                  <c:v>2.8292999999999999</c:v>
                </c:pt>
                <c:pt idx="2185">
                  <c:v>2.8348</c:v>
                </c:pt>
                <c:pt idx="2186">
                  <c:v>2.8204000000000002</c:v>
                </c:pt>
                <c:pt idx="2187">
                  <c:v>2.8169999999999997</c:v>
                </c:pt>
                <c:pt idx="2188">
                  <c:v>2.8207</c:v>
                </c:pt>
                <c:pt idx="2189">
                  <c:v>2.8119000000000001</c:v>
                </c:pt>
                <c:pt idx="2190">
                  <c:v>2.7907999999999999</c:v>
                </c:pt>
                <c:pt idx="2191">
                  <c:v>2.8218999999999999</c:v>
                </c:pt>
                <c:pt idx="2192">
                  <c:v>2.8119000000000001</c:v>
                </c:pt>
                <c:pt idx="2193">
                  <c:v>2.8167</c:v>
                </c:pt>
                <c:pt idx="2194">
                  <c:v>2.8417000000000003</c:v>
                </c:pt>
                <c:pt idx="2195">
                  <c:v>2.8388</c:v>
                </c:pt>
                <c:pt idx="2196">
                  <c:v>2.8467000000000002</c:v>
                </c:pt>
                <c:pt idx="2197">
                  <c:v>2.8451999999999997</c:v>
                </c:pt>
                <c:pt idx="2198">
                  <c:v>2.8831000000000002</c:v>
                </c:pt>
                <c:pt idx="2199">
                  <c:v>2.8817000000000004</c:v>
                </c:pt>
                <c:pt idx="2200">
                  <c:v>2.9135000000000004</c:v>
                </c:pt>
                <c:pt idx="2201">
                  <c:v>2.9055</c:v>
                </c:pt>
                <c:pt idx="2202">
                  <c:v>2.9013999999999998</c:v>
                </c:pt>
                <c:pt idx="2203">
                  <c:v>2.8868</c:v>
                </c:pt>
                <c:pt idx="2204">
                  <c:v>2.8864000000000001</c:v>
                </c:pt>
                <c:pt idx="2205">
                  <c:v>2.8977999999999997</c:v>
                </c:pt>
                <c:pt idx="2206">
                  <c:v>2.9193000000000002</c:v>
                </c:pt>
                <c:pt idx="2207">
                  <c:v>2.9318</c:v>
                </c:pt>
                <c:pt idx="2208">
                  <c:v>2.9379000000000004</c:v>
                </c:pt>
                <c:pt idx="2209">
                  <c:v>2.9360000000000004</c:v>
                </c:pt>
                <c:pt idx="2210">
                  <c:v>2.92</c:v>
                </c:pt>
                <c:pt idx="2211">
                  <c:v>2.9551999999999996</c:v>
                </c:pt>
                <c:pt idx="2212">
                  <c:v>2.9763999999999999</c:v>
                </c:pt>
                <c:pt idx="2213">
                  <c:v>2.9636</c:v>
                </c:pt>
                <c:pt idx="2214">
                  <c:v>2.9602999999999997</c:v>
                </c:pt>
                <c:pt idx="2215">
                  <c:v>2.9681000000000002</c:v>
                </c:pt>
                <c:pt idx="2216">
                  <c:v>2.9662999999999999</c:v>
                </c:pt>
                <c:pt idx="2217">
                  <c:v>2.9621</c:v>
                </c:pt>
                <c:pt idx="2218">
                  <c:v>2.9652999999999996</c:v>
                </c:pt>
                <c:pt idx="2219">
                  <c:v>2.9725000000000001</c:v>
                </c:pt>
                <c:pt idx="2220">
                  <c:v>2.9519000000000002</c:v>
                </c:pt>
                <c:pt idx="2221">
                  <c:v>2.9848000000000003</c:v>
                </c:pt>
                <c:pt idx="2222">
                  <c:v>3.0102999999999995</c:v>
                </c:pt>
                <c:pt idx="2223">
                  <c:v>3.0263999999999998</c:v>
                </c:pt>
                <c:pt idx="2224">
                  <c:v>3.0547000000000004</c:v>
                </c:pt>
                <c:pt idx="2225">
                  <c:v>3.0614999999999997</c:v>
                </c:pt>
                <c:pt idx="2226">
                  <c:v>3.0668000000000002</c:v>
                </c:pt>
                <c:pt idx="2227">
                  <c:v>3.0622000000000003</c:v>
                </c:pt>
                <c:pt idx="2228">
                  <c:v>3.0907999999999998</c:v>
                </c:pt>
                <c:pt idx="2229">
                  <c:v>3.1183999999999998</c:v>
                </c:pt>
                <c:pt idx="2230">
                  <c:v>3.1038999999999999</c:v>
                </c:pt>
                <c:pt idx="2231">
                  <c:v>3.1425999999999998</c:v>
                </c:pt>
                <c:pt idx="2232">
                  <c:v>3.1358999999999999</c:v>
                </c:pt>
                <c:pt idx="2233">
                  <c:v>3.1539999999999999</c:v>
                </c:pt>
                <c:pt idx="2234">
                  <c:v>3.1875</c:v>
                </c:pt>
                <c:pt idx="2235">
                  <c:v>3.1966000000000001</c:v>
                </c:pt>
                <c:pt idx="2236">
                  <c:v>3.1943000000000001</c:v>
                </c:pt>
                <c:pt idx="2237">
                  <c:v>3.1968000000000001</c:v>
                </c:pt>
                <c:pt idx="2238">
                  <c:v>3.2464999999999997</c:v>
                </c:pt>
                <c:pt idx="2239">
                  <c:v>3.2179000000000002</c:v>
                </c:pt>
                <c:pt idx="2240">
                  <c:v>3.1718999999999999</c:v>
                </c:pt>
                <c:pt idx="2241">
                  <c:v>3.1739999999999999</c:v>
                </c:pt>
                <c:pt idx="2242">
                  <c:v>3.1713</c:v>
                </c:pt>
                <c:pt idx="2243">
                  <c:v>3.0827999999999998</c:v>
                </c:pt>
                <c:pt idx="2244">
                  <c:v>2.9155000000000002</c:v>
                </c:pt>
                <c:pt idx="2245">
                  <c:v>2.9838</c:v>
                </c:pt>
                <c:pt idx="2246">
                  <c:v>2.9638</c:v>
                </c:pt>
                <c:pt idx="2247">
                  <c:v>2.8150999999999997</c:v>
                </c:pt>
                <c:pt idx="2248">
                  <c:v>2.8719999999999999</c:v>
                </c:pt>
                <c:pt idx="2249">
                  <c:v>2.9258999999999999</c:v>
                </c:pt>
                <c:pt idx="2250">
                  <c:v>2.9361999999999999</c:v>
                </c:pt>
                <c:pt idx="2251">
                  <c:v>2.9888999999999997</c:v>
                </c:pt>
                <c:pt idx="2252">
                  <c:v>3.0370999999999997</c:v>
                </c:pt>
                <c:pt idx="2253">
                  <c:v>3.0386000000000002</c:v>
                </c:pt>
                <c:pt idx="2254">
                  <c:v>3.0150000000000001</c:v>
                </c:pt>
                <c:pt idx="2255">
                  <c:v>2.9929000000000001</c:v>
                </c:pt>
                <c:pt idx="2256">
                  <c:v>2.9967999999999999</c:v>
                </c:pt>
                <c:pt idx="2257">
                  <c:v>3.0608999999999997</c:v>
                </c:pt>
                <c:pt idx="2258">
                  <c:v>3.1086</c:v>
                </c:pt>
                <c:pt idx="2259">
                  <c:v>3.0564</c:v>
                </c:pt>
                <c:pt idx="2260">
                  <c:v>3.0114000000000001</c:v>
                </c:pt>
                <c:pt idx="2261">
                  <c:v>2.9579000000000004</c:v>
                </c:pt>
                <c:pt idx="2262">
                  <c:v>2.9780000000000002</c:v>
                </c:pt>
                <c:pt idx="2263">
                  <c:v>3.0219</c:v>
                </c:pt>
                <c:pt idx="2264">
                  <c:v>3.0325000000000002</c:v>
                </c:pt>
                <c:pt idx="2265">
                  <c:v>3.0306000000000002</c:v>
                </c:pt>
                <c:pt idx="2266">
                  <c:v>3.0486</c:v>
                </c:pt>
                <c:pt idx="2267">
                  <c:v>3.1189</c:v>
                </c:pt>
                <c:pt idx="2268">
                  <c:v>3.1137000000000001</c:v>
                </c:pt>
                <c:pt idx="2269">
                  <c:v>3.0874999999999999</c:v>
                </c:pt>
                <c:pt idx="2270">
                  <c:v>3.0641000000000003</c:v>
                </c:pt>
                <c:pt idx="2271">
                  <c:v>3.0608999999999997</c:v>
                </c:pt>
                <c:pt idx="2272">
                  <c:v>3.0677999999999996</c:v>
                </c:pt>
                <c:pt idx="2273">
                  <c:v>3.0101</c:v>
                </c:pt>
                <c:pt idx="2274">
                  <c:v>3.016</c:v>
                </c:pt>
                <c:pt idx="2275">
                  <c:v>3.0085999999999999</c:v>
                </c:pt>
                <c:pt idx="2276">
                  <c:v>2.9076999999999997</c:v>
                </c:pt>
                <c:pt idx="2277">
                  <c:v>2.8257999999999996</c:v>
                </c:pt>
                <c:pt idx="2278">
                  <c:v>2.9297000000000004</c:v>
                </c:pt>
                <c:pt idx="2279">
                  <c:v>2.8618000000000001</c:v>
                </c:pt>
                <c:pt idx="2280">
                  <c:v>2.8505000000000003</c:v>
                </c:pt>
                <c:pt idx="2281">
                  <c:v>2.9036</c:v>
                </c:pt>
                <c:pt idx="2282">
                  <c:v>2.8163999999999998</c:v>
                </c:pt>
                <c:pt idx="2283">
                  <c:v>2.8645</c:v>
                </c:pt>
                <c:pt idx="2284">
                  <c:v>2.9092000000000002</c:v>
                </c:pt>
                <c:pt idx="2285">
                  <c:v>2.9360000000000004</c:v>
                </c:pt>
                <c:pt idx="2286">
                  <c:v>2.8497000000000003</c:v>
                </c:pt>
                <c:pt idx="2287">
                  <c:v>2.8626</c:v>
                </c:pt>
                <c:pt idx="2288">
                  <c:v>2.9272000000000005</c:v>
                </c:pt>
                <c:pt idx="2289">
                  <c:v>2.9055</c:v>
                </c:pt>
                <c:pt idx="2290">
                  <c:v>2.9377</c:v>
                </c:pt>
                <c:pt idx="2291">
                  <c:v>2.9263999999999997</c:v>
                </c:pt>
                <c:pt idx="2292">
                  <c:v>2.9581999999999997</c:v>
                </c:pt>
                <c:pt idx="2293">
                  <c:v>3.0004000000000004</c:v>
                </c:pt>
                <c:pt idx="2294">
                  <c:v>3.0037000000000003</c:v>
                </c:pt>
                <c:pt idx="2295">
                  <c:v>2.9807999999999999</c:v>
                </c:pt>
                <c:pt idx="2296">
                  <c:v>2.9468000000000001</c:v>
                </c:pt>
                <c:pt idx="2297">
                  <c:v>2.9470000000000001</c:v>
                </c:pt>
                <c:pt idx="2298">
                  <c:v>2.8942000000000001</c:v>
                </c:pt>
                <c:pt idx="2299">
                  <c:v>2.9013999999999998</c:v>
                </c:pt>
                <c:pt idx="2300">
                  <c:v>2.9420999999999999</c:v>
                </c:pt>
                <c:pt idx="2301">
                  <c:v>2.9464999999999999</c:v>
                </c:pt>
                <c:pt idx="2302">
                  <c:v>2.9142000000000001</c:v>
                </c:pt>
                <c:pt idx="2303">
                  <c:v>2.9241000000000001</c:v>
                </c:pt>
                <c:pt idx="2304">
                  <c:v>2.8958999999999997</c:v>
                </c:pt>
                <c:pt idx="2305">
                  <c:v>2.8870999999999998</c:v>
                </c:pt>
                <c:pt idx="2306">
                  <c:v>2.9369000000000001</c:v>
                </c:pt>
                <c:pt idx="2307">
                  <c:v>2.9504999999999999</c:v>
                </c:pt>
                <c:pt idx="2308">
                  <c:v>2.9493999999999998</c:v>
                </c:pt>
                <c:pt idx="2309">
                  <c:v>2.9876999999999998</c:v>
                </c:pt>
                <c:pt idx="2310">
                  <c:v>3.0251000000000001</c:v>
                </c:pt>
                <c:pt idx="2311">
                  <c:v>3.0318999999999998</c:v>
                </c:pt>
                <c:pt idx="2312">
                  <c:v>3.0355000000000003</c:v>
                </c:pt>
                <c:pt idx="2313">
                  <c:v>3.0079000000000002</c:v>
                </c:pt>
                <c:pt idx="2314">
                  <c:v>3.0242</c:v>
                </c:pt>
                <c:pt idx="2315">
                  <c:v>3.0206999999999997</c:v>
                </c:pt>
                <c:pt idx="2316">
                  <c:v>3.0101</c:v>
                </c:pt>
                <c:pt idx="2317">
                  <c:v>3.0397000000000003</c:v>
                </c:pt>
                <c:pt idx="2318">
                  <c:v>3.0270999999999999</c:v>
                </c:pt>
                <c:pt idx="2319">
                  <c:v>3.0402</c:v>
                </c:pt>
                <c:pt idx="2320">
                  <c:v>3.032</c:v>
                </c:pt>
                <c:pt idx="2321">
                  <c:v>3.0225</c:v>
                </c:pt>
                <c:pt idx="2322">
                  <c:v>2.9760000000000004</c:v>
                </c:pt>
                <c:pt idx="2323">
                  <c:v>3.0263999999999998</c:v>
                </c:pt>
                <c:pt idx="2324">
                  <c:v>2.9986999999999999</c:v>
                </c:pt>
                <c:pt idx="2325">
                  <c:v>3.0420999999999996</c:v>
                </c:pt>
                <c:pt idx="2326">
                  <c:v>3.0602</c:v>
                </c:pt>
                <c:pt idx="2327">
                  <c:v>3.0630999999999999</c:v>
                </c:pt>
                <c:pt idx="2328">
                  <c:v>3.0979000000000001</c:v>
                </c:pt>
                <c:pt idx="2329">
                  <c:v>3.0950000000000002</c:v>
                </c:pt>
                <c:pt idx="2330">
                  <c:v>3.1077999999999997</c:v>
                </c:pt>
                <c:pt idx="2331">
                  <c:v>3.1122000000000001</c:v>
                </c:pt>
                <c:pt idx="2332">
                  <c:v>3.1193</c:v>
                </c:pt>
                <c:pt idx="2333">
                  <c:v>3.1027</c:v>
                </c:pt>
                <c:pt idx="2334">
                  <c:v>3.1129000000000002</c:v>
                </c:pt>
                <c:pt idx="2335">
                  <c:v>3.1087000000000002</c:v>
                </c:pt>
                <c:pt idx="2336">
                  <c:v>3.1</c:v>
                </c:pt>
                <c:pt idx="2337">
                  <c:v>3.0835000000000004</c:v>
                </c:pt>
                <c:pt idx="2338">
                  <c:v>3.0905</c:v>
                </c:pt>
                <c:pt idx="2339">
                  <c:v>3.0644999999999998</c:v>
                </c:pt>
                <c:pt idx="2340">
                  <c:v>3.0720999999999998</c:v>
                </c:pt>
                <c:pt idx="2341">
                  <c:v>3.0162</c:v>
                </c:pt>
                <c:pt idx="2342">
                  <c:v>3.0249999999999999</c:v>
                </c:pt>
                <c:pt idx="2343">
                  <c:v>2.9904000000000002</c:v>
                </c:pt>
                <c:pt idx="2344">
                  <c:v>3.0150999999999999</c:v>
                </c:pt>
                <c:pt idx="2345">
                  <c:v>3.0181</c:v>
                </c:pt>
                <c:pt idx="2346">
                  <c:v>3.0304000000000002</c:v>
                </c:pt>
                <c:pt idx="2347">
                  <c:v>3.0105</c:v>
                </c:pt>
                <c:pt idx="2348">
                  <c:v>3.0450999999999997</c:v>
                </c:pt>
                <c:pt idx="2349">
                  <c:v>3.0794000000000001</c:v>
                </c:pt>
                <c:pt idx="2350">
                  <c:v>3.1154000000000002</c:v>
                </c:pt>
                <c:pt idx="2351">
                  <c:v>3.1297000000000001</c:v>
                </c:pt>
                <c:pt idx="2352">
                  <c:v>3.1004</c:v>
                </c:pt>
                <c:pt idx="2353">
                  <c:v>3.1362000000000001</c:v>
                </c:pt>
                <c:pt idx="2354">
                  <c:v>3.1406999999999998</c:v>
                </c:pt>
                <c:pt idx="2355">
                  <c:v>3.1364000000000001</c:v>
                </c:pt>
                <c:pt idx="2356">
                  <c:v>3.1529000000000003</c:v>
                </c:pt>
                <c:pt idx="2357">
                  <c:v>3.1619000000000002</c:v>
                </c:pt>
                <c:pt idx="2358">
                  <c:v>3.1454000000000004</c:v>
                </c:pt>
                <c:pt idx="2359">
                  <c:v>3.1414999999999997</c:v>
                </c:pt>
                <c:pt idx="2360">
                  <c:v>3.1491000000000002</c:v>
                </c:pt>
                <c:pt idx="2361">
                  <c:v>3.1688999999999998</c:v>
                </c:pt>
                <c:pt idx="2362">
                  <c:v>3.2069000000000001</c:v>
                </c:pt>
                <c:pt idx="2363">
                  <c:v>3.1941000000000002</c:v>
                </c:pt>
                <c:pt idx="2364">
                  <c:v>3.1666000000000003</c:v>
                </c:pt>
                <c:pt idx="2365">
                  <c:v>3.1425999999999998</c:v>
                </c:pt>
                <c:pt idx="2366">
                  <c:v>3.1627999999999998</c:v>
                </c:pt>
                <c:pt idx="2367">
                  <c:v>3.1585000000000001</c:v>
                </c:pt>
                <c:pt idx="2368">
                  <c:v>3.1789999999999998</c:v>
                </c:pt>
                <c:pt idx="2369">
                  <c:v>3.1983999999999999</c:v>
                </c:pt>
                <c:pt idx="2370">
                  <c:v>3.2132999999999998</c:v>
                </c:pt>
                <c:pt idx="2371">
                  <c:v>3.2251999999999996</c:v>
                </c:pt>
                <c:pt idx="2372">
                  <c:v>3.2241000000000004</c:v>
                </c:pt>
                <c:pt idx="2373">
                  <c:v>3.218</c:v>
                </c:pt>
                <c:pt idx="2374">
                  <c:v>3.1880000000000002</c:v>
                </c:pt>
                <c:pt idx="2375">
                  <c:v>3.1712000000000002</c:v>
                </c:pt>
                <c:pt idx="2376">
                  <c:v>3.1977999999999995</c:v>
                </c:pt>
                <c:pt idx="2377">
                  <c:v>3.1658999999999997</c:v>
                </c:pt>
                <c:pt idx="2378">
                  <c:v>3.1989000000000001</c:v>
                </c:pt>
                <c:pt idx="2379">
                  <c:v>3.2129000000000003</c:v>
                </c:pt>
                <c:pt idx="2380">
                  <c:v>3.2231000000000001</c:v>
                </c:pt>
                <c:pt idx="2381">
                  <c:v>3.2318000000000002</c:v>
                </c:pt>
                <c:pt idx="2382">
                  <c:v>3.2300999999999997</c:v>
                </c:pt>
                <c:pt idx="2383">
                  <c:v>3.2230000000000003</c:v>
                </c:pt>
                <c:pt idx="2384">
                  <c:v>3.2492000000000001</c:v>
                </c:pt>
                <c:pt idx="2385">
                  <c:v>3.2818000000000001</c:v>
                </c:pt>
                <c:pt idx="2386">
                  <c:v>3.2829000000000002</c:v>
                </c:pt>
                <c:pt idx="2387">
                  <c:v>3.3073000000000001</c:v>
                </c:pt>
                <c:pt idx="2388">
                  <c:v>3.2883</c:v>
                </c:pt>
                <c:pt idx="2389">
                  <c:v>3.2888000000000002</c:v>
                </c:pt>
                <c:pt idx="2390">
                  <c:v>3.2817000000000003</c:v>
                </c:pt>
                <c:pt idx="2391">
                  <c:v>3.2697000000000003</c:v>
                </c:pt>
                <c:pt idx="2392">
                  <c:v>3.2541000000000002</c:v>
                </c:pt>
                <c:pt idx="2393">
                  <c:v>3.2447000000000004</c:v>
                </c:pt>
                <c:pt idx="2394">
                  <c:v>3.2527999999999997</c:v>
                </c:pt>
                <c:pt idx="2395">
                  <c:v>3.2686999999999999</c:v>
                </c:pt>
                <c:pt idx="2396">
                  <c:v>3.2702</c:v>
                </c:pt>
                <c:pt idx="2397">
                  <c:v>3.2927999999999997</c:v>
                </c:pt>
                <c:pt idx="2398">
                  <c:v>3.2938999999999998</c:v>
                </c:pt>
                <c:pt idx="2399">
                  <c:v>3.27</c:v>
                </c:pt>
                <c:pt idx="2400">
                  <c:v>3.2930000000000001</c:v>
                </c:pt>
                <c:pt idx="2401">
                  <c:v>3.2982999999999998</c:v>
                </c:pt>
                <c:pt idx="2402">
                  <c:v>3.3319999999999999</c:v>
                </c:pt>
                <c:pt idx="2403">
                  <c:v>3.3304</c:v>
                </c:pt>
                <c:pt idx="2404">
                  <c:v>3.3151999999999999</c:v>
                </c:pt>
                <c:pt idx="2405">
                  <c:v>3.3095999999999997</c:v>
                </c:pt>
                <c:pt idx="2406">
                  <c:v>3.2954000000000003</c:v>
                </c:pt>
                <c:pt idx="2407">
                  <c:v>3.3073000000000001</c:v>
                </c:pt>
                <c:pt idx="2408">
                  <c:v>3.3072000000000004</c:v>
                </c:pt>
                <c:pt idx="2409">
                  <c:v>3.3229000000000002</c:v>
                </c:pt>
                <c:pt idx="2410">
                  <c:v>3.3212000000000002</c:v>
                </c:pt>
                <c:pt idx="2411">
                  <c:v>3.3243</c:v>
                </c:pt>
                <c:pt idx="2412">
                  <c:v>3.2889999999999997</c:v>
                </c:pt>
                <c:pt idx="2413">
                  <c:v>3.2652999999999999</c:v>
                </c:pt>
                <c:pt idx="2414">
                  <c:v>3.2636000000000003</c:v>
                </c:pt>
                <c:pt idx="2415">
                  <c:v>3.2574999999999998</c:v>
                </c:pt>
                <c:pt idx="2416">
                  <c:v>3.1175999999999999</c:v>
                </c:pt>
                <c:pt idx="2417">
                  <c:v>3.0329000000000002</c:v>
                </c:pt>
                <c:pt idx="2418">
                  <c:v>3.0901999999999998</c:v>
                </c:pt>
                <c:pt idx="2419">
                  <c:v>3.0660000000000003</c:v>
                </c:pt>
                <c:pt idx="2420">
                  <c:v>3.1533999999999995</c:v>
                </c:pt>
                <c:pt idx="2421">
                  <c:v>3.1524000000000001</c:v>
                </c:pt>
                <c:pt idx="2422">
                  <c:v>3.0926</c:v>
                </c:pt>
                <c:pt idx="2423">
                  <c:v>3.0911</c:v>
                </c:pt>
                <c:pt idx="2424">
                  <c:v>3.0736000000000003</c:v>
                </c:pt>
                <c:pt idx="2425">
                  <c:v>3.0510999999999999</c:v>
                </c:pt>
                <c:pt idx="2426">
                  <c:v>2.9260999999999999</c:v>
                </c:pt>
                <c:pt idx="2427">
                  <c:v>2.9992000000000001</c:v>
                </c:pt>
                <c:pt idx="2428">
                  <c:v>2.9298999999999999</c:v>
                </c:pt>
                <c:pt idx="2429">
                  <c:v>2.9041000000000001</c:v>
                </c:pt>
                <c:pt idx="2430">
                  <c:v>2.9652999999999996</c:v>
                </c:pt>
                <c:pt idx="2431">
                  <c:v>3.0082999999999998</c:v>
                </c:pt>
                <c:pt idx="2432">
                  <c:v>3.0506000000000002</c:v>
                </c:pt>
                <c:pt idx="2433">
                  <c:v>3.0249999999999999</c:v>
                </c:pt>
                <c:pt idx="2434">
                  <c:v>3.0476000000000001</c:v>
                </c:pt>
                <c:pt idx="2435">
                  <c:v>3.0729000000000002</c:v>
                </c:pt>
                <c:pt idx="2436">
                  <c:v>3.1593</c:v>
                </c:pt>
                <c:pt idx="2437">
                  <c:v>3.1488999999999998</c:v>
                </c:pt>
                <c:pt idx="2438">
                  <c:v>3.1107</c:v>
                </c:pt>
                <c:pt idx="2439">
                  <c:v>3.0297000000000001</c:v>
                </c:pt>
                <c:pt idx="2440">
                  <c:v>3.0236999999999998</c:v>
                </c:pt>
                <c:pt idx="2441">
                  <c:v>2.9932999999999996</c:v>
                </c:pt>
                <c:pt idx="2442">
                  <c:v>3.0356000000000001</c:v>
                </c:pt>
                <c:pt idx="2443">
                  <c:v>3.0446</c:v>
                </c:pt>
                <c:pt idx="2444">
                  <c:v>2.9773000000000001</c:v>
                </c:pt>
                <c:pt idx="2445">
                  <c:v>2.9051</c:v>
                </c:pt>
                <c:pt idx="2446">
                  <c:v>2.9169</c:v>
                </c:pt>
                <c:pt idx="2447">
                  <c:v>2.8912999999999998</c:v>
                </c:pt>
                <c:pt idx="2448">
                  <c:v>2.9517000000000002</c:v>
                </c:pt>
                <c:pt idx="2449">
                  <c:v>2.9645999999999999</c:v>
                </c:pt>
                <c:pt idx="2450">
                  <c:v>3.0556999999999999</c:v>
                </c:pt>
                <c:pt idx="2451">
                  <c:v>3.0468000000000002</c:v>
                </c:pt>
                <c:pt idx="2452">
                  <c:v>3.0799000000000003</c:v>
                </c:pt>
                <c:pt idx="2453">
                  <c:v>3.1244999999999998</c:v>
                </c:pt>
                <c:pt idx="2454">
                  <c:v>2.9910000000000001</c:v>
                </c:pt>
                <c:pt idx="2455">
                  <c:v>2.9849999999999999</c:v>
                </c:pt>
                <c:pt idx="2456">
                  <c:v>2.8919999999999999</c:v>
                </c:pt>
                <c:pt idx="2457">
                  <c:v>2.8988999999999998</c:v>
                </c:pt>
                <c:pt idx="2458">
                  <c:v>2.8975</c:v>
                </c:pt>
                <c:pt idx="2459">
                  <c:v>2.9186000000000001</c:v>
                </c:pt>
                <c:pt idx="2460">
                  <c:v>2.9177999999999997</c:v>
                </c:pt>
                <c:pt idx="2461">
                  <c:v>2.8431000000000002</c:v>
                </c:pt>
                <c:pt idx="2462">
                  <c:v>2.7631999999999999</c:v>
                </c:pt>
                <c:pt idx="2463">
                  <c:v>2.7636000000000003</c:v>
                </c:pt>
                <c:pt idx="2464">
                  <c:v>2.7056</c:v>
                </c:pt>
                <c:pt idx="2465">
                  <c:v>2.6472000000000002</c:v>
                </c:pt>
                <c:pt idx="2466">
                  <c:v>2.5720999999999998</c:v>
                </c:pt>
                <c:pt idx="2467">
                  <c:v>2.4751999999999996</c:v>
                </c:pt>
                <c:pt idx="2468">
                  <c:v>2.6475999999999997</c:v>
                </c:pt>
                <c:pt idx="2469">
                  <c:v>2.6787999999999998</c:v>
                </c:pt>
                <c:pt idx="2470">
                  <c:v>2.6742000000000004</c:v>
                </c:pt>
                <c:pt idx="2471">
                  <c:v>2.7055000000000002</c:v>
                </c:pt>
                <c:pt idx="2472">
                  <c:v>2.7101999999999999</c:v>
                </c:pt>
                <c:pt idx="2473">
                  <c:v>2.6182999999999996</c:v>
                </c:pt>
                <c:pt idx="2474">
                  <c:v>2.7425000000000002</c:v>
                </c:pt>
                <c:pt idx="2475">
                  <c:v>2.7688000000000001</c:v>
                </c:pt>
                <c:pt idx="2476">
                  <c:v>2.8052999999999999</c:v>
                </c:pt>
                <c:pt idx="2477">
                  <c:v>2.8209</c:v>
                </c:pt>
                <c:pt idx="2478">
                  <c:v>2.8382000000000001</c:v>
                </c:pt>
                <c:pt idx="2479">
                  <c:v>2.8376000000000001</c:v>
                </c:pt>
                <c:pt idx="2480">
                  <c:v>2.8174000000000001</c:v>
                </c:pt>
                <c:pt idx="2481">
                  <c:v>2.8583999999999996</c:v>
                </c:pt>
                <c:pt idx="2482">
                  <c:v>2.8668999999999998</c:v>
                </c:pt>
                <c:pt idx="2483">
                  <c:v>2.8963000000000001</c:v>
                </c:pt>
                <c:pt idx="2484">
                  <c:v>2.9476999999999998</c:v>
                </c:pt>
                <c:pt idx="2485">
                  <c:v>2.8917999999999999</c:v>
                </c:pt>
                <c:pt idx="2486">
                  <c:v>2.9002999999999997</c:v>
                </c:pt>
                <c:pt idx="2487">
                  <c:v>2.9056999999999999</c:v>
                </c:pt>
                <c:pt idx="2488">
                  <c:v>2.9388999999999998</c:v>
                </c:pt>
                <c:pt idx="2489">
                  <c:v>2.9079999999999999</c:v>
                </c:pt>
                <c:pt idx="2490">
                  <c:v>2.9023000000000003</c:v>
                </c:pt>
                <c:pt idx="2491">
                  <c:v>2.9629000000000003</c:v>
                </c:pt>
                <c:pt idx="2492">
                  <c:v>2.9969999999999999</c:v>
                </c:pt>
                <c:pt idx="2493">
                  <c:v>3.0005999999999999</c:v>
                </c:pt>
                <c:pt idx="2494">
                  <c:v>3.0276999999999998</c:v>
                </c:pt>
                <c:pt idx="2495">
                  <c:v>3.0467</c:v>
                </c:pt>
                <c:pt idx="2496">
                  <c:v>3.0376999999999996</c:v>
                </c:pt>
                <c:pt idx="2497">
                  <c:v>2.9999000000000002</c:v>
                </c:pt>
                <c:pt idx="2498">
                  <c:v>3.0025999999999997</c:v>
                </c:pt>
                <c:pt idx="2499">
                  <c:v>3.0054000000000003</c:v>
                </c:pt>
                <c:pt idx="2500">
                  <c:v>3.0570999999999997</c:v>
                </c:pt>
                <c:pt idx="2501">
                  <c:v>3.0693000000000001</c:v>
                </c:pt>
                <c:pt idx="2502">
                  <c:v>3.0585000000000004</c:v>
                </c:pt>
                <c:pt idx="2503">
                  <c:v>3.1027</c:v>
                </c:pt>
                <c:pt idx="2504">
                  <c:v>3.1088</c:v>
                </c:pt>
                <c:pt idx="2505">
                  <c:v>3.1162000000000001</c:v>
                </c:pt>
                <c:pt idx="2506">
                  <c:v>3.1016000000000004</c:v>
                </c:pt>
                <c:pt idx="2507">
                  <c:v>3.1279000000000003</c:v>
                </c:pt>
                <c:pt idx="2508">
                  <c:v>3.133</c:v>
                </c:pt>
                <c:pt idx="2509">
                  <c:v>3.1298000000000004</c:v>
                </c:pt>
                <c:pt idx="2510">
                  <c:v>3.1274999999999999</c:v>
                </c:pt>
                <c:pt idx="2511">
                  <c:v>3.1157999999999997</c:v>
                </c:pt>
                <c:pt idx="2512">
                  <c:v>3.1442000000000001</c:v>
                </c:pt>
                <c:pt idx="2513">
                  <c:v>3.1280999999999999</c:v>
                </c:pt>
                <c:pt idx="2514">
                  <c:v>3.1235000000000004</c:v>
                </c:pt>
                <c:pt idx="2515">
                  <c:v>3.0966000000000005</c:v>
                </c:pt>
                <c:pt idx="2516">
                  <c:v>3.0632999999999999</c:v>
                </c:pt>
                <c:pt idx="2517">
                  <c:v>3.0545999999999998</c:v>
                </c:pt>
                <c:pt idx="2518">
                  <c:v>3.1141000000000001</c:v>
                </c:pt>
                <c:pt idx="2519">
                  <c:v>3.1261999999999999</c:v>
                </c:pt>
                <c:pt idx="2520">
                  <c:v>3.1549</c:v>
                </c:pt>
                <c:pt idx="2521">
                  <c:v>3.1513</c:v>
                </c:pt>
                <c:pt idx="2522">
                  <c:v>3.1719999999999997</c:v>
                </c:pt>
                <c:pt idx="2523">
                  <c:v>3.1875</c:v>
                </c:pt>
                <c:pt idx="2524">
                  <c:v>3.1869000000000001</c:v>
                </c:pt>
                <c:pt idx="2525">
                  <c:v>3.1745999999999999</c:v>
                </c:pt>
                <c:pt idx="2526">
                  <c:v>3.2199</c:v>
                </c:pt>
                <c:pt idx="2527">
                  <c:v>3.1398000000000001</c:v>
                </c:pt>
                <c:pt idx="2528">
                  <c:v>3.1362999999999999</c:v>
                </c:pt>
                <c:pt idx="2529">
                  <c:v>3.1661000000000001</c:v>
                </c:pt>
                <c:pt idx="2530">
                  <c:v>3.1467000000000001</c:v>
                </c:pt>
                <c:pt idx="2531">
                  <c:v>3.1616000000000004</c:v>
                </c:pt>
                <c:pt idx="2532">
                  <c:v>3.1896</c:v>
                </c:pt>
                <c:pt idx="2533">
                  <c:v>3.2381000000000002</c:v>
                </c:pt>
                <c:pt idx="2534">
                  <c:v>3.2382</c:v>
                </c:pt>
                <c:pt idx="2535">
                  <c:v>3.2473000000000001</c:v>
                </c:pt>
                <c:pt idx="2536">
                  <c:v>3.2561</c:v>
                </c:pt>
                <c:pt idx="2537">
                  <c:v>3.2757999999999998</c:v>
                </c:pt>
                <c:pt idx="2538">
                  <c:v>3.2802999999999995</c:v>
                </c:pt>
                <c:pt idx="2539">
                  <c:v>3.2544</c:v>
                </c:pt>
                <c:pt idx="2540">
                  <c:v>3.2692000000000001</c:v>
                </c:pt>
                <c:pt idx="2541">
                  <c:v>3.2692999999999999</c:v>
                </c:pt>
                <c:pt idx="2542">
                  <c:v>3.2974999999999999</c:v>
                </c:pt>
                <c:pt idx="2543">
                  <c:v>3.2948000000000004</c:v>
                </c:pt>
                <c:pt idx="2544">
                  <c:v>3.2969999999999997</c:v>
                </c:pt>
                <c:pt idx="2545">
                  <c:v>3.2872000000000003</c:v>
                </c:pt>
                <c:pt idx="2546">
                  <c:v>3.2939999999999996</c:v>
                </c:pt>
                <c:pt idx="2547">
                  <c:v>3.2983999999999996</c:v>
                </c:pt>
                <c:pt idx="2548">
                  <c:v>3.3363999999999998</c:v>
                </c:pt>
                <c:pt idx="2549">
                  <c:v>3.3269000000000002</c:v>
                </c:pt>
                <c:pt idx="2550">
                  <c:v>3.3252999999999999</c:v>
                </c:pt>
                <c:pt idx="2551">
                  <c:v>3.3454999999999999</c:v>
                </c:pt>
                <c:pt idx="2552">
                  <c:v>3.3501999999999996</c:v>
                </c:pt>
                <c:pt idx="2553">
                  <c:v>3.3543000000000003</c:v>
                </c:pt>
                <c:pt idx="2554">
                  <c:v>3.3217000000000003</c:v>
                </c:pt>
                <c:pt idx="2555">
                  <c:v>3.3125</c:v>
                </c:pt>
                <c:pt idx="2556">
                  <c:v>3.3539999999999996</c:v>
                </c:pt>
                <c:pt idx="2557">
                  <c:v>3.3346</c:v>
                </c:pt>
                <c:pt idx="2558">
                  <c:v>3.2629999999999999</c:v>
                </c:pt>
                <c:pt idx="2559">
                  <c:v>3.2562000000000002</c:v>
                </c:pt>
                <c:pt idx="2560">
                  <c:v>3.2432999999999996</c:v>
                </c:pt>
                <c:pt idx="2561">
                  <c:v>3.2591000000000001</c:v>
                </c:pt>
                <c:pt idx="2562">
                  <c:v>3.1562999999999999</c:v>
                </c:pt>
                <c:pt idx="2563">
                  <c:v>3.1896</c:v>
                </c:pt>
                <c:pt idx="2564">
                  <c:v>3.2141000000000002</c:v>
                </c:pt>
                <c:pt idx="2565">
                  <c:v>3.2516000000000003</c:v>
                </c:pt>
                <c:pt idx="2566">
                  <c:v>3.2267999999999999</c:v>
                </c:pt>
                <c:pt idx="2567">
                  <c:v>3.1981999999999999</c:v>
                </c:pt>
                <c:pt idx="2568">
                  <c:v>3.2338999999999998</c:v>
                </c:pt>
                <c:pt idx="2569">
                  <c:v>3.2218999999999998</c:v>
                </c:pt>
                <c:pt idx="2570">
                  <c:v>3.1716000000000002</c:v>
                </c:pt>
                <c:pt idx="2571">
                  <c:v>3.1773000000000002</c:v>
                </c:pt>
                <c:pt idx="2572">
                  <c:v>3.1423000000000001</c:v>
                </c:pt>
                <c:pt idx="2573">
                  <c:v>3.1137000000000001</c:v>
                </c:pt>
                <c:pt idx="2574">
                  <c:v>3.1223000000000001</c:v>
                </c:pt>
                <c:pt idx="2575">
                  <c:v>3.0679000000000003</c:v>
                </c:pt>
                <c:pt idx="2576">
                  <c:v>3.0567000000000002</c:v>
                </c:pt>
                <c:pt idx="2577">
                  <c:v>3.1436000000000002</c:v>
                </c:pt>
                <c:pt idx="2578">
                  <c:v>3.1774</c:v>
                </c:pt>
                <c:pt idx="2579">
                  <c:v>3.2031000000000001</c:v>
                </c:pt>
                <c:pt idx="2580">
                  <c:v>3.2472000000000003</c:v>
                </c:pt>
                <c:pt idx="2581">
                  <c:v>3.2669999999999999</c:v>
                </c:pt>
                <c:pt idx="2582">
                  <c:v>3.2655000000000003</c:v>
                </c:pt>
                <c:pt idx="2583">
                  <c:v>3.2568000000000001</c:v>
                </c:pt>
                <c:pt idx="2584">
                  <c:v>3.2742</c:v>
                </c:pt>
                <c:pt idx="2585">
                  <c:v>3.2673000000000001</c:v>
                </c:pt>
                <c:pt idx="2586">
                  <c:v>3.2713000000000001</c:v>
                </c:pt>
                <c:pt idx="2587">
                  <c:v>3.3127999999999997</c:v>
                </c:pt>
                <c:pt idx="2588">
                  <c:v>3.3256999999999999</c:v>
                </c:pt>
                <c:pt idx="2589">
                  <c:v>3.3667000000000002</c:v>
                </c:pt>
                <c:pt idx="2590">
                  <c:v>3.3612000000000002</c:v>
                </c:pt>
                <c:pt idx="2591">
                  <c:v>3.3536000000000001</c:v>
                </c:pt>
                <c:pt idx="2592">
                  <c:v>3.3123</c:v>
                </c:pt>
                <c:pt idx="2593">
                  <c:v>3.3069000000000002</c:v>
                </c:pt>
                <c:pt idx="2594">
                  <c:v>3.3233999999999999</c:v>
                </c:pt>
                <c:pt idx="2595">
                  <c:v>3.3483000000000001</c:v>
                </c:pt>
                <c:pt idx="2596">
                  <c:v>3.3817000000000004</c:v>
                </c:pt>
                <c:pt idx="2597">
                  <c:v>3.3944999999999999</c:v>
                </c:pt>
                <c:pt idx="2598">
                  <c:v>3.4281999999999999</c:v>
                </c:pt>
                <c:pt idx="2599">
                  <c:v>3.4201999999999999</c:v>
                </c:pt>
                <c:pt idx="2600">
                  <c:v>3.3988</c:v>
                </c:pt>
                <c:pt idx="2601">
                  <c:v>3.4043000000000001</c:v>
                </c:pt>
                <c:pt idx="2602">
                  <c:v>3.4241000000000001</c:v>
                </c:pt>
                <c:pt idx="2603">
                  <c:v>3.4342999999999999</c:v>
                </c:pt>
                <c:pt idx="2604">
                  <c:v>3.4547000000000003</c:v>
                </c:pt>
                <c:pt idx="2605">
                  <c:v>3.4555000000000002</c:v>
                </c:pt>
                <c:pt idx="2606">
                  <c:v>3.4404000000000003</c:v>
                </c:pt>
                <c:pt idx="2607">
                  <c:v>3.4114</c:v>
                </c:pt>
                <c:pt idx="2608">
                  <c:v>3.4272000000000005</c:v>
                </c:pt>
                <c:pt idx="2609">
                  <c:v>3.3998000000000004</c:v>
                </c:pt>
                <c:pt idx="2610">
                  <c:v>3.4123000000000001</c:v>
                </c:pt>
                <c:pt idx="2611">
                  <c:v>3.4424999999999999</c:v>
                </c:pt>
                <c:pt idx="2612">
                  <c:v>3.4632999999999998</c:v>
                </c:pt>
                <c:pt idx="2613">
                  <c:v>3.4398</c:v>
                </c:pt>
                <c:pt idx="2614">
                  <c:v>3.4725999999999999</c:v>
                </c:pt>
                <c:pt idx="2615">
                  <c:v>3.4654000000000003</c:v>
                </c:pt>
                <c:pt idx="2616">
                  <c:v>3.4539</c:v>
                </c:pt>
                <c:pt idx="2617">
                  <c:v>3.4054000000000002</c:v>
                </c:pt>
                <c:pt idx="2618">
                  <c:v>3.3656999999999999</c:v>
                </c:pt>
                <c:pt idx="2619">
                  <c:v>3.3339999999999996</c:v>
                </c:pt>
                <c:pt idx="2620">
                  <c:v>3.2049000000000003</c:v>
                </c:pt>
                <c:pt idx="2621">
                  <c:v>3.2595999999999998</c:v>
                </c:pt>
                <c:pt idx="2622">
                  <c:v>3.2629000000000001</c:v>
                </c:pt>
                <c:pt idx="2623">
                  <c:v>3.3429000000000002</c:v>
                </c:pt>
                <c:pt idx="2624">
                  <c:v>3.3141000000000003</c:v>
                </c:pt>
                <c:pt idx="2625">
                  <c:v>3.2625999999999999</c:v>
                </c:pt>
                <c:pt idx="2626">
                  <c:v>3.3254999999999999</c:v>
                </c:pt>
                <c:pt idx="2627">
                  <c:v>3.1987999999999999</c:v>
                </c:pt>
                <c:pt idx="2628">
                  <c:v>3.2091000000000003</c:v>
                </c:pt>
                <c:pt idx="2629">
                  <c:v>3.2698</c:v>
                </c:pt>
                <c:pt idx="2630">
                  <c:v>3.3214999999999999</c:v>
                </c:pt>
                <c:pt idx="2631">
                  <c:v>3.2873000000000001</c:v>
                </c:pt>
                <c:pt idx="2632">
                  <c:v>3.3226999999999998</c:v>
                </c:pt>
                <c:pt idx="2633">
                  <c:v>3.3205</c:v>
                </c:pt>
                <c:pt idx="2634">
                  <c:v>3.2083999999999997</c:v>
                </c:pt>
                <c:pt idx="2635">
                  <c:v>3.2545999999999999</c:v>
                </c:pt>
                <c:pt idx="2636">
                  <c:v>3.2410000000000001</c:v>
                </c:pt>
                <c:pt idx="2637">
                  <c:v>3.2688000000000001</c:v>
                </c:pt>
                <c:pt idx="2638">
                  <c:v>3.3229000000000002</c:v>
                </c:pt>
                <c:pt idx="2639">
                  <c:v>3.3256999999999999</c:v>
                </c:pt>
                <c:pt idx="2640">
                  <c:v>3.2957999999999998</c:v>
                </c:pt>
                <c:pt idx="2641">
                  <c:v>3.3424</c:v>
                </c:pt>
                <c:pt idx="2642">
                  <c:v>3.3988999999999998</c:v>
                </c:pt>
                <c:pt idx="2643">
                  <c:v>3.4029000000000003</c:v>
                </c:pt>
                <c:pt idx="2644">
                  <c:v>3.4024999999999999</c:v>
                </c:pt>
                <c:pt idx="2645">
                  <c:v>3.4038999999999997</c:v>
                </c:pt>
                <c:pt idx="2646">
                  <c:v>3.4358</c:v>
                </c:pt>
                <c:pt idx="2647">
                  <c:v>3.4485000000000001</c:v>
                </c:pt>
                <c:pt idx="2648">
                  <c:v>3.4452999999999996</c:v>
                </c:pt>
                <c:pt idx="2649">
                  <c:v>3.4314</c:v>
                </c:pt>
                <c:pt idx="2650">
                  <c:v>3.4427999999999996</c:v>
                </c:pt>
                <c:pt idx="2651">
                  <c:v>3.4443000000000001</c:v>
                </c:pt>
                <c:pt idx="2652">
                  <c:v>3.4443999999999999</c:v>
                </c:pt>
                <c:pt idx="2653">
                  <c:v>3.4226999999999999</c:v>
                </c:pt>
                <c:pt idx="2654">
                  <c:v>3.4222000000000001</c:v>
                </c:pt>
                <c:pt idx="2655">
                  <c:v>3.3849999999999998</c:v>
                </c:pt>
                <c:pt idx="2656">
                  <c:v>3.4119999999999999</c:v>
                </c:pt>
                <c:pt idx="2657">
                  <c:v>3.4013</c:v>
                </c:pt>
                <c:pt idx="2658">
                  <c:v>3.3779000000000003</c:v>
                </c:pt>
                <c:pt idx="2659">
                  <c:v>3.4</c:v>
                </c:pt>
                <c:pt idx="2660">
                  <c:v>3.3461000000000003</c:v>
                </c:pt>
                <c:pt idx="2661">
                  <c:v>3.2683</c:v>
                </c:pt>
                <c:pt idx="2662">
                  <c:v>3.3023000000000002</c:v>
                </c:pt>
                <c:pt idx="2663">
                  <c:v>3.3635000000000002</c:v>
                </c:pt>
                <c:pt idx="2664">
                  <c:v>3.3438999999999997</c:v>
                </c:pt>
                <c:pt idx="2665">
                  <c:v>3.2763</c:v>
                </c:pt>
                <c:pt idx="2666">
                  <c:v>3.3152999999999997</c:v>
                </c:pt>
                <c:pt idx="2667">
                  <c:v>3.3429000000000002</c:v>
                </c:pt>
                <c:pt idx="2668">
                  <c:v>3.3904000000000001</c:v>
                </c:pt>
                <c:pt idx="2669">
                  <c:v>3.3843999999999999</c:v>
                </c:pt>
                <c:pt idx="2670">
                  <c:v>3.4279999999999999</c:v>
                </c:pt>
                <c:pt idx="2671">
                  <c:v>3.4192</c:v>
                </c:pt>
                <c:pt idx="2672">
                  <c:v>3.4314</c:v>
                </c:pt>
                <c:pt idx="2673">
                  <c:v>3.4139999999999997</c:v>
                </c:pt>
                <c:pt idx="2674">
                  <c:v>3.4443000000000001</c:v>
                </c:pt>
                <c:pt idx="2675">
                  <c:v>3.4285000000000001</c:v>
                </c:pt>
                <c:pt idx="2676">
                  <c:v>3.4411</c:v>
                </c:pt>
                <c:pt idx="2677">
                  <c:v>3.4495999999999998</c:v>
                </c:pt>
                <c:pt idx="2678">
                  <c:v>3.4676999999999998</c:v>
                </c:pt>
                <c:pt idx="2679">
                  <c:v>3.4926999999999997</c:v>
                </c:pt>
                <c:pt idx="2680">
                  <c:v>3.4888999999999997</c:v>
                </c:pt>
                <c:pt idx="2681">
                  <c:v>3.5035000000000003</c:v>
                </c:pt>
                <c:pt idx="2682">
                  <c:v>3.4899</c:v>
                </c:pt>
                <c:pt idx="2683">
                  <c:v>3.5332999999999997</c:v>
                </c:pt>
                <c:pt idx="2684">
                  <c:v>3.5501</c:v>
                </c:pt>
                <c:pt idx="2685">
                  <c:v>3.5447000000000002</c:v>
                </c:pt>
                <c:pt idx="2686">
                  <c:v>3.5479000000000003</c:v>
                </c:pt>
                <c:pt idx="2687">
                  <c:v>3.5602999999999998</c:v>
                </c:pt>
                <c:pt idx="2688">
                  <c:v>3.5720000000000001</c:v>
                </c:pt>
                <c:pt idx="2689">
                  <c:v>3.5630000000000002</c:v>
                </c:pt>
                <c:pt idx="2690">
                  <c:v>3.5701000000000001</c:v>
                </c:pt>
                <c:pt idx="2691">
                  <c:v>3.5733999999999999</c:v>
                </c:pt>
                <c:pt idx="2692">
                  <c:v>3.5772000000000004</c:v>
                </c:pt>
                <c:pt idx="2693">
                  <c:v>3.6124000000000001</c:v>
                </c:pt>
                <c:pt idx="2694">
                  <c:v>3.6148000000000002</c:v>
                </c:pt>
                <c:pt idx="2695">
                  <c:v>3.6120000000000001</c:v>
                </c:pt>
                <c:pt idx="2696">
                  <c:v>3.5947000000000005</c:v>
                </c:pt>
                <c:pt idx="2697">
                  <c:v>3.5874000000000001</c:v>
                </c:pt>
                <c:pt idx="2698">
                  <c:v>3.5973999999999999</c:v>
                </c:pt>
                <c:pt idx="2699">
                  <c:v>3.6318999999999999</c:v>
                </c:pt>
                <c:pt idx="2700">
                  <c:v>3.6420999999999997</c:v>
                </c:pt>
                <c:pt idx="2701">
                  <c:v>3.6614999999999998</c:v>
                </c:pt>
                <c:pt idx="2702">
                  <c:v>3.6427999999999998</c:v>
                </c:pt>
                <c:pt idx="2703">
                  <c:v>3.6027</c:v>
                </c:pt>
                <c:pt idx="2704">
                  <c:v>3.5722000000000005</c:v>
                </c:pt>
                <c:pt idx="2705">
                  <c:v>3.6011000000000002</c:v>
                </c:pt>
                <c:pt idx="2706">
                  <c:v>3.6080000000000001</c:v>
                </c:pt>
                <c:pt idx="2707">
                  <c:v>3.6501000000000001</c:v>
                </c:pt>
                <c:pt idx="2708">
                  <c:v>3.6354000000000002</c:v>
                </c:pt>
                <c:pt idx="2709">
                  <c:v>3.6302999999999996</c:v>
                </c:pt>
                <c:pt idx="2710">
                  <c:v>3.6436999999999999</c:v>
                </c:pt>
                <c:pt idx="2711">
                  <c:v>3.6836000000000002</c:v>
                </c:pt>
                <c:pt idx="2712">
                  <c:v>3.6839</c:v>
                </c:pt>
                <c:pt idx="2713">
                  <c:v>3.7174</c:v>
                </c:pt>
                <c:pt idx="2714">
                  <c:v>3.7189999999999999</c:v>
                </c:pt>
                <c:pt idx="2715">
                  <c:v>3.7168999999999999</c:v>
                </c:pt>
                <c:pt idx="2716">
                  <c:v>3.738</c:v>
                </c:pt>
                <c:pt idx="2717">
                  <c:v>3.7614000000000001</c:v>
                </c:pt>
                <c:pt idx="2718">
                  <c:v>3.7655000000000003</c:v>
                </c:pt>
                <c:pt idx="2719">
                  <c:v>3.7645999999999997</c:v>
                </c:pt>
                <c:pt idx="2720">
                  <c:v>3.7889999999999997</c:v>
                </c:pt>
                <c:pt idx="2721">
                  <c:v>3.7892000000000001</c:v>
                </c:pt>
                <c:pt idx="2722">
                  <c:v>3.7614999999999998</c:v>
                </c:pt>
                <c:pt idx="2723">
                  <c:v>3.7755000000000001</c:v>
                </c:pt>
                <c:pt idx="2724">
                  <c:v>3.8155000000000001</c:v>
                </c:pt>
                <c:pt idx="2725">
                  <c:v>3.7814999999999999</c:v>
                </c:pt>
                <c:pt idx="2726">
                  <c:v>3.7983999999999996</c:v>
                </c:pt>
                <c:pt idx="2727">
                  <c:v>3.7850000000000001</c:v>
                </c:pt>
                <c:pt idx="2728">
                  <c:v>3.8083999999999998</c:v>
                </c:pt>
                <c:pt idx="2729">
                  <c:v>3.8404000000000003</c:v>
                </c:pt>
                <c:pt idx="2730">
                  <c:v>3.8266000000000004</c:v>
                </c:pt>
                <c:pt idx="2731">
                  <c:v>3.8602999999999996</c:v>
                </c:pt>
                <c:pt idx="2732">
                  <c:v>3.8529</c:v>
                </c:pt>
                <c:pt idx="2733">
                  <c:v>3.8620000000000001</c:v>
                </c:pt>
                <c:pt idx="2734">
                  <c:v>3.9026999999999998</c:v>
                </c:pt>
                <c:pt idx="2735">
                  <c:v>3.9216000000000002</c:v>
                </c:pt>
                <c:pt idx="2736">
                  <c:v>3.9086000000000003</c:v>
                </c:pt>
                <c:pt idx="2737">
                  <c:v>3.91</c:v>
                </c:pt>
                <c:pt idx="2738">
                  <c:v>3.9156</c:v>
                </c:pt>
                <c:pt idx="2739">
                  <c:v>3.8711000000000002</c:v>
                </c:pt>
                <c:pt idx="2740">
                  <c:v>3.7944999999999998</c:v>
                </c:pt>
                <c:pt idx="2741">
                  <c:v>3.8426999999999998</c:v>
                </c:pt>
                <c:pt idx="2742">
                  <c:v>3.8385000000000002</c:v>
                </c:pt>
                <c:pt idx="2743">
                  <c:v>3.8536999999999999</c:v>
                </c:pt>
                <c:pt idx="2744">
                  <c:v>3.7676999999999996</c:v>
                </c:pt>
                <c:pt idx="2745">
                  <c:v>3.8023000000000002</c:v>
                </c:pt>
                <c:pt idx="2746">
                  <c:v>3.8742999999999999</c:v>
                </c:pt>
                <c:pt idx="2747">
                  <c:v>3.9291</c:v>
                </c:pt>
                <c:pt idx="2748">
                  <c:v>3.9455</c:v>
                </c:pt>
                <c:pt idx="2749">
                  <c:v>3.9188000000000001</c:v>
                </c:pt>
                <c:pt idx="2750">
                  <c:v>3.9548000000000001</c:v>
                </c:pt>
                <c:pt idx="2751">
                  <c:v>3.9632000000000001</c:v>
                </c:pt>
                <c:pt idx="2752">
                  <c:v>3.9952999999999999</c:v>
                </c:pt>
                <c:pt idx="2753">
                  <c:v>3.9870999999999999</c:v>
                </c:pt>
                <c:pt idx="2754">
                  <c:v>3.9962999999999997</c:v>
                </c:pt>
                <c:pt idx="2755">
                  <c:v>3.9817</c:v>
                </c:pt>
                <c:pt idx="2756">
                  <c:v>4.0051999999999994</c:v>
                </c:pt>
              </c:numCache>
            </c:numRef>
          </c:val>
          <c:smooth val="0"/>
          <c:extLst>
            <c:ext xmlns:c16="http://schemas.microsoft.com/office/drawing/2014/chart" uri="{C3380CC4-5D6E-409C-BE32-E72D297353CC}">
              <c16:uniqueId val="{00000002-AF06-4966-A92E-5C37A8F17F69}"/>
            </c:ext>
          </c:extLst>
        </c:ser>
        <c:ser>
          <c:idx val="5"/>
          <c:order val="2"/>
          <c:tx>
            <c:strRef>
              <c:f>'Master File (2)'!$Z$1</c:f>
              <c:strCache>
                <c:ptCount val="1"/>
                <c:pt idx="0">
                  <c:v>10/09/02 - 10/09/07 (101.5%)</c:v>
                </c:pt>
              </c:strCache>
            </c:strRef>
          </c:tx>
          <c:spPr>
            <a:ln w="6350" cap="rnd">
              <a:solidFill>
                <a:schemeClr val="accent6"/>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(2)'!$AB$3:$AB$1261</c:f>
              <c:numCache>
                <c:formatCode>0%</c:formatCode>
                <c:ptCount val="1259"/>
                <c:pt idx="0">
                  <c:v>0</c:v>
                </c:pt>
                <c:pt idx="1">
                  <c:v>3.5000000000000003E-2</c:v>
                </c:pt>
                <c:pt idx="2">
                  <c:v>7.5400000000000064E-2</c:v>
                </c:pt>
                <c:pt idx="3">
                  <c:v>8.3299999999999985E-2</c:v>
                </c:pt>
                <c:pt idx="4">
                  <c:v>0.13450000000000004</c:v>
                </c:pt>
                <c:pt idx="5">
                  <c:v>0.10719999999999999</c:v>
                </c:pt>
                <c:pt idx="6">
                  <c:v>0.13189999999999999</c:v>
                </c:pt>
                <c:pt idx="7">
                  <c:v>0.1386</c:v>
                </c:pt>
                <c:pt idx="8">
                  <c:v>0.1583</c:v>
                </c:pt>
                <c:pt idx="9">
                  <c:v>0.14599999999999994</c:v>
                </c:pt>
                <c:pt idx="10">
                  <c:v>0.15370000000000006</c:v>
                </c:pt>
                <c:pt idx="11">
                  <c:v>0.1361</c:v>
                </c:pt>
                <c:pt idx="12">
                  <c:v>0.15560000000000002</c:v>
                </c:pt>
                <c:pt idx="13">
                  <c:v>0.14610000000000001</c:v>
                </c:pt>
                <c:pt idx="14">
                  <c:v>0.13569999999999993</c:v>
                </c:pt>
                <c:pt idx="15">
                  <c:v>0.14670000000000002</c:v>
                </c:pt>
                <c:pt idx="16">
                  <c:v>0.14030000000000001</c:v>
                </c:pt>
                <c:pt idx="17">
                  <c:v>0.15989999999999996</c:v>
                </c:pt>
                <c:pt idx="18">
                  <c:v>0.16939999999999997</c:v>
                </c:pt>
                <c:pt idx="19">
                  <c:v>0.17849999999999994</c:v>
                </c:pt>
                <c:pt idx="20">
                  <c:v>0.18920000000000001</c:v>
                </c:pt>
                <c:pt idx="21">
                  <c:v>0.16209999999999994</c:v>
                </c:pt>
                <c:pt idx="22">
                  <c:v>0.15189999999999998</c:v>
                </c:pt>
                <c:pt idx="23">
                  <c:v>0.12799999999999997</c:v>
                </c:pt>
                <c:pt idx="24">
                  <c:v>0.13670000000000002</c:v>
                </c:pt>
                <c:pt idx="25">
                  <c:v>0.13620000000000004</c:v>
                </c:pt>
                <c:pt idx="26">
                  <c:v>0.16420000000000001</c:v>
                </c:pt>
                <c:pt idx="27">
                  <c:v>0.17129999999999995</c:v>
                </c:pt>
                <c:pt idx="28">
                  <c:v>0.15909999999999996</c:v>
                </c:pt>
                <c:pt idx="29">
                  <c:v>0.15450000000000003</c:v>
                </c:pt>
                <c:pt idx="30">
                  <c:v>0.17689999999999997</c:v>
                </c:pt>
                <c:pt idx="31">
                  <c:v>0.20209999999999995</c:v>
                </c:pt>
                <c:pt idx="32">
                  <c:v>0.19799999999999998</c:v>
                </c:pt>
                <c:pt idx="33">
                  <c:v>0.20099999999999996</c:v>
                </c:pt>
                <c:pt idx="34">
                  <c:v>0.17579999999999998</c:v>
                </c:pt>
                <c:pt idx="35">
                  <c:v>0.20870000000000005</c:v>
                </c:pt>
                <c:pt idx="36">
                  <c:v>0.20540000000000005</c:v>
                </c:pt>
                <c:pt idx="37">
                  <c:v>0.20310000000000003</c:v>
                </c:pt>
                <c:pt idx="38">
                  <c:v>0.18540000000000006</c:v>
                </c:pt>
                <c:pt idx="39">
                  <c:v>0.18129999999999996</c:v>
                </c:pt>
                <c:pt idx="40">
                  <c:v>0.16709999999999994</c:v>
                </c:pt>
                <c:pt idx="41">
                  <c:v>0.17439999999999997</c:v>
                </c:pt>
                <c:pt idx="42">
                  <c:v>0.14840000000000003</c:v>
                </c:pt>
                <c:pt idx="43">
                  <c:v>0.16439999999999999</c:v>
                </c:pt>
                <c:pt idx="44">
                  <c:v>0.16500000000000001</c:v>
                </c:pt>
                <c:pt idx="45">
                  <c:v>0.16069999999999993</c:v>
                </c:pt>
                <c:pt idx="46">
                  <c:v>0.14510000000000006</c:v>
                </c:pt>
                <c:pt idx="47">
                  <c:v>0.17200000000000004</c:v>
                </c:pt>
                <c:pt idx="48">
                  <c:v>0.16250000000000001</c:v>
                </c:pt>
                <c:pt idx="49">
                  <c:v>0.1472</c:v>
                </c:pt>
                <c:pt idx="50">
                  <c:v>0.13840000000000002</c:v>
                </c:pt>
                <c:pt idx="51">
                  <c:v>0.15319999999999992</c:v>
                </c:pt>
                <c:pt idx="52">
                  <c:v>0.15530000000000002</c:v>
                </c:pt>
                <c:pt idx="53">
                  <c:v>0.14900000000000005</c:v>
                </c:pt>
                <c:pt idx="54">
                  <c:v>0.14530000000000001</c:v>
                </c:pt>
                <c:pt idx="55">
                  <c:v>0.12700000000000003</c:v>
                </c:pt>
                <c:pt idx="56">
                  <c:v>0.13209999999999994</c:v>
                </c:pt>
                <c:pt idx="57">
                  <c:v>0.13269999999999996</c:v>
                </c:pt>
                <c:pt idx="58">
                  <c:v>0.17030000000000001</c:v>
                </c:pt>
                <c:pt idx="59">
                  <c:v>0.16969999999999999</c:v>
                </c:pt>
                <c:pt idx="60">
                  <c:v>0.19599999999999995</c:v>
                </c:pt>
                <c:pt idx="61">
                  <c:v>0.18819999999999992</c:v>
                </c:pt>
                <c:pt idx="62">
                  <c:v>0.1714</c:v>
                </c:pt>
                <c:pt idx="63">
                  <c:v>0.19420000000000001</c:v>
                </c:pt>
                <c:pt idx="64">
                  <c:v>0.19420000000000001</c:v>
                </c:pt>
                <c:pt idx="65">
                  <c:v>0.1925</c:v>
                </c:pt>
                <c:pt idx="66">
                  <c:v>0.19939999999999997</c:v>
                </c:pt>
                <c:pt idx="67">
                  <c:v>0.18209999999999993</c:v>
                </c:pt>
                <c:pt idx="68">
                  <c:v>0.17749999999999999</c:v>
                </c:pt>
                <c:pt idx="69">
                  <c:v>0.16099999999999995</c:v>
                </c:pt>
                <c:pt idx="70">
                  <c:v>0.14269999999999997</c:v>
                </c:pt>
                <c:pt idx="71">
                  <c:v>0.13079999999999997</c:v>
                </c:pt>
                <c:pt idx="72">
                  <c:v>0.14239999999999994</c:v>
                </c:pt>
                <c:pt idx="73">
                  <c:v>0.10900000000000006</c:v>
                </c:pt>
                <c:pt idx="74">
                  <c:v>9.0999999999999942E-2</c:v>
                </c:pt>
                <c:pt idx="75">
                  <c:v>0.1053</c:v>
                </c:pt>
                <c:pt idx="76">
                  <c:v>0.11280000000000001</c:v>
                </c:pt>
                <c:pt idx="77">
                  <c:v>8.739999999999995E-2</c:v>
                </c:pt>
                <c:pt idx="78">
                  <c:v>0.10159999999999997</c:v>
                </c:pt>
                <c:pt idx="79">
                  <c:v>0.10760000000000006</c:v>
                </c:pt>
                <c:pt idx="80">
                  <c:v>9.2000000000000026E-2</c:v>
                </c:pt>
                <c:pt idx="81">
                  <c:v>8.5999999999999938E-2</c:v>
                </c:pt>
                <c:pt idx="82">
                  <c:v>7.9000000000000056E-2</c:v>
                </c:pt>
                <c:pt idx="83">
                  <c:v>6.8100000000000022E-2</c:v>
                </c:pt>
                <c:pt idx="84">
                  <c:v>7.6200000000000045E-2</c:v>
                </c:pt>
                <c:pt idx="85">
                  <c:v>6.7500000000000004E-2</c:v>
                </c:pt>
                <c:pt idx="86">
                  <c:v>5.4000000000000055E-2</c:v>
                </c:pt>
                <c:pt idx="87">
                  <c:v>5.2300000000000041E-2</c:v>
                </c:pt>
                <c:pt idx="88">
                  <c:v>7.4800000000000033E-2</c:v>
                </c:pt>
                <c:pt idx="89">
                  <c:v>9.5799999999999982E-2</c:v>
                </c:pt>
                <c:pt idx="90">
                  <c:v>8.7999999999999967E-2</c:v>
                </c:pt>
                <c:pt idx="91">
                  <c:v>7.7699999999999964E-2</c:v>
                </c:pt>
                <c:pt idx="92">
                  <c:v>9.1899999999999982E-2</c:v>
                </c:pt>
                <c:pt idx="93">
                  <c:v>7.1899999999999978E-2</c:v>
                </c:pt>
                <c:pt idx="94">
                  <c:v>7.9599999999999935E-2</c:v>
                </c:pt>
                <c:pt idx="95">
                  <c:v>6.5400000000000069E-2</c:v>
                </c:pt>
                <c:pt idx="96">
                  <c:v>7.7900000000000066E-2</c:v>
                </c:pt>
                <c:pt idx="97">
                  <c:v>8.2900000000000057E-2</c:v>
                </c:pt>
                <c:pt idx="98">
                  <c:v>7.4699999999999989E-2</c:v>
                </c:pt>
                <c:pt idx="99">
                  <c:v>5.8199999999999932E-2</c:v>
                </c:pt>
                <c:pt idx="100">
                  <c:v>6.8299999999999986E-2</c:v>
                </c:pt>
                <c:pt idx="101">
                  <c:v>5.8400000000000035E-2</c:v>
                </c:pt>
                <c:pt idx="102">
                  <c:v>6.7099999999999937E-2</c:v>
                </c:pt>
                <c:pt idx="103">
                  <c:v>3.9500000000000028E-2</c:v>
                </c:pt>
                <c:pt idx="104">
                  <c:v>3.0900000000000035E-2</c:v>
                </c:pt>
                <c:pt idx="105">
                  <c:v>3.5300000000000012E-2</c:v>
                </c:pt>
                <c:pt idx="106">
                  <c:v>7.0999999999999938E-2</c:v>
                </c:pt>
                <c:pt idx="107">
                  <c:v>7.2800000000000017E-2</c:v>
                </c:pt>
                <c:pt idx="108">
                  <c:v>0.11079999999999998</c:v>
                </c:pt>
                <c:pt idx="109">
                  <c:v>0.11549999999999998</c:v>
                </c:pt>
                <c:pt idx="110">
                  <c:v>0.12519999999999995</c:v>
                </c:pt>
                <c:pt idx="111">
                  <c:v>0.12730000000000005</c:v>
                </c:pt>
                <c:pt idx="112">
                  <c:v>0.15319999999999992</c:v>
                </c:pt>
                <c:pt idx="113">
                  <c:v>0.11260000000000005</c:v>
                </c:pt>
                <c:pt idx="114">
                  <c:v>0.12609999999999999</c:v>
                </c:pt>
                <c:pt idx="115">
                  <c:v>0.12</c:v>
                </c:pt>
                <c:pt idx="116">
                  <c:v>0.11810000000000002</c:v>
                </c:pt>
                <c:pt idx="117">
                  <c:v>0.11170000000000002</c:v>
                </c:pt>
                <c:pt idx="118">
                  <c:v>9.1899999999999982E-2</c:v>
                </c:pt>
                <c:pt idx="119">
                  <c:v>0.10519999999999996</c:v>
                </c:pt>
                <c:pt idx="120">
                  <c:v>0.13409999999999997</c:v>
                </c:pt>
                <c:pt idx="121">
                  <c:v>0.12829999999999997</c:v>
                </c:pt>
                <c:pt idx="122">
                  <c:v>0.13140000000000002</c:v>
                </c:pt>
                <c:pt idx="123">
                  <c:v>0.1328</c:v>
                </c:pt>
                <c:pt idx="124">
                  <c:v>0.13069999999999993</c:v>
                </c:pt>
                <c:pt idx="125">
                  <c:v>0.11489999999999995</c:v>
                </c:pt>
                <c:pt idx="126">
                  <c:v>0.12209999999999993</c:v>
                </c:pt>
                <c:pt idx="127">
                  <c:v>0.11780000000000002</c:v>
                </c:pt>
                <c:pt idx="128">
                  <c:v>0.13959999999999995</c:v>
                </c:pt>
                <c:pt idx="129">
                  <c:v>0.14680000000000007</c:v>
                </c:pt>
                <c:pt idx="130">
                  <c:v>0.1328</c:v>
                </c:pt>
                <c:pt idx="131">
                  <c:v>0.15040000000000006</c:v>
                </c:pt>
                <c:pt idx="132">
                  <c:v>0.14840000000000003</c:v>
                </c:pt>
                <c:pt idx="133">
                  <c:v>0.17329999999999998</c:v>
                </c:pt>
                <c:pt idx="134">
                  <c:v>0.18310000000000001</c:v>
                </c:pt>
                <c:pt idx="135">
                  <c:v>0.17340000000000003</c:v>
                </c:pt>
                <c:pt idx="136">
                  <c:v>0.15709999999999993</c:v>
                </c:pt>
                <c:pt idx="137">
                  <c:v>0.17780000000000001</c:v>
                </c:pt>
                <c:pt idx="138">
                  <c:v>0.18159999999999996</c:v>
                </c:pt>
                <c:pt idx="139">
                  <c:v>0.18040000000000006</c:v>
                </c:pt>
                <c:pt idx="140">
                  <c:v>0.17959999999999993</c:v>
                </c:pt>
                <c:pt idx="141">
                  <c:v>0.19739999999999994</c:v>
                </c:pt>
                <c:pt idx="142">
                  <c:v>0.1928</c:v>
                </c:pt>
                <c:pt idx="143">
                  <c:v>0.20290000000000005</c:v>
                </c:pt>
                <c:pt idx="144">
                  <c:v>0.19680000000000006</c:v>
                </c:pt>
                <c:pt idx="145">
                  <c:v>0.18480000000000005</c:v>
                </c:pt>
                <c:pt idx="146">
                  <c:v>0.20170000000000002</c:v>
                </c:pt>
                <c:pt idx="147">
                  <c:v>0.2167</c:v>
                </c:pt>
                <c:pt idx="148">
                  <c:v>0.21310000000000001</c:v>
                </c:pt>
                <c:pt idx="149">
                  <c:v>0.20920000000000002</c:v>
                </c:pt>
                <c:pt idx="150">
                  <c:v>0.21870000000000003</c:v>
                </c:pt>
                <c:pt idx="151">
                  <c:v>0.21569999999999992</c:v>
                </c:pt>
                <c:pt idx="152">
                  <c:v>0.18540000000000006</c:v>
                </c:pt>
                <c:pt idx="153">
                  <c:v>0.18409999999999996</c:v>
                </c:pt>
                <c:pt idx="154">
                  <c:v>0.18879999999999997</c:v>
                </c:pt>
                <c:pt idx="155">
                  <c:v>0.19969999999999999</c:v>
                </c:pt>
                <c:pt idx="156">
                  <c:v>0.2014</c:v>
                </c:pt>
                <c:pt idx="157">
                  <c:v>0.22489999999999996</c:v>
                </c:pt>
                <c:pt idx="158">
                  <c:v>0.22719999999999999</c:v>
                </c:pt>
                <c:pt idx="159">
                  <c:v>0.22260000000000005</c:v>
                </c:pt>
                <c:pt idx="160">
                  <c:v>0.24049999999999996</c:v>
                </c:pt>
                <c:pt idx="161">
                  <c:v>0.24489999999999995</c:v>
                </c:pt>
                <c:pt idx="162">
                  <c:v>0.25079999999999997</c:v>
                </c:pt>
                <c:pt idx="163">
                  <c:v>0.2697</c:v>
                </c:pt>
                <c:pt idx="164">
                  <c:v>0.2747</c:v>
                </c:pt>
                <c:pt idx="165">
                  <c:v>0.27159999999999995</c:v>
                </c:pt>
                <c:pt idx="166">
                  <c:v>0.25640000000000002</c:v>
                </c:pt>
                <c:pt idx="167">
                  <c:v>0.26790000000000008</c:v>
                </c:pt>
                <c:pt idx="168">
                  <c:v>0.2841999999999999</c:v>
                </c:pt>
                <c:pt idx="169">
                  <c:v>0.28550000000000009</c:v>
                </c:pt>
                <c:pt idx="170">
                  <c:v>0.27269999999999994</c:v>
                </c:pt>
                <c:pt idx="171">
                  <c:v>0.30120000000000002</c:v>
                </c:pt>
                <c:pt idx="172">
                  <c:v>0.30240000000000011</c:v>
                </c:pt>
                <c:pt idx="173">
                  <c:v>0.30039999999999994</c:v>
                </c:pt>
                <c:pt idx="174">
                  <c:v>0.28060000000000002</c:v>
                </c:pt>
                <c:pt idx="175">
                  <c:v>0.28189999999999998</c:v>
                </c:pt>
                <c:pt idx="176">
                  <c:v>0.26379999999999998</c:v>
                </c:pt>
                <c:pt idx="177">
                  <c:v>0.2661</c:v>
                </c:pt>
                <c:pt idx="178">
                  <c:v>0.25560000000000005</c:v>
                </c:pt>
                <c:pt idx="179">
                  <c:v>0.26909999999999995</c:v>
                </c:pt>
                <c:pt idx="180">
                  <c:v>0.25680000000000008</c:v>
                </c:pt>
                <c:pt idx="181">
                  <c:v>0.25459999999999994</c:v>
                </c:pt>
                <c:pt idx="182">
                  <c:v>0.26459999999999995</c:v>
                </c:pt>
                <c:pt idx="183">
                  <c:v>0.27939999999999998</c:v>
                </c:pt>
                <c:pt idx="184">
                  <c:v>0.26900000000000007</c:v>
                </c:pt>
                <c:pt idx="185">
                  <c:v>0.29310000000000003</c:v>
                </c:pt>
                <c:pt idx="186">
                  <c:v>0.29749999999999999</c:v>
                </c:pt>
                <c:pt idx="187">
                  <c:v>0.29020000000000012</c:v>
                </c:pt>
                <c:pt idx="188">
                  <c:v>0.27290000000000009</c:v>
                </c:pt>
                <c:pt idx="189">
                  <c:v>0.28499999999999998</c:v>
                </c:pt>
                <c:pt idx="190">
                  <c:v>0.2924000000000001</c:v>
                </c:pt>
                <c:pt idx="191">
                  <c:v>0.28789999999999993</c:v>
                </c:pt>
                <c:pt idx="192">
                  <c:v>0.2797</c:v>
                </c:pt>
                <c:pt idx="193">
                  <c:v>0.26390000000000002</c:v>
                </c:pt>
                <c:pt idx="194">
                  <c:v>0.27879999999999994</c:v>
                </c:pt>
                <c:pt idx="195">
                  <c:v>0.26010000000000005</c:v>
                </c:pt>
                <c:pt idx="196">
                  <c:v>0.27209999999999995</c:v>
                </c:pt>
                <c:pt idx="197">
                  <c:v>0.27269999999999994</c:v>
                </c:pt>
                <c:pt idx="198">
                  <c:v>0.26370000000000005</c:v>
                </c:pt>
                <c:pt idx="199">
                  <c:v>0.28569999999999995</c:v>
                </c:pt>
                <c:pt idx="200">
                  <c:v>0.28289999999999993</c:v>
                </c:pt>
                <c:pt idx="201">
                  <c:v>0.27360000000000001</c:v>
                </c:pt>
                <c:pt idx="202">
                  <c:v>0.27129999999999993</c:v>
                </c:pt>
                <c:pt idx="203">
                  <c:v>0.27489999999999992</c:v>
                </c:pt>
                <c:pt idx="204">
                  <c:v>0.26180000000000009</c:v>
                </c:pt>
                <c:pt idx="205">
                  <c:v>0.26530000000000004</c:v>
                </c:pt>
                <c:pt idx="206">
                  <c:v>0.24290000000000006</c:v>
                </c:pt>
                <c:pt idx="207">
                  <c:v>0.245</c:v>
                </c:pt>
                <c:pt idx="208">
                  <c:v>0.25409999999999999</c:v>
                </c:pt>
                <c:pt idx="209">
                  <c:v>0.25849999999999995</c:v>
                </c:pt>
                <c:pt idx="210">
                  <c:v>0.26239999999999997</c:v>
                </c:pt>
                <c:pt idx="211">
                  <c:v>0.27500000000000002</c:v>
                </c:pt>
                <c:pt idx="212">
                  <c:v>0.26680000000000009</c:v>
                </c:pt>
                <c:pt idx="213">
                  <c:v>0.27519999999999994</c:v>
                </c:pt>
                <c:pt idx="214">
                  <c:v>0.27540000000000009</c:v>
                </c:pt>
                <c:pt idx="215">
                  <c:v>0.28710000000000008</c:v>
                </c:pt>
                <c:pt idx="216">
                  <c:v>0.29039999999999994</c:v>
                </c:pt>
                <c:pt idx="217">
                  <c:v>0.2878</c:v>
                </c:pt>
                <c:pt idx="218">
                  <c:v>0.29159999999999997</c:v>
                </c:pt>
                <c:pt idx="219">
                  <c:v>0.27849999999999997</c:v>
                </c:pt>
                <c:pt idx="220">
                  <c:v>0.27930000000000005</c:v>
                </c:pt>
                <c:pt idx="221">
                  <c:v>0.28319999999999995</c:v>
                </c:pt>
                <c:pt idx="222">
                  <c:v>0.28330000000000011</c:v>
                </c:pt>
                <c:pt idx="223">
                  <c:v>0.29110000000000014</c:v>
                </c:pt>
                <c:pt idx="224">
                  <c:v>0.29770000000000008</c:v>
                </c:pt>
                <c:pt idx="225">
                  <c:v>0.31569999999999993</c:v>
                </c:pt>
                <c:pt idx="226">
                  <c:v>0.32120000000000004</c:v>
                </c:pt>
                <c:pt idx="227">
                  <c:v>0.32340000000000002</c:v>
                </c:pt>
                <c:pt idx="228">
                  <c:v>0.31490000000000007</c:v>
                </c:pt>
                <c:pt idx="229">
                  <c:v>0.3281</c:v>
                </c:pt>
                <c:pt idx="230">
                  <c:v>0.31719999999999998</c:v>
                </c:pt>
                <c:pt idx="231">
                  <c:v>0.30150000000000005</c:v>
                </c:pt>
                <c:pt idx="232">
                  <c:v>0.30849999999999994</c:v>
                </c:pt>
                <c:pt idx="233">
                  <c:v>0.31139999999999984</c:v>
                </c:pt>
                <c:pt idx="234">
                  <c:v>0.30650000000000005</c:v>
                </c:pt>
                <c:pt idx="235">
                  <c:v>0.32509999999999989</c:v>
                </c:pt>
                <c:pt idx="236">
                  <c:v>0.32080000000000014</c:v>
                </c:pt>
                <c:pt idx="237">
                  <c:v>0.33840000000000003</c:v>
                </c:pt>
                <c:pt idx="238">
                  <c:v>0.33409999999999995</c:v>
                </c:pt>
                <c:pt idx="239">
                  <c:v>0.31680000000000008</c:v>
                </c:pt>
                <c:pt idx="240">
                  <c:v>0.32479999999999992</c:v>
                </c:pt>
                <c:pt idx="241">
                  <c:v>0.29949999999999988</c:v>
                </c:pt>
                <c:pt idx="242">
                  <c:v>0.29159999999999997</c:v>
                </c:pt>
                <c:pt idx="243">
                  <c:v>0.28330000000000011</c:v>
                </c:pt>
                <c:pt idx="244">
                  <c:v>0.29590000000000005</c:v>
                </c:pt>
                <c:pt idx="245">
                  <c:v>0.28220000000000001</c:v>
                </c:pt>
                <c:pt idx="246">
                  <c:v>0.31090000000000001</c:v>
                </c:pt>
                <c:pt idx="247">
                  <c:v>0.31349999999999995</c:v>
                </c:pt>
                <c:pt idx="248">
                  <c:v>0.32580000000000015</c:v>
                </c:pt>
                <c:pt idx="249">
                  <c:v>0.33159999999999995</c:v>
                </c:pt>
                <c:pt idx="250">
                  <c:v>0.33789999999999992</c:v>
                </c:pt>
                <c:pt idx="251">
                  <c:v>0.33090000000000003</c:v>
                </c:pt>
                <c:pt idx="252">
                  <c:v>0.33729999999999988</c:v>
                </c:pt>
                <c:pt idx="253">
                  <c:v>0.33639999999999987</c:v>
                </c:pt>
                <c:pt idx="254">
                  <c:v>0.34580000000000011</c:v>
                </c:pt>
                <c:pt idx="255">
                  <c:v>0.35110000000000013</c:v>
                </c:pt>
                <c:pt idx="256">
                  <c:v>0.34759999999999991</c:v>
                </c:pt>
                <c:pt idx="257">
                  <c:v>0.35189999999999999</c:v>
                </c:pt>
                <c:pt idx="258">
                  <c:v>0.33800000000000013</c:v>
                </c:pt>
                <c:pt idx="259">
                  <c:v>0.3449000000000001</c:v>
                </c:pt>
                <c:pt idx="260">
                  <c:v>0.3466999999999999</c:v>
                </c:pt>
                <c:pt idx="261">
                  <c:v>0.32650000000000007</c:v>
                </c:pt>
                <c:pt idx="262">
                  <c:v>0.33090000000000003</c:v>
                </c:pt>
                <c:pt idx="263">
                  <c:v>0.32460000000000006</c:v>
                </c:pt>
                <c:pt idx="264">
                  <c:v>0.32750000000000001</c:v>
                </c:pt>
                <c:pt idx="265">
                  <c:v>0.34759999999999991</c:v>
                </c:pt>
                <c:pt idx="266">
                  <c:v>0.34930000000000005</c:v>
                </c:pt>
                <c:pt idx="267">
                  <c:v>0.3478</c:v>
                </c:pt>
                <c:pt idx="268">
                  <c:v>0.35270000000000012</c:v>
                </c:pt>
                <c:pt idx="269">
                  <c:v>0.36340000000000006</c:v>
                </c:pt>
                <c:pt idx="270">
                  <c:v>0.35599999999999993</c:v>
                </c:pt>
                <c:pt idx="271">
                  <c:v>0.35409999999999997</c:v>
                </c:pt>
                <c:pt idx="272">
                  <c:v>0.36210000000000009</c:v>
                </c:pt>
                <c:pt idx="273">
                  <c:v>0.35590000000000005</c:v>
                </c:pt>
                <c:pt idx="274">
                  <c:v>0.34800000000000009</c:v>
                </c:pt>
                <c:pt idx="275">
                  <c:v>0.3474000000000001</c:v>
                </c:pt>
                <c:pt idx="276">
                  <c:v>0.36280000000000001</c:v>
                </c:pt>
                <c:pt idx="277">
                  <c:v>0.36259999999999992</c:v>
                </c:pt>
                <c:pt idx="278">
                  <c:v>0.35220000000000001</c:v>
                </c:pt>
                <c:pt idx="279">
                  <c:v>0.34360000000000013</c:v>
                </c:pt>
                <c:pt idx="280">
                  <c:v>0.33139999999999986</c:v>
                </c:pt>
                <c:pt idx="281">
                  <c:v>0.34199999999999986</c:v>
                </c:pt>
                <c:pt idx="282">
                  <c:v>0.33069999999999994</c:v>
                </c:pt>
                <c:pt idx="283">
                  <c:v>0.33279999999999998</c:v>
                </c:pt>
                <c:pt idx="284">
                  <c:v>0.35439999999999999</c:v>
                </c:pt>
                <c:pt idx="285">
                  <c:v>0.35680000000000006</c:v>
                </c:pt>
                <c:pt idx="286">
                  <c:v>0.36259999999999992</c:v>
                </c:pt>
                <c:pt idx="287">
                  <c:v>0.3622999999999999</c:v>
                </c:pt>
                <c:pt idx="288">
                  <c:v>0.37770000000000009</c:v>
                </c:pt>
                <c:pt idx="289">
                  <c:v>0.37319999999999992</c:v>
                </c:pt>
                <c:pt idx="290">
                  <c:v>0.37069999999999992</c:v>
                </c:pt>
                <c:pt idx="291">
                  <c:v>0.37719999999999998</c:v>
                </c:pt>
                <c:pt idx="292">
                  <c:v>0.36659999999999998</c:v>
                </c:pt>
                <c:pt idx="293">
                  <c:v>0.37659999999999999</c:v>
                </c:pt>
                <c:pt idx="294">
                  <c:v>0.36490000000000011</c:v>
                </c:pt>
                <c:pt idx="295">
                  <c:v>0.36340000000000006</c:v>
                </c:pt>
                <c:pt idx="296">
                  <c:v>0.37909999999999999</c:v>
                </c:pt>
                <c:pt idx="297">
                  <c:v>0.38280000000000003</c:v>
                </c:pt>
                <c:pt idx="298">
                  <c:v>0.375</c:v>
                </c:pt>
                <c:pt idx="299">
                  <c:v>0.38409999999999994</c:v>
                </c:pt>
                <c:pt idx="300">
                  <c:v>0.38590000000000002</c:v>
                </c:pt>
                <c:pt idx="301">
                  <c:v>0.4022</c:v>
                </c:pt>
                <c:pt idx="302">
                  <c:v>0.40159999999999996</c:v>
                </c:pt>
                <c:pt idx="303">
                  <c:v>0.40699999999999986</c:v>
                </c:pt>
                <c:pt idx="304">
                  <c:v>0.41099999999999992</c:v>
                </c:pt>
                <c:pt idx="305">
                  <c:v>0.40849999999999992</c:v>
                </c:pt>
                <c:pt idx="306">
                  <c:v>0.41080000000000011</c:v>
                </c:pt>
                <c:pt idx="307">
                  <c:v>0.42830000000000013</c:v>
                </c:pt>
                <c:pt idx="308">
                  <c:v>0.42849999999999994</c:v>
                </c:pt>
                <c:pt idx="309">
                  <c:v>0.43150000000000005</c:v>
                </c:pt>
                <c:pt idx="310">
                  <c:v>0.42710000000000009</c:v>
                </c:pt>
                <c:pt idx="311">
                  <c:v>0.44469999999999998</c:v>
                </c:pt>
                <c:pt idx="312">
                  <c:v>0.44659999999999994</c:v>
                </c:pt>
                <c:pt idx="313">
                  <c:v>0.45</c:v>
                </c:pt>
                <c:pt idx="314">
                  <c:v>0.4572</c:v>
                </c:pt>
                <c:pt idx="315">
                  <c:v>0.44430000000000008</c:v>
                </c:pt>
                <c:pt idx="316">
                  <c:v>0.45120000000000005</c:v>
                </c:pt>
                <c:pt idx="317">
                  <c:v>0.44349999999999995</c:v>
                </c:pt>
                <c:pt idx="318">
                  <c:v>0.45539999999999992</c:v>
                </c:pt>
                <c:pt idx="319">
                  <c:v>0.45740000000000008</c:v>
                </c:pt>
                <c:pt idx="320">
                  <c:v>0.46740000000000009</c:v>
                </c:pt>
                <c:pt idx="321">
                  <c:v>0.46610000000000013</c:v>
                </c:pt>
                <c:pt idx="322">
                  <c:v>0.4774000000000001</c:v>
                </c:pt>
                <c:pt idx="323">
                  <c:v>0.47270000000000012</c:v>
                </c:pt>
                <c:pt idx="324">
                  <c:v>0.46960000000000007</c:v>
                </c:pt>
                <c:pt idx="325">
                  <c:v>0.48740000000000011</c:v>
                </c:pt>
                <c:pt idx="326">
                  <c:v>0.4728</c:v>
                </c:pt>
                <c:pt idx="327">
                  <c:v>0.45280000000000004</c:v>
                </c:pt>
                <c:pt idx="328">
                  <c:v>0.4600999999999999</c:v>
                </c:pt>
                <c:pt idx="329">
                  <c:v>0.45620000000000005</c:v>
                </c:pt>
                <c:pt idx="330">
                  <c:v>0.46150000000000008</c:v>
                </c:pt>
                <c:pt idx="331">
                  <c:v>0.46250000000000002</c:v>
                </c:pt>
                <c:pt idx="332">
                  <c:v>0.45030000000000003</c:v>
                </c:pt>
                <c:pt idx="333">
                  <c:v>0.45289999999999991</c:v>
                </c:pt>
                <c:pt idx="334">
                  <c:v>0.47120000000000006</c:v>
                </c:pt>
                <c:pt idx="335">
                  <c:v>0.46740000000000009</c:v>
                </c:pt>
                <c:pt idx="336">
                  <c:v>0.47479999999999989</c:v>
                </c:pt>
                <c:pt idx="337">
                  <c:v>0.4905000000000001</c:v>
                </c:pt>
                <c:pt idx="338">
                  <c:v>0.48319999999999991</c:v>
                </c:pt>
                <c:pt idx="339">
                  <c:v>0.47509999999999991</c:v>
                </c:pt>
                <c:pt idx="340">
                  <c:v>0.48949999999999988</c:v>
                </c:pt>
                <c:pt idx="341">
                  <c:v>0.48289999999999994</c:v>
                </c:pt>
                <c:pt idx="342">
                  <c:v>0.4766999999999999</c:v>
                </c:pt>
                <c:pt idx="343">
                  <c:v>0.47289999999999993</c:v>
                </c:pt>
                <c:pt idx="344">
                  <c:v>0.46889999999999987</c:v>
                </c:pt>
                <c:pt idx="345">
                  <c:v>0.46650000000000008</c:v>
                </c:pt>
                <c:pt idx="346">
                  <c:v>0.4724000000000001</c:v>
                </c:pt>
                <c:pt idx="347">
                  <c:v>0.47400000000000003</c:v>
                </c:pt>
                <c:pt idx="348">
                  <c:v>0.47400000000000003</c:v>
                </c:pt>
                <c:pt idx="349">
                  <c:v>0.48819999999999991</c:v>
                </c:pt>
                <c:pt idx="350">
                  <c:v>0.47939999999999999</c:v>
                </c:pt>
                <c:pt idx="351">
                  <c:v>0.48180000000000006</c:v>
                </c:pt>
                <c:pt idx="352">
                  <c:v>0.48680000000000007</c:v>
                </c:pt>
                <c:pt idx="353">
                  <c:v>0.4894</c:v>
                </c:pt>
                <c:pt idx="354">
                  <c:v>0.47689999999999999</c:v>
                </c:pt>
                <c:pt idx="355">
                  <c:v>0.46840000000000004</c:v>
                </c:pt>
                <c:pt idx="356">
                  <c:v>0.44689999999999996</c:v>
                </c:pt>
                <c:pt idx="357">
                  <c:v>0.42490000000000011</c:v>
                </c:pt>
                <c:pt idx="358">
                  <c:v>0.44259999999999988</c:v>
                </c:pt>
                <c:pt idx="359">
                  <c:v>0.4219</c:v>
                </c:pt>
                <c:pt idx="360">
                  <c:v>0.42990000000000012</c:v>
                </c:pt>
                <c:pt idx="361">
                  <c:v>0.44669999999999987</c:v>
                </c:pt>
                <c:pt idx="362">
                  <c:v>0.44490000000000007</c:v>
                </c:pt>
                <c:pt idx="363">
                  <c:v>0.42870000000000003</c:v>
                </c:pt>
                <c:pt idx="364">
                  <c:v>0.41020000000000012</c:v>
                </c:pt>
                <c:pt idx="365">
                  <c:v>0.40840000000000004</c:v>
                </c:pt>
                <c:pt idx="366">
                  <c:v>0.40500000000000003</c:v>
                </c:pt>
                <c:pt idx="367">
                  <c:v>0.4280000000000001</c:v>
                </c:pt>
                <c:pt idx="368">
                  <c:v>0.42650000000000005</c:v>
                </c:pt>
                <c:pt idx="369">
                  <c:v>0.44509999999999988</c:v>
                </c:pt>
                <c:pt idx="370">
                  <c:v>0.45090000000000002</c:v>
                </c:pt>
                <c:pt idx="371">
                  <c:v>0.44990000000000008</c:v>
                </c:pt>
                <c:pt idx="372">
                  <c:v>0.4575999999999999</c:v>
                </c:pt>
                <c:pt idx="373">
                  <c:v>0.47</c:v>
                </c:pt>
                <c:pt idx="374">
                  <c:v>0.48120000000000007</c:v>
                </c:pt>
                <c:pt idx="375">
                  <c:v>0.47810000000000002</c:v>
                </c:pt>
                <c:pt idx="376">
                  <c:v>0.46830000000000011</c:v>
                </c:pt>
                <c:pt idx="377">
                  <c:v>0.46680000000000005</c:v>
                </c:pt>
                <c:pt idx="378">
                  <c:v>0.47430000000000005</c:v>
                </c:pt>
                <c:pt idx="379">
                  <c:v>0.45400000000000007</c:v>
                </c:pt>
                <c:pt idx="380">
                  <c:v>0.45240000000000008</c:v>
                </c:pt>
                <c:pt idx="381">
                  <c:v>0.45330000000000015</c:v>
                </c:pt>
                <c:pt idx="382">
                  <c:v>0.46069999999999994</c:v>
                </c:pt>
                <c:pt idx="383">
                  <c:v>0.46229999999999988</c:v>
                </c:pt>
                <c:pt idx="384">
                  <c:v>0.43949999999999989</c:v>
                </c:pt>
                <c:pt idx="385">
                  <c:v>0.44719999999999999</c:v>
                </c:pt>
                <c:pt idx="386">
                  <c:v>0.46750000000000003</c:v>
                </c:pt>
                <c:pt idx="387">
                  <c:v>0.46840000000000004</c:v>
                </c:pt>
                <c:pt idx="388">
                  <c:v>0.46189999999999998</c:v>
                </c:pt>
                <c:pt idx="389">
                  <c:v>0.46520000000000011</c:v>
                </c:pt>
                <c:pt idx="390">
                  <c:v>0.44500000000000001</c:v>
                </c:pt>
                <c:pt idx="391">
                  <c:v>0.43400000000000005</c:v>
                </c:pt>
                <c:pt idx="392">
                  <c:v>0.4255000000000001</c:v>
                </c:pt>
                <c:pt idx="393">
                  <c:v>0.43870000000000003</c:v>
                </c:pt>
                <c:pt idx="394">
                  <c:v>0.44129999999999997</c:v>
                </c:pt>
                <c:pt idx="395">
                  <c:v>0.44389999999999985</c:v>
                </c:pt>
                <c:pt idx="396">
                  <c:v>0.43409999999999999</c:v>
                </c:pt>
                <c:pt idx="397">
                  <c:v>0.41449999999999987</c:v>
                </c:pt>
                <c:pt idx="398">
                  <c:v>0.39960000000000007</c:v>
                </c:pt>
                <c:pt idx="399">
                  <c:v>0.4103</c:v>
                </c:pt>
                <c:pt idx="400">
                  <c:v>0.41259999999999991</c:v>
                </c:pt>
                <c:pt idx="401">
                  <c:v>0.41159999999999997</c:v>
                </c:pt>
                <c:pt idx="402">
                  <c:v>0.41060000000000002</c:v>
                </c:pt>
                <c:pt idx="403">
                  <c:v>0.39569999999999994</c:v>
                </c:pt>
                <c:pt idx="404">
                  <c:v>0.40520000000000012</c:v>
                </c:pt>
                <c:pt idx="405">
                  <c:v>0.40159999999999996</c:v>
                </c:pt>
                <c:pt idx="406">
                  <c:v>0.4022</c:v>
                </c:pt>
                <c:pt idx="407">
                  <c:v>0.4078</c:v>
                </c:pt>
                <c:pt idx="408">
                  <c:v>0.41020000000000012</c:v>
                </c:pt>
                <c:pt idx="409">
                  <c:v>0.4328999999999999</c:v>
                </c:pt>
                <c:pt idx="410">
                  <c:v>0.4353999999999999</c:v>
                </c:pt>
                <c:pt idx="411">
                  <c:v>0.44349999999999995</c:v>
                </c:pt>
                <c:pt idx="412">
                  <c:v>0.44280000000000003</c:v>
                </c:pt>
                <c:pt idx="413">
                  <c:v>0.44340000000000002</c:v>
                </c:pt>
                <c:pt idx="414">
                  <c:v>0.44830000000000014</c:v>
                </c:pt>
                <c:pt idx="415">
                  <c:v>0.43759999999999993</c:v>
                </c:pt>
                <c:pt idx="416">
                  <c:v>0.44509999999999988</c:v>
                </c:pt>
                <c:pt idx="417">
                  <c:v>0.46819999999999995</c:v>
                </c:pt>
                <c:pt idx="418">
                  <c:v>0.47039999999999993</c:v>
                </c:pt>
                <c:pt idx="419">
                  <c:v>0.45650000000000007</c:v>
                </c:pt>
                <c:pt idx="420">
                  <c:v>0.46310000000000001</c:v>
                </c:pt>
                <c:pt idx="421">
                  <c:v>0.44870000000000004</c:v>
                </c:pt>
                <c:pt idx="422">
                  <c:v>0.45729999999999987</c:v>
                </c:pt>
                <c:pt idx="423">
                  <c:v>0.45930000000000004</c:v>
                </c:pt>
                <c:pt idx="424">
                  <c:v>0.45740000000000008</c:v>
                </c:pt>
                <c:pt idx="425">
                  <c:v>0.46120000000000005</c:v>
                </c:pt>
                <c:pt idx="426">
                  <c:v>0.45509999999999989</c:v>
                </c:pt>
                <c:pt idx="427">
                  <c:v>0.46039999999999992</c:v>
                </c:pt>
                <c:pt idx="428">
                  <c:v>0.47289999999999993</c:v>
                </c:pt>
                <c:pt idx="429">
                  <c:v>0.46849999999999992</c:v>
                </c:pt>
                <c:pt idx="430">
                  <c:v>0.46050000000000013</c:v>
                </c:pt>
                <c:pt idx="431">
                  <c:v>0.45909999999999995</c:v>
                </c:pt>
                <c:pt idx="432">
                  <c:v>0.46270000000000011</c:v>
                </c:pt>
                <c:pt idx="433">
                  <c:v>0.46870000000000006</c:v>
                </c:pt>
                <c:pt idx="434">
                  <c:v>0.45340000000000003</c:v>
                </c:pt>
                <c:pt idx="435">
                  <c:v>0.44879999999999998</c:v>
                </c:pt>
                <c:pt idx="436">
                  <c:v>0.43699999999999989</c:v>
                </c:pt>
                <c:pt idx="437">
                  <c:v>0.43969999999999998</c:v>
                </c:pt>
                <c:pt idx="438">
                  <c:v>0.42789999999999995</c:v>
                </c:pt>
                <c:pt idx="439">
                  <c:v>0.43259999999999993</c:v>
                </c:pt>
                <c:pt idx="440">
                  <c:v>0.4346000000000001</c:v>
                </c:pt>
                <c:pt idx="441">
                  <c:v>0.43560000000000004</c:v>
                </c:pt>
                <c:pt idx="442">
                  <c:v>0.43090000000000006</c:v>
                </c:pt>
                <c:pt idx="443">
                  <c:v>0.4247999999999999</c:v>
                </c:pt>
                <c:pt idx="444">
                  <c:v>0.41789999999999994</c:v>
                </c:pt>
                <c:pt idx="445">
                  <c:v>0.41729999999999989</c:v>
                </c:pt>
                <c:pt idx="446">
                  <c:v>0.4272999999999999</c:v>
                </c:pt>
                <c:pt idx="447">
                  <c:v>0.40830000000000011</c:v>
                </c:pt>
                <c:pt idx="448">
                  <c:v>0.41210000000000008</c:v>
                </c:pt>
                <c:pt idx="449">
                  <c:v>0.39840000000000003</c:v>
                </c:pt>
                <c:pt idx="450">
                  <c:v>0.39560000000000001</c:v>
                </c:pt>
                <c:pt idx="451">
                  <c:v>0.40949999999999986</c:v>
                </c:pt>
                <c:pt idx="452">
                  <c:v>0.41020000000000012</c:v>
                </c:pt>
                <c:pt idx="453">
                  <c:v>0.41669999999999985</c:v>
                </c:pt>
                <c:pt idx="454">
                  <c:v>0.41840000000000005</c:v>
                </c:pt>
                <c:pt idx="455">
                  <c:v>0.42469999999999997</c:v>
                </c:pt>
                <c:pt idx="456">
                  <c:v>0.41569999999999996</c:v>
                </c:pt>
                <c:pt idx="457">
                  <c:v>0.41439999999999999</c:v>
                </c:pt>
                <c:pt idx="458">
                  <c:v>0.39129999999999998</c:v>
                </c:pt>
                <c:pt idx="459">
                  <c:v>0.36979999999999991</c:v>
                </c:pt>
                <c:pt idx="460">
                  <c:v>0.37139999999999984</c:v>
                </c:pt>
                <c:pt idx="461">
                  <c:v>0.38919999999999988</c:v>
                </c:pt>
                <c:pt idx="462">
                  <c:v>0.38500000000000001</c:v>
                </c:pt>
                <c:pt idx="463">
                  <c:v>0.36879999999999996</c:v>
                </c:pt>
                <c:pt idx="464">
                  <c:v>0.37080000000000013</c:v>
                </c:pt>
                <c:pt idx="465">
                  <c:v>0.3894999999999999</c:v>
                </c:pt>
                <c:pt idx="466">
                  <c:v>0.39259999999999989</c:v>
                </c:pt>
                <c:pt idx="467">
                  <c:v>0.4099000000000001</c:v>
                </c:pt>
                <c:pt idx="468">
                  <c:v>0.40479999999999988</c:v>
                </c:pt>
                <c:pt idx="469">
                  <c:v>0.41400000000000003</c:v>
                </c:pt>
                <c:pt idx="470">
                  <c:v>0.41060000000000002</c:v>
                </c:pt>
                <c:pt idx="471">
                  <c:v>0.41120000000000007</c:v>
                </c:pt>
                <c:pt idx="472">
                  <c:v>0.42249999999999999</c:v>
                </c:pt>
                <c:pt idx="473">
                  <c:v>0.42270000000000008</c:v>
                </c:pt>
                <c:pt idx="474">
                  <c:v>0.42610000000000015</c:v>
                </c:pt>
                <c:pt idx="475">
                  <c:v>0.41499999999999998</c:v>
                </c:pt>
                <c:pt idx="476">
                  <c:v>0.42159999999999997</c:v>
                </c:pt>
                <c:pt idx="477">
                  <c:v>0.42370000000000002</c:v>
                </c:pt>
                <c:pt idx="478">
                  <c:v>0.43969999999999998</c:v>
                </c:pt>
                <c:pt idx="479">
                  <c:v>0.43370000000000003</c:v>
                </c:pt>
                <c:pt idx="480">
                  <c:v>0.44360000000000016</c:v>
                </c:pt>
                <c:pt idx="481">
                  <c:v>0.4371000000000001</c:v>
                </c:pt>
                <c:pt idx="482">
                  <c:v>0.43979999999999991</c:v>
                </c:pt>
                <c:pt idx="483">
                  <c:v>0.44689999999999996</c:v>
                </c:pt>
                <c:pt idx="484">
                  <c:v>0.44939999999999997</c:v>
                </c:pt>
                <c:pt idx="485">
                  <c:v>0.45259999999999989</c:v>
                </c:pt>
                <c:pt idx="486">
                  <c:v>0.44240000000000007</c:v>
                </c:pt>
                <c:pt idx="487">
                  <c:v>0.44639999999999985</c:v>
                </c:pt>
                <c:pt idx="488">
                  <c:v>0.45289999999999991</c:v>
                </c:pt>
                <c:pt idx="489">
                  <c:v>0.44469999999999998</c:v>
                </c:pt>
                <c:pt idx="490">
                  <c:v>0.45389999999999986</c:v>
                </c:pt>
                <c:pt idx="491">
                  <c:v>0.43360000000000015</c:v>
                </c:pt>
                <c:pt idx="492">
                  <c:v>0.4269</c:v>
                </c:pt>
                <c:pt idx="493">
                  <c:v>0.42919999999999986</c:v>
                </c:pt>
                <c:pt idx="494">
                  <c:v>0.42069999999999991</c:v>
                </c:pt>
                <c:pt idx="495">
                  <c:v>0.42909999999999998</c:v>
                </c:pt>
                <c:pt idx="496">
                  <c:v>0.43520000000000009</c:v>
                </c:pt>
                <c:pt idx="497">
                  <c:v>0.43490000000000006</c:v>
                </c:pt>
                <c:pt idx="498">
                  <c:v>0.45669999999999988</c:v>
                </c:pt>
                <c:pt idx="499">
                  <c:v>0.46139999999999987</c:v>
                </c:pt>
                <c:pt idx="500">
                  <c:v>0.46050000000000013</c:v>
                </c:pt>
                <c:pt idx="501">
                  <c:v>0.4703</c:v>
                </c:pt>
                <c:pt idx="502">
                  <c:v>0.4556</c:v>
                </c:pt>
                <c:pt idx="503">
                  <c:v>0.44460000000000011</c:v>
                </c:pt>
                <c:pt idx="504">
                  <c:v>0.44750000000000001</c:v>
                </c:pt>
                <c:pt idx="505">
                  <c:v>0.44430000000000008</c:v>
                </c:pt>
                <c:pt idx="506">
                  <c:v>0.43370000000000003</c:v>
                </c:pt>
                <c:pt idx="507">
                  <c:v>0.42039999999999994</c:v>
                </c:pt>
                <c:pt idx="508">
                  <c:v>0.42669999999999986</c:v>
                </c:pt>
                <c:pt idx="509">
                  <c:v>0.43419999999999986</c:v>
                </c:pt>
                <c:pt idx="510">
                  <c:v>0.42030000000000001</c:v>
                </c:pt>
                <c:pt idx="511">
                  <c:v>0.42090000000000005</c:v>
                </c:pt>
                <c:pt idx="512">
                  <c:v>0.42449999999999988</c:v>
                </c:pt>
                <c:pt idx="513">
                  <c:v>0.41060000000000002</c:v>
                </c:pt>
                <c:pt idx="514">
                  <c:v>0.40949999999999986</c:v>
                </c:pt>
                <c:pt idx="515">
                  <c:v>0.43039999999999989</c:v>
                </c:pt>
                <c:pt idx="516">
                  <c:v>0.44879999999999998</c:v>
                </c:pt>
                <c:pt idx="517">
                  <c:v>0.45150000000000007</c:v>
                </c:pt>
                <c:pt idx="518">
                  <c:v>0.45500000000000002</c:v>
                </c:pt>
                <c:pt idx="519">
                  <c:v>0.45539999999999992</c:v>
                </c:pt>
                <c:pt idx="520">
                  <c:v>0.45550000000000013</c:v>
                </c:pt>
                <c:pt idx="521">
                  <c:v>0.47180000000000005</c:v>
                </c:pt>
                <c:pt idx="522">
                  <c:v>0.49550000000000011</c:v>
                </c:pt>
                <c:pt idx="523">
                  <c:v>0.50129999999999997</c:v>
                </c:pt>
                <c:pt idx="524">
                  <c:v>0.49969999999999998</c:v>
                </c:pt>
                <c:pt idx="525">
                  <c:v>0.49860000000000015</c:v>
                </c:pt>
                <c:pt idx="526">
                  <c:v>0.4971000000000001</c:v>
                </c:pt>
                <c:pt idx="527">
                  <c:v>0.51069999999999993</c:v>
                </c:pt>
                <c:pt idx="528">
                  <c:v>0.52449999999999986</c:v>
                </c:pt>
                <c:pt idx="529">
                  <c:v>0.52400000000000002</c:v>
                </c:pt>
                <c:pt idx="530">
                  <c:v>0.51319999999999988</c:v>
                </c:pt>
                <c:pt idx="531">
                  <c:v>0.52159999999999995</c:v>
                </c:pt>
                <c:pt idx="532">
                  <c:v>0.52370000000000005</c:v>
                </c:pt>
                <c:pt idx="533">
                  <c:v>0.50669999999999993</c:v>
                </c:pt>
                <c:pt idx="534">
                  <c:v>0.51560000000000006</c:v>
                </c:pt>
                <c:pt idx="535">
                  <c:v>0.5152000000000001</c:v>
                </c:pt>
                <c:pt idx="536">
                  <c:v>0.52139999999999986</c:v>
                </c:pt>
                <c:pt idx="537">
                  <c:v>0.52249999999999996</c:v>
                </c:pt>
                <c:pt idx="538">
                  <c:v>0.51729999999999987</c:v>
                </c:pt>
                <c:pt idx="539">
                  <c:v>0.5112000000000001</c:v>
                </c:pt>
                <c:pt idx="540">
                  <c:v>0.53379999999999994</c:v>
                </c:pt>
                <c:pt idx="541">
                  <c:v>0.5324000000000001</c:v>
                </c:pt>
                <c:pt idx="542">
                  <c:v>0.53349999999999997</c:v>
                </c:pt>
                <c:pt idx="543">
                  <c:v>0.53229999999999988</c:v>
                </c:pt>
                <c:pt idx="544">
                  <c:v>0.51539999999999997</c:v>
                </c:pt>
                <c:pt idx="545">
                  <c:v>0.52270000000000005</c:v>
                </c:pt>
                <c:pt idx="546">
                  <c:v>0.53099999999999992</c:v>
                </c:pt>
                <c:pt idx="547">
                  <c:v>0.52939999999999998</c:v>
                </c:pt>
                <c:pt idx="548">
                  <c:v>0.54319999999999991</c:v>
                </c:pt>
                <c:pt idx="549">
                  <c:v>0.54919999999999991</c:v>
                </c:pt>
                <c:pt idx="550">
                  <c:v>0.55220000000000002</c:v>
                </c:pt>
                <c:pt idx="551">
                  <c:v>0.54900000000000004</c:v>
                </c:pt>
                <c:pt idx="552">
                  <c:v>0.5374000000000001</c:v>
                </c:pt>
                <c:pt idx="553">
                  <c:v>0.53800000000000014</c:v>
                </c:pt>
                <c:pt idx="554">
                  <c:v>0.55189999999999995</c:v>
                </c:pt>
                <c:pt idx="555">
                  <c:v>0.55720000000000003</c:v>
                </c:pt>
                <c:pt idx="556">
                  <c:v>0.55789999999999995</c:v>
                </c:pt>
                <c:pt idx="557">
                  <c:v>0.55120000000000002</c:v>
                </c:pt>
                <c:pt idx="558">
                  <c:v>0.56229999999999991</c:v>
                </c:pt>
                <c:pt idx="559">
                  <c:v>0.56220000000000003</c:v>
                </c:pt>
                <c:pt idx="560">
                  <c:v>0.56229999999999991</c:v>
                </c:pt>
                <c:pt idx="561">
                  <c:v>0.56020000000000014</c:v>
                </c:pt>
                <c:pt idx="562">
                  <c:v>0.54759999999999986</c:v>
                </c:pt>
                <c:pt idx="563">
                  <c:v>0.52949999999999986</c:v>
                </c:pt>
                <c:pt idx="564">
                  <c:v>0.52389999999999981</c:v>
                </c:pt>
                <c:pt idx="565">
                  <c:v>0.5293000000000001</c:v>
                </c:pt>
                <c:pt idx="566">
                  <c:v>0.52710000000000012</c:v>
                </c:pt>
                <c:pt idx="567">
                  <c:v>0.53229999999999988</c:v>
                </c:pt>
                <c:pt idx="568">
                  <c:v>0.52300000000000013</c:v>
                </c:pt>
                <c:pt idx="569">
                  <c:v>0.52900000000000003</c:v>
                </c:pt>
                <c:pt idx="570">
                  <c:v>0.51580000000000015</c:v>
                </c:pt>
                <c:pt idx="571">
                  <c:v>0.52490000000000014</c:v>
                </c:pt>
                <c:pt idx="572">
                  <c:v>0.53969999999999996</c:v>
                </c:pt>
                <c:pt idx="573">
                  <c:v>0.5250999999999999</c:v>
                </c:pt>
                <c:pt idx="574">
                  <c:v>0.51319999999999988</c:v>
                </c:pt>
                <c:pt idx="575">
                  <c:v>0.50349999999999995</c:v>
                </c:pt>
                <c:pt idx="576">
                  <c:v>0.49819999999999992</c:v>
                </c:pt>
                <c:pt idx="577">
                  <c:v>0.50419999999999987</c:v>
                </c:pt>
                <c:pt idx="578">
                  <c:v>0.51150000000000007</c:v>
                </c:pt>
                <c:pt idx="579">
                  <c:v>0.51210000000000011</c:v>
                </c:pt>
                <c:pt idx="580">
                  <c:v>0.50800000000000012</c:v>
                </c:pt>
                <c:pt idx="581">
                  <c:v>0.52080000000000015</c:v>
                </c:pt>
                <c:pt idx="582">
                  <c:v>0.53120000000000001</c:v>
                </c:pt>
                <c:pt idx="583">
                  <c:v>0.53610000000000013</c:v>
                </c:pt>
                <c:pt idx="584">
                  <c:v>0.53189999999999993</c:v>
                </c:pt>
                <c:pt idx="585">
                  <c:v>0.54879999999999995</c:v>
                </c:pt>
                <c:pt idx="586">
                  <c:v>0.54710000000000003</c:v>
                </c:pt>
                <c:pt idx="587">
                  <c:v>0.54780000000000006</c:v>
                </c:pt>
                <c:pt idx="588">
                  <c:v>0.53460000000000008</c:v>
                </c:pt>
                <c:pt idx="589">
                  <c:v>0.54099999999999993</c:v>
                </c:pt>
                <c:pt idx="590">
                  <c:v>0.55169999999999986</c:v>
                </c:pt>
                <c:pt idx="591">
                  <c:v>0.55279999999999996</c:v>
                </c:pt>
                <c:pt idx="592">
                  <c:v>0.55789999999999995</c:v>
                </c:pt>
                <c:pt idx="593">
                  <c:v>0.55819999999999992</c:v>
                </c:pt>
                <c:pt idx="594">
                  <c:v>0.54580000000000017</c:v>
                </c:pt>
                <c:pt idx="595">
                  <c:v>0.54689999999999994</c:v>
                </c:pt>
                <c:pt idx="596">
                  <c:v>0.52449999999999986</c:v>
                </c:pt>
                <c:pt idx="597">
                  <c:v>0.53300000000000014</c:v>
                </c:pt>
                <c:pt idx="598">
                  <c:v>0.54509999999999992</c:v>
                </c:pt>
                <c:pt idx="599">
                  <c:v>0.55949999999999989</c:v>
                </c:pt>
                <c:pt idx="600">
                  <c:v>0.54949999999999988</c:v>
                </c:pt>
                <c:pt idx="601">
                  <c:v>0.55830000000000013</c:v>
                </c:pt>
                <c:pt idx="602">
                  <c:v>0.55789999999999995</c:v>
                </c:pt>
                <c:pt idx="603">
                  <c:v>0.55840000000000001</c:v>
                </c:pt>
                <c:pt idx="604">
                  <c:v>0.57340000000000002</c:v>
                </c:pt>
                <c:pt idx="605">
                  <c:v>0.57750000000000001</c:v>
                </c:pt>
                <c:pt idx="606">
                  <c:v>0.56990000000000007</c:v>
                </c:pt>
                <c:pt idx="607">
                  <c:v>0.55389999999999984</c:v>
                </c:pt>
                <c:pt idx="608">
                  <c:v>0.55680000000000007</c:v>
                </c:pt>
                <c:pt idx="609">
                  <c:v>0.54500000000000004</c:v>
                </c:pt>
                <c:pt idx="610">
                  <c:v>0.55370000000000008</c:v>
                </c:pt>
                <c:pt idx="611">
                  <c:v>0.54199999999999993</c:v>
                </c:pt>
                <c:pt idx="612">
                  <c:v>0.52949999999999986</c:v>
                </c:pt>
                <c:pt idx="613">
                  <c:v>0.53229999999999988</c:v>
                </c:pt>
                <c:pt idx="614">
                  <c:v>0.53159999999999996</c:v>
                </c:pt>
                <c:pt idx="615">
                  <c:v>0.52400000000000002</c:v>
                </c:pt>
                <c:pt idx="616">
                  <c:v>0.50849999999999995</c:v>
                </c:pt>
                <c:pt idx="617">
                  <c:v>0.50949999999999984</c:v>
                </c:pt>
                <c:pt idx="618">
                  <c:v>0.5081</c:v>
                </c:pt>
                <c:pt idx="619">
                  <c:v>0.51180000000000003</c:v>
                </c:pt>
                <c:pt idx="620">
                  <c:v>0.50029999999999997</c:v>
                </c:pt>
                <c:pt idx="621">
                  <c:v>0.52090000000000003</c:v>
                </c:pt>
                <c:pt idx="622">
                  <c:v>0.51990000000000014</c:v>
                </c:pt>
                <c:pt idx="623">
                  <c:v>0.51</c:v>
                </c:pt>
                <c:pt idx="624">
                  <c:v>0.5141</c:v>
                </c:pt>
                <c:pt idx="625">
                  <c:v>0.52090000000000003</c:v>
                </c:pt>
                <c:pt idx="626">
                  <c:v>0.52439999999999998</c:v>
                </c:pt>
                <c:pt idx="627">
                  <c:v>0.53349999999999997</c:v>
                </c:pt>
                <c:pt idx="628">
                  <c:v>0.52069999999999994</c:v>
                </c:pt>
                <c:pt idx="629">
                  <c:v>0.52069999999999994</c:v>
                </c:pt>
                <c:pt idx="630">
                  <c:v>0.52910000000000001</c:v>
                </c:pt>
                <c:pt idx="631">
                  <c:v>0.51110000000000011</c:v>
                </c:pt>
                <c:pt idx="632">
                  <c:v>0.49599999999999994</c:v>
                </c:pt>
                <c:pt idx="633">
                  <c:v>0.47099999999999992</c:v>
                </c:pt>
                <c:pt idx="634">
                  <c:v>0.4753</c:v>
                </c:pt>
                <c:pt idx="635">
                  <c:v>0.48409999999999997</c:v>
                </c:pt>
                <c:pt idx="636">
                  <c:v>0.46439999999999998</c:v>
                </c:pt>
                <c:pt idx="637">
                  <c:v>0.49330000000000013</c:v>
                </c:pt>
                <c:pt idx="638">
                  <c:v>0.48319999999999991</c:v>
                </c:pt>
                <c:pt idx="639">
                  <c:v>0.49610000000000015</c:v>
                </c:pt>
                <c:pt idx="640">
                  <c:v>0.48270000000000013</c:v>
                </c:pt>
                <c:pt idx="641">
                  <c:v>0.48870000000000002</c:v>
                </c:pt>
                <c:pt idx="642">
                  <c:v>0.47180000000000005</c:v>
                </c:pt>
                <c:pt idx="643">
                  <c:v>0.48930000000000007</c:v>
                </c:pt>
                <c:pt idx="644">
                  <c:v>0.49620000000000003</c:v>
                </c:pt>
                <c:pt idx="645">
                  <c:v>0.49490000000000012</c:v>
                </c:pt>
                <c:pt idx="646">
                  <c:v>0.51349999999999996</c:v>
                </c:pt>
                <c:pt idx="647">
                  <c:v>0.50960000000000005</c:v>
                </c:pt>
                <c:pt idx="648">
                  <c:v>0.50800000000000012</c:v>
                </c:pt>
                <c:pt idx="649">
                  <c:v>0.51759999999999995</c:v>
                </c:pt>
                <c:pt idx="650">
                  <c:v>0.50139999999999985</c:v>
                </c:pt>
                <c:pt idx="651">
                  <c:v>0.50770000000000015</c:v>
                </c:pt>
                <c:pt idx="652">
                  <c:v>0.49259999999999993</c:v>
                </c:pt>
                <c:pt idx="653">
                  <c:v>0.48569999999999991</c:v>
                </c:pt>
                <c:pt idx="654">
                  <c:v>0.50069999999999992</c:v>
                </c:pt>
                <c:pt idx="655">
                  <c:v>0.51110000000000011</c:v>
                </c:pt>
                <c:pt idx="656">
                  <c:v>0.52629999999999999</c:v>
                </c:pt>
                <c:pt idx="657">
                  <c:v>0.53339999999999999</c:v>
                </c:pt>
                <c:pt idx="658">
                  <c:v>0.53110000000000013</c:v>
                </c:pt>
                <c:pt idx="659">
                  <c:v>0.53699999999999992</c:v>
                </c:pt>
                <c:pt idx="660">
                  <c:v>0.53720000000000001</c:v>
                </c:pt>
                <c:pt idx="661">
                  <c:v>0.53199999999999992</c:v>
                </c:pt>
                <c:pt idx="662">
                  <c:v>0.54180000000000006</c:v>
                </c:pt>
                <c:pt idx="663">
                  <c:v>0.54330000000000012</c:v>
                </c:pt>
                <c:pt idx="664">
                  <c:v>0.53389999999999982</c:v>
                </c:pt>
                <c:pt idx="665">
                  <c:v>0.54780000000000006</c:v>
                </c:pt>
                <c:pt idx="666">
                  <c:v>0.55039999999999989</c:v>
                </c:pt>
                <c:pt idx="667">
                  <c:v>0.53979999999999995</c:v>
                </c:pt>
                <c:pt idx="668">
                  <c:v>0.54169999999999985</c:v>
                </c:pt>
                <c:pt idx="669">
                  <c:v>0.54139999999999988</c:v>
                </c:pt>
                <c:pt idx="670">
                  <c:v>0.53800000000000014</c:v>
                </c:pt>
                <c:pt idx="671">
                  <c:v>0.54610000000000014</c:v>
                </c:pt>
                <c:pt idx="672">
                  <c:v>0.5424000000000001</c:v>
                </c:pt>
                <c:pt idx="673">
                  <c:v>0.54590000000000005</c:v>
                </c:pt>
                <c:pt idx="674">
                  <c:v>0.54990000000000006</c:v>
                </c:pt>
                <c:pt idx="675">
                  <c:v>0.55330000000000013</c:v>
                </c:pt>
                <c:pt idx="676">
                  <c:v>0.55900000000000005</c:v>
                </c:pt>
                <c:pt idx="677">
                  <c:v>0.56669999999999987</c:v>
                </c:pt>
                <c:pt idx="678">
                  <c:v>0.56559999999999999</c:v>
                </c:pt>
                <c:pt idx="679">
                  <c:v>0.56240000000000012</c:v>
                </c:pt>
                <c:pt idx="680">
                  <c:v>0.56270000000000009</c:v>
                </c:pt>
                <c:pt idx="681">
                  <c:v>0.54580000000000017</c:v>
                </c:pt>
                <c:pt idx="682">
                  <c:v>0.53400000000000003</c:v>
                </c:pt>
                <c:pt idx="683">
                  <c:v>0.53289999999999993</c:v>
                </c:pt>
                <c:pt idx="684">
                  <c:v>0.54689999999999994</c:v>
                </c:pt>
                <c:pt idx="685">
                  <c:v>0.54469999999999996</c:v>
                </c:pt>
                <c:pt idx="686">
                  <c:v>0.53370000000000006</c:v>
                </c:pt>
                <c:pt idx="687">
                  <c:v>0.53770000000000007</c:v>
                </c:pt>
                <c:pt idx="688">
                  <c:v>0.5512999999999999</c:v>
                </c:pt>
                <c:pt idx="689">
                  <c:v>0.53839999999999999</c:v>
                </c:pt>
                <c:pt idx="690">
                  <c:v>0.54210000000000003</c:v>
                </c:pt>
                <c:pt idx="691">
                  <c:v>0.56009999999999993</c:v>
                </c:pt>
                <c:pt idx="692">
                  <c:v>0.56990000000000007</c:v>
                </c:pt>
                <c:pt idx="693">
                  <c:v>0.5734999999999999</c:v>
                </c:pt>
                <c:pt idx="694">
                  <c:v>0.57490000000000008</c:v>
                </c:pt>
                <c:pt idx="695">
                  <c:v>0.57900000000000007</c:v>
                </c:pt>
                <c:pt idx="696">
                  <c:v>0.58080000000000009</c:v>
                </c:pt>
                <c:pt idx="697">
                  <c:v>0.57210000000000005</c:v>
                </c:pt>
                <c:pt idx="698">
                  <c:v>0.58270000000000011</c:v>
                </c:pt>
                <c:pt idx="699">
                  <c:v>0.59020000000000006</c:v>
                </c:pt>
                <c:pt idx="700">
                  <c:v>0.57969999999999999</c:v>
                </c:pt>
                <c:pt idx="701">
                  <c:v>0.58819999999999995</c:v>
                </c:pt>
                <c:pt idx="702">
                  <c:v>0.58229999999999993</c:v>
                </c:pt>
                <c:pt idx="703">
                  <c:v>0.58499999999999996</c:v>
                </c:pt>
                <c:pt idx="704">
                  <c:v>0.59219999999999995</c:v>
                </c:pt>
                <c:pt idx="705">
                  <c:v>0.60120000000000007</c:v>
                </c:pt>
                <c:pt idx="706">
                  <c:v>0.58889999999999987</c:v>
                </c:pt>
                <c:pt idx="707">
                  <c:v>0.59039999999999992</c:v>
                </c:pt>
                <c:pt idx="708">
                  <c:v>0.6016999999999999</c:v>
                </c:pt>
                <c:pt idx="709">
                  <c:v>0.60289999999999988</c:v>
                </c:pt>
                <c:pt idx="710">
                  <c:v>0.59099999999999997</c:v>
                </c:pt>
                <c:pt idx="711">
                  <c:v>0.57889999999999986</c:v>
                </c:pt>
                <c:pt idx="712">
                  <c:v>0.57469999999999999</c:v>
                </c:pt>
                <c:pt idx="713">
                  <c:v>0.58530000000000004</c:v>
                </c:pt>
                <c:pt idx="714">
                  <c:v>0.58240000000000014</c:v>
                </c:pt>
                <c:pt idx="715">
                  <c:v>0.59360000000000013</c:v>
                </c:pt>
                <c:pt idx="716">
                  <c:v>0.58400000000000007</c:v>
                </c:pt>
                <c:pt idx="717">
                  <c:v>0.58849999999999991</c:v>
                </c:pt>
                <c:pt idx="718">
                  <c:v>0.56979999999999986</c:v>
                </c:pt>
                <c:pt idx="719">
                  <c:v>0.57090000000000007</c:v>
                </c:pt>
                <c:pt idx="720">
                  <c:v>0.56940000000000002</c:v>
                </c:pt>
                <c:pt idx="721">
                  <c:v>0.57030000000000003</c:v>
                </c:pt>
                <c:pt idx="722">
                  <c:v>0.57289999999999996</c:v>
                </c:pt>
                <c:pt idx="723">
                  <c:v>0.5675</c:v>
                </c:pt>
                <c:pt idx="724">
                  <c:v>0.55720000000000003</c:v>
                </c:pt>
                <c:pt idx="725">
                  <c:v>0.56080000000000008</c:v>
                </c:pt>
                <c:pt idx="726">
                  <c:v>0.55139999999999989</c:v>
                </c:pt>
                <c:pt idx="727">
                  <c:v>0.56069999999999998</c:v>
                </c:pt>
                <c:pt idx="728">
                  <c:v>0.55569999999999997</c:v>
                </c:pt>
                <c:pt idx="729">
                  <c:v>0.57110000000000016</c:v>
                </c:pt>
                <c:pt idx="730">
                  <c:v>0.5727000000000001</c:v>
                </c:pt>
                <c:pt idx="731">
                  <c:v>0.56810000000000005</c:v>
                </c:pt>
                <c:pt idx="732">
                  <c:v>0.58789999999999987</c:v>
                </c:pt>
                <c:pt idx="733">
                  <c:v>0.59169999999999989</c:v>
                </c:pt>
                <c:pt idx="734">
                  <c:v>0.58569999999999989</c:v>
                </c:pt>
                <c:pt idx="735">
                  <c:v>0.59830000000000017</c:v>
                </c:pt>
                <c:pt idx="736">
                  <c:v>0.59710000000000008</c:v>
                </c:pt>
                <c:pt idx="737">
                  <c:v>0.58499999999999996</c:v>
                </c:pt>
                <c:pt idx="738">
                  <c:v>0.57979999999999987</c:v>
                </c:pt>
                <c:pt idx="739">
                  <c:v>0.5806</c:v>
                </c:pt>
                <c:pt idx="740">
                  <c:v>0.59370000000000001</c:v>
                </c:pt>
                <c:pt idx="741">
                  <c:v>0.58479999999999988</c:v>
                </c:pt>
                <c:pt idx="742">
                  <c:v>0.57240000000000013</c:v>
                </c:pt>
                <c:pt idx="743">
                  <c:v>0.55800000000000016</c:v>
                </c:pt>
                <c:pt idx="744">
                  <c:v>0.56370000000000009</c:v>
                </c:pt>
                <c:pt idx="745">
                  <c:v>0.5646000000000001</c:v>
                </c:pt>
                <c:pt idx="746">
                  <c:v>0.56499999999999995</c:v>
                </c:pt>
                <c:pt idx="747">
                  <c:v>0.56499999999999995</c:v>
                </c:pt>
                <c:pt idx="748">
                  <c:v>0.56659999999999999</c:v>
                </c:pt>
                <c:pt idx="749">
                  <c:v>0.58050000000000013</c:v>
                </c:pt>
                <c:pt idx="750">
                  <c:v>0.58199999999999985</c:v>
                </c:pt>
                <c:pt idx="751">
                  <c:v>0.57930000000000004</c:v>
                </c:pt>
                <c:pt idx="752">
                  <c:v>0.56349999999999989</c:v>
                </c:pt>
                <c:pt idx="753">
                  <c:v>0.54020000000000012</c:v>
                </c:pt>
                <c:pt idx="754">
                  <c:v>0.53389999999999982</c:v>
                </c:pt>
                <c:pt idx="755">
                  <c:v>0.53960000000000008</c:v>
                </c:pt>
                <c:pt idx="756">
                  <c:v>0.52860000000000018</c:v>
                </c:pt>
                <c:pt idx="757">
                  <c:v>0.52539999999999987</c:v>
                </c:pt>
                <c:pt idx="758">
                  <c:v>0.51610000000000011</c:v>
                </c:pt>
                <c:pt idx="759">
                  <c:v>0.51509999999999989</c:v>
                </c:pt>
                <c:pt idx="760">
                  <c:v>0.52759999999999996</c:v>
                </c:pt>
                <c:pt idx="761">
                  <c:v>0.53210000000000013</c:v>
                </c:pt>
                <c:pt idx="762">
                  <c:v>0.51669999999999983</c:v>
                </c:pt>
                <c:pt idx="763">
                  <c:v>0.53939999999999999</c:v>
                </c:pt>
                <c:pt idx="764">
                  <c:v>0.51629999999999998</c:v>
                </c:pt>
                <c:pt idx="765">
                  <c:v>0.51860000000000017</c:v>
                </c:pt>
                <c:pt idx="766">
                  <c:v>0.54409999999999992</c:v>
                </c:pt>
                <c:pt idx="767">
                  <c:v>0.54039999999999988</c:v>
                </c:pt>
                <c:pt idx="768">
                  <c:v>0.53379999999999994</c:v>
                </c:pt>
                <c:pt idx="769">
                  <c:v>0.51770000000000005</c:v>
                </c:pt>
                <c:pt idx="770">
                  <c:v>0.54280000000000006</c:v>
                </c:pt>
                <c:pt idx="771">
                  <c:v>0.55389999999999984</c:v>
                </c:pt>
                <c:pt idx="772">
                  <c:v>0.5484</c:v>
                </c:pt>
                <c:pt idx="773">
                  <c:v>0.56389999999999985</c:v>
                </c:pt>
                <c:pt idx="774">
                  <c:v>0.57050000000000012</c:v>
                </c:pt>
                <c:pt idx="775">
                  <c:v>0.57080000000000009</c:v>
                </c:pt>
                <c:pt idx="776">
                  <c:v>0.57419999999999982</c:v>
                </c:pt>
                <c:pt idx="777">
                  <c:v>0.56879999999999997</c:v>
                </c:pt>
                <c:pt idx="778">
                  <c:v>0.57150000000000001</c:v>
                </c:pt>
                <c:pt idx="779">
                  <c:v>0.5847</c:v>
                </c:pt>
                <c:pt idx="780">
                  <c:v>0.58960000000000012</c:v>
                </c:pt>
                <c:pt idx="781">
                  <c:v>0.58830000000000016</c:v>
                </c:pt>
                <c:pt idx="782">
                  <c:v>0.58219999999999994</c:v>
                </c:pt>
                <c:pt idx="783">
                  <c:v>0.58509999999999995</c:v>
                </c:pt>
                <c:pt idx="784">
                  <c:v>0.6</c:v>
                </c:pt>
                <c:pt idx="785">
                  <c:v>0.60699999999999987</c:v>
                </c:pt>
                <c:pt idx="786">
                  <c:v>0.61550000000000016</c:v>
                </c:pt>
                <c:pt idx="787">
                  <c:v>0.62370000000000003</c:v>
                </c:pt>
                <c:pt idx="788">
                  <c:v>0.62930000000000008</c:v>
                </c:pt>
                <c:pt idx="789">
                  <c:v>0.63270000000000015</c:v>
                </c:pt>
                <c:pt idx="790">
                  <c:v>0.61889999999999989</c:v>
                </c:pt>
                <c:pt idx="791">
                  <c:v>0.61889999999999989</c:v>
                </c:pt>
                <c:pt idx="792">
                  <c:v>0.60860000000000014</c:v>
                </c:pt>
                <c:pt idx="793">
                  <c:v>0.62809999999999999</c:v>
                </c:pt>
                <c:pt idx="794">
                  <c:v>0.62870000000000004</c:v>
                </c:pt>
                <c:pt idx="795">
                  <c:v>0.62479999999999991</c:v>
                </c:pt>
                <c:pt idx="796">
                  <c:v>0.62690000000000001</c:v>
                </c:pt>
                <c:pt idx="797">
                  <c:v>0.61870000000000003</c:v>
                </c:pt>
                <c:pt idx="798">
                  <c:v>0.61680000000000001</c:v>
                </c:pt>
                <c:pt idx="799">
                  <c:v>0.62129999999999996</c:v>
                </c:pt>
                <c:pt idx="800">
                  <c:v>0.62270000000000014</c:v>
                </c:pt>
                <c:pt idx="801">
                  <c:v>0.63169999999999993</c:v>
                </c:pt>
                <c:pt idx="802">
                  <c:v>0.63849999999999996</c:v>
                </c:pt>
                <c:pt idx="803">
                  <c:v>0.6362000000000001</c:v>
                </c:pt>
                <c:pt idx="804">
                  <c:v>0.63150000000000006</c:v>
                </c:pt>
                <c:pt idx="805">
                  <c:v>0.62199999999999989</c:v>
                </c:pt>
                <c:pt idx="806">
                  <c:v>0.62159999999999993</c:v>
                </c:pt>
                <c:pt idx="807">
                  <c:v>0.62569999999999992</c:v>
                </c:pt>
                <c:pt idx="808">
                  <c:v>0.63259999999999994</c:v>
                </c:pt>
                <c:pt idx="809">
                  <c:v>0.63330000000000009</c:v>
                </c:pt>
                <c:pt idx="810">
                  <c:v>0.61770000000000014</c:v>
                </c:pt>
                <c:pt idx="811">
                  <c:v>0.61979999999999991</c:v>
                </c:pt>
                <c:pt idx="812">
                  <c:v>0.61490000000000011</c:v>
                </c:pt>
                <c:pt idx="813">
                  <c:v>0.60699999999999987</c:v>
                </c:pt>
                <c:pt idx="814">
                  <c:v>0.63349999999999995</c:v>
                </c:pt>
                <c:pt idx="815">
                  <c:v>0.63949999999999985</c:v>
                </c:pt>
                <c:pt idx="816">
                  <c:v>0.63949999999999985</c:v>
                </c:pt>
                <c:pt idx="817">
                  <c:v>0.65490000000000004</c:v>
                </c:pt>
                <c:pt idx="818">
                  <c:v>0.66090000000000004</c:v>
                </c:pt>
                <c:pt idx="819">
                  <c:v>0.6603</c:v>
                </c:pt>
                <c:pt idx="820">
                  <c:v>0.66610000000000014</c:v>
                </c:pt>
                <c:pt idx="821">
                  <c:v>0.65569999999999995</c:v>
                </c:pt>
                <c:pt idx="822">
                  <c:v>0.65770000000000006</c:v>
                </c:pt>
                <c:pt idx="823">
                  <c:v>0.65159999999999996</c:v>
                </c:pt>
                <c:pt idx="824">
                  <c:v>0.64520000000000011</c:v>
                </c:pt>
                <c:pt idx="825">
                  <c:v>0.65439999999999998</c:v>
                </c:pt>
                <c:pt idx="826">
                  <c:v>0.62400000000000011</c:v>
                </c:pt>
                <c:pt idx="827">
                  <c:v>0.6271000000000001</c:v>
                </c:pt>
                <c:pt idx="828">
                  <c:v>0.63099999999999989</c:v>
                </c:pt>
                <c:pt idx="829">
                  <c:v>0.62809999999999999</c:v>
                </c:pt>
                <c:pt idx="830">
                  <c:v>0.63990000000000014</c:v>
                </c:pt>
                <c:pt idx="831">
                  <c:v>0.65270000000000006</c:v>
                </c:pt>
                <c:pt idx="832">
                  <c:v>0.65460000000000007</c:v>
                </c:pt>
                <c:pt idx="833">
                  <c:v>0.64800000000000013</c:v>
                </c:pt>
                <c:pt idx="834">
                  <c:v>0.65099999999999991</c:v>
                </c:pt>
                <c:pt idx="835">
                  <c:v>0.63610000000000011</c:v>
                </c:pt>
                <c:pt idx="836">
                  <c:v>0.62729999999999986</c:v>
                </c:pt>
                <c:pt idx="837">
                  <c:v>0.62860000000000016</c:v>
                </c:pt>
                <c:pt idx="838">
                  <c:v>0.61539999999999995</c:v>
                </c:pt>
                <c:pt idx="839">
                  <c:v>0.62939999999999996</c:v>
                </c:pt>
                <c:pt idx="840">
                  <c:v>0.62699999999999989</c:v>
                </c:pt>
                <c:pt idx="841">
                  <c:v>0.63110000000000011</c:v>
                </c:pt>
                <c:pt idx="842">
                  <c:v>0.62580000000000013</c:v>
                </c:pt>
                <c:pt idx="843">
                  <c:v>0.64210000000000012</c:v>
                </c:pt>
                <c:pt idx="844">
                  <c:v>0.64789999999999992</c:v>
                </c:pt>
                <c:pt idx="845">
                  <c:v>0.65990000000000004</c:v>
                </c:pt>
                <c:pt idx="846">
                  <c:v>0.65720000000000001</c:v>
                </c:pt>
                <c:pt idx="847">
                  <c:v>0.65180000000000005</c:v>
                </c:pt>
                <c:pt idx="848">
                  <c:v>0.6641999999999999</c:v>
                </c:pt>
                <c:pt idx="849">
                  <c:v>0.65789999999999993</c:v>
                </c:pt>
                <c:pt idx="850">
                  <c:v>0.66</c:v>
                </c:pt>
                <c:pt idx="851">
                  <c:v>0.66599999999999993</c:v>
                </c:pt>
                <c:pt idx="852">
                  <c:v>0.64870000000000005</c:v>
                </c:pt>
                <c:pt idx="853">
                  <c:v>0.66229999999999989</c:v>
                </c:pt>
                <c:pt idx="854">
                  <c:v>0.65960000000000008</c:v>
                </c:pt>
                <c:pt idx="855">
                  <c:v>0.65720000000000001</c:v>
                </c:pt>
                <c:pt idx="856">
                  <c:v>0.64560000000000006</c:v>
                </c:pt>
                <c:pt idx="857">
                  <c:v>0.64259999999999995</c:v>
                </c:pt>
                <c:pt idx="858">
                  <c:v>0.64590000000000003</c:v>
                </c:pt>
                <c:pt idx="859">
                  <c:v>0.63789999999999991</c:v>
                </c:pt>
                <c:pt idx="860">
                  <c:v>0.64990000000000014</c:v>
                </c:pt>
                <c:pt idx="861">
                  <c:v>0.65319999999999989</c:v>
                </c:pt>
                <c:pt idx="862">
                  <c:v>0.67039999999999988</c:v>
                </c:pt>
                <c:pt idx="863">
                  <c:v>0.67749999999999999</c:v>
                </c:pt>
                <c:pt idx="864">
                  <c:v>0.6805000000000001</c:v>
                </c:pt>
                <c:pt idx="865">
                  <c:v>0.68300000000000016</c:v>
                </c:pt>
                <c:pt idx="866">
                  <c:v>0.68020000000000014</c:v>
                </c:pt>
                <c:pt idx="867">
                  <c:v>0.67009999999999992</c:v>
                </c:pt>
                <c:pt idx="868">
                  <c:v>0.68009999999999993</c:v>
                </c:pt>
                <c:pt idx="869">
                  <c:v>0.67580000000000018</c:v>
                </c:pt>
                <c:pt idx="870">
                  <c:v>0.67740000000000011</c:v>
                </c:pt>
                <c:pt idx="871">
                  <c:v>0.67569999999999997</c:v>
                </c:pt>
                <c:pt idx="872">
                  <c:v>0.66490000000000005</c:v>
                </c:pt>
                <c:pt idx="873">
                  <c:v>0.6772999999999999</c:v>
                </c:pt>
                <c:pt idx="874">
                  <c:v>0.67389999999999983</c:v>
                </c:pt>
                <c:pt idx="875">
                  <c:v>0.66699999999999993</c:v>
                </c:pt>
                <c:pt idx="876">
                  <c:v>0.67080000000000017</c:v>
                </c:pt>
                <c:pt idx="877">
                  <c:v>0.68129999999999991</c:v>
                </c:pt>
                <c:pt idx="878">
                  <c:v>0.68849999999999989</c:v>
                </c:pt>
                <c:pt idx="879">
                  <c:v>0.68530000000000002</c:v>
                </c:pt>
                <c:pt idx="880">
                  <c:v>0.66780000000000006</c:v>
                </c:pt>
                <c:pt idx="881">
                  <c:v>0.66930000000000012</c:v>
                </c:pt>
                <c:pt idx="882">
                  <c:v>0.65629999999999999</c:v>
                </c:pt>
                <c:pt idx="883">
                  <c:v>0.65830000000000011</c:v>
                </c:pt>
                <c:pt idx="884">
                  <c:v>0.65960000000000008</c:v>
                </c:pt>
                <c:pt idx="885">
                  <c:v>0.65469999999999995</c:v>
                </c:pt>
                <c:pt idx="886">
                  <c:v>0.6835</c:v>
                </c:pt>
                <c:pt idx="887">
                  <c:v>0.6863999999999999</c:v>
                </c:pt>
                <c:pt idx="888">
                  <c:v>0.68840000000000001</c:v>
                </c:pt>
                <c:pt idx="889">
                  <c:v>0.68810000000000004</c:v>
                </c:pt>
                <c:pt idx="890">
                  <c:v>0.68409999999999993</c:v>
                </c:pt>
                <c:pt idx="891">
                  <c:v>0.67590000000000006</c:v>
                </c:pt>
                <c:pt idx="892">
                  <c:v>0.68059999999999998</c:v>
                </c:pt>
                <c:pt idx="893">
                  <c:v>0.68610000000000015</c:v>
                </c:pt>
                <c:pt idx="894">
                  <c:v>0.68729999999999991</c:v>
                </c:pt>
                <c:pt idx="895">
                  <c:v>0.68030000000000002</c:v>
                </c:pt>
                <c:pt idx="896">
                  <c:v>0.69059999999999999</c:v>
                </c:pt>
                <c:pt idx="897">
                  <c:v>0.68370000000000009</c:v>
                </c:pt>
                <c:pt idx="898">
                  <c:v>0.68940000000000001</c:v>
                </c:pt>
                <c:pt idx="899">
                  <c:v>0.70680000000000009</c:v>
                </c:pt>
                <c:pt idx="900">
                  <c:v>0.70539999999999992</c:v>
                </c:pt>
                <c:pt idx="901">
                  <c:v>0.70599999999999996</c:v>
                </c:pt>
                <c:pt idx="902">
                  <c:v>0.70300000000000007</c:v>
                </c:pt>
                <c:pt idx="903">
                  <c:v>0.68120000000000003</c:v>
                </c:pt>
                <c:pt idx="904">
                  <c:v>0.66229999999999989</c:v>
                </c:pt>
                <c:pt idx="905">
                  <c:v>0.66650000000000009</c:v>
                </c:pt>
                <c:pt idx="906">
                  <c:v>0.66339999999999999</c:v>
                </c:pt>
                <c:pt idx="907">
                  <c:v>0.63539999999999996</c:v>
                </c:pt>
                <c:pt idx="908">
                  <c:v>0.62449999999999983</c:v>
                </c:pt>
                <c:pt idx="909">
                  <c:v>0.63120000000000009</c:v>
                </c:pt>
                <c:pt idx="910">
                  <c:v>0.62479999999999991</c:v>
                </c:pt>
                <c:pt idx="911">
                  <c:v>0.61770000000000014</c:v>
                </c:pt>
                <c:pt idx="912">
                  <c:v>0.62029999999999996</c:v>
                </c:pt>
                <c:pt idx="913">
                  <c:v>0.63870000000000005</c:v>
                </c:pt>
                <c:pt idx="914">
                  <c:v>0.64810000000000001</c:v>
                </c:pt>
                <c:pt idx="915">
                  <c:v>0.62190000000000001</c:v>
                </c:pt>
                <c:pt idx="916">
                  <c:v>0.63509999999999989</c:v>
                </c:pt>
                <c:pt idx="917">
                  <c:v>0.65520000000000012</c:v>
                </c:pt>
                <c:pt idx="918">
                  <c:v>0.65849999999999997</c:v>
                </c:pt>
                <c:pt idx="919">
                  <c:v>0.6288999999999999</c:v>
                </c:pt>
                <c:pt idx="920">
                  <c:v>0.6271000000000001</c:v>
                </c:pt>
                <c:pt idx="921">
                  <c:v>0.61719999999999997</c:v>
                </c:pt>
                <c:pt idx="922">
                  <c:v>0.61949999999999994</c:v>
                </c:pt>
                <c:pt idx="923">
                  <c:v>0.61219999999999997</c:v>
                </c:pt>
                <c:pt idx="924">
                  <c:v>0.59169999999999989</c:v>
                </c:pt>
                <c:pt idx="925">
                  <c:v>0.57539999999999991</c:v>
                </c:pt>
                <c:pt idx="926">
                  <c:v>0.58360000000000012</c:v>
                </c:pt>
                <c:pt idx="927">
                  <c:v>0.61719999999999997</c:v>
                </c:pt>
                <c:pt idx="928">
                  <c:v>0.61120000000000008</c:v>
                </c:pt>
                <c:pt idx="929">
                  <c:v>0.59660000000000002</c:v>
                </c:pt>
                <c:pt idx="930">
                  <c:v>0.59650000000000003</c:v>
                </c:pt>
                <c:pt idx="931">
                  <c:v>0.61210000000000009</c:v>
                </c:pt>
                <c:pt idx="932">
                  <c:v>0.60360000000000014</c:v>
                </c:pt>
                <c:pt idx="933">
                  <c:v>0.60219999999999996</c:v>
                </c:pt>
                <c:pt idx="934">
                  <c:v>0.61</c:v>
                </c:pt>
                <c:pt idx="935">
                  <c:v>0.59530000000000005</c:v>
                </c:pt>
                <c:pt idx="936">
                  <c:v>0.60409999999999997</c:v>
                </c:pt>
                <c:pt idx="937">
                  <c:v>0.63870000000000005</c:v>
                </c:pt>
                <c:pt idx="938">
                  <c:v>0.63529999999999998</c:v>
                </c:pt>
                <c:pt idx="939">
                  <c:v>0.64810000000000001</c:v>
                </c:pt>
                <c:pt idx="940">
                  <c:v>0.6362000000000001</c:v>
                </c:pt>
                <c:pt idx="941">
                  <c:v>0.6402000000000001</c:v>
                </c:pt>
                <c:pt idx="942">
                  <c:v>0.62919999999999987</c:v>
                </c:pt>
                <c:pt idx="943">
                  <c:v>0.63159999999999994</c:v>
                </c:pt>
                <c:pt idx="944">
                  <c:v>0.63819999999999988</c:v>
                </c:pt>
                <c:pt idx="945">
                  <c:v>0.62029999999999996</c:v>
                </c:pt>
                <c:pt idx="946">
                  <c:v>0.59930000000000005</c:v>
                </c:pt>
                <c:pt idx="947">
                  <c:v>0.59150000000000003</c:v>
                </c:pt>
                <c:pt idx="948">
                  <c:v>0.58930000000000005</c:v>
                </c:pt>
                <c:pt idx="949">
                  <c:v>0.59229999999999994</c:v>
                </c:pt>
                <c:pt idx="950">
                  <c:v>0.62190000000000001</c:v>
                </c:pt>
                <c:pt idx="951">
                  <c:v>0.60809999999999997</c:v>
                </c:pt>
                <c:pt idx="952">
                  <c:v>0.5966999999999999</c:v>
                </c:pt>
                <c:pt idx="953">
                  <c:v>0.62330000000000008</c:v>
                </c:pt>
                <c:pt idx="954">
                  <c:v>0.63360000000000016</c:v>
                </c:pt>
                <c:pt idx="955">
                  <c:v>0.63289999999999991</c:v>
                </c:pt>
                <c:pt idx="956">
                  <c:v>0.62620000000000009</c:v>
                </c:pt>
                <c:pt idx="957">
                  <c:v>0.64599999999999991</c:v>
                </c:pt>
                <c:pt idx="958">
                  <c:v>0.64360000000000017</c:v>
                </c:pt>
                <c:pt idx="959">
                  <c:v>0.6362000000000001</c:v>
                </c:pt>
                <c:pt idx="960">
                  <c:v>0.64599999999999991</c:v>
                </c:pt>
                <c:pt idx="961">
                  <c:v>0.64819999999999989</c:v>
                </c:pt>
                <c:pt idx="962">
                  <c:v>0.64699999999999991</c:v>
                </c:pt>
                <c:pt idx="963">
                  <c:v>0.64240000000000008</c:v>
                </c:pt>
                <c:pt idx="964">
                  <c:v>0.63690000000000002</c:v>
                </c:pt>
                <c:pt idx="965">
                  <c:v>0.62979999999999992</c:v>
                </c:pt>
                <c:pt idx="966">
                  <c:v>0.63729999999999987</c:v>
                </c:pt>
                <c:pt idx="967">
                  <c:v>0.63080000000000014</c:v>
                </c:pt>
                <c:pt idx="968">
                  <c:v>0.63270000000000015</c:v>
                </c:pt>
                <c:pt idx="969">
                  <c:v>0.6550999999999999</c:v>
                </c:pt>
                <c:pt idx="970">
                  <c:v>0.66770000000000007</c:v>
                </c:pt>
                <c:pt idx="971">
                  <c:v>0.67039999999999988</c:v>
                </c:pt>
                <c:pt idx="972">
                  <c:v>0.67659999999999998</c:v>
                </c:pt>
                <c:pt idx="973">
                  <c:v>0.67039999999999988</c:v>
                </c:pt>
                <c:pt idx="974">
                  <c:v>0.67210000000000003</c:v>
                </c:pt>
                <c:pt idx="975">
                  <c:v>0.66460000000000008</c:v>
                </c:pt>
                <c:pt idx="976">
                  <c:v>0.66849999999999998</c:v>
                </c:pt>
                <c:pt idx="977">
                  <c:v>0.66729999999999989</c:v>
                </c:pt>
                <c:pt idx="978">
                  <c:v>0.67590000000000006</c:v>
                </c:pt>
                <c:pt idx="979">
                  <c:v>0.67909999999999993</c:v>
                </c:pt>
                <c:pt idx="980">
                  <c:v>0.67909999999999993</c:v>
                </c:pt>
                <c:pt idx="981">
                  <c:v>0.67849999999999999</c:v>
                </c:pt>
                <c:pt idx="982">
                  <c:v>0.68779999999999997</c:v>
                </c:pt>
                <c:pt idx="983">
                  <c:v>0.69069999999999998</c:v>
                </c:pt>
                <c:pt idx="984">
                  <c:v>0.67400000000000004</c:v>
                </c:pt>
                <c:pt idx="985">
                  <c:v>0.66590000000000005</c:v>
                </c:pt>
                <c:pt idx="986">
                  <c:v>0.67220000000000002</c:v>
                </c:pt>
                <c:pt idx="987">
                  <c:v>0.67300000000000015</c:v>
                </c:pt>
                <c:pt idx="988">
                  <c:v>0.69050000000000011</c:v>
                </c:pt>
                <c:pt idx="989">
                  <c:v>0.69689999999999996</c:v>
                </c:pt>
                <c:pt idx="990">
                  <c:v>0.69460000000000011</c:v>
                </c:pt>
                <c:pt idx="991">
                  <c:v>0.69919999999999982</c:v>
                </c:pt>
                <c:pt idx="992">
                  <c:v>0.70090000000000008</c:v>
                </c:pt>
                <c:pt idx="993">
                  <c:v>0.69720000000000004</c:v>
                </c:pt>
                <c:pt idx="994">
                  <c:v>0.70599999999999996</c:v>
                </c:pt>
                <c:pt idx="995">
                  <c:v>0.69680000000000009</c:v>
                </c:pt>
                <c:pt idx="996">
                  <c:v>0.69259999999999988</c:v>
                </c:pt>
                <c:pt idx="997">
                  <c:v>0.7075999999999999</c:v>
                </c:pt>
                <c:pt idx="998">
                  <c:v>0.72039999999999993</c:v>
                </c:pt>
                <c:pt idx="999">
                  <c:v>0.7206999999999999</c:v>
                </c:pt>
                <c:pt idx="1000">
                  <c:v>0.72400000000000009</c:v>
                </c:pt>
                <c:pt idx="1001">
                  <c:v>0.71979999999999988</c:v>
                </c:pt>
                <c:pt idx="1002">
                  <c:v>0.71389999999999987</c:v>
                </c:pt>
                <c:pt idx="1003">
                  <c:v>0.71750000000000003</c:v>
                </c:pt>
                <c:pt idx="1004">
                  <c:v>0.73830000000000018</c:v>
                </c:pt>
                <c:pt idx="1005">
                  <c:v>0.74210000000000009</c:v>
                </c:pt>
                <c:pt idx="1006">
                  <c:v>0.73740000000000006</c:v>
                </c:pt>
                <c:pt idx="1007">
                  <c:v>0.7387999999999999</c:v>
                </c:pt>
                <c:pt idx="1008">
                  <c:v>0.74240000000000006</c:v>
                </c:pt>
                <c:pt idx="1009">
                  <c:v>0.73789999999999989</c:v>
                </c:pt>
                <c:pt idx="1010">
                  <c:v>0.75449999999999984</c:v>
                </c:pt>
                <c:pt idx="1011">
                  <c:v>0.7581</c:v>
                </c:pt>
                <c:pt idx="1012">
                  <c:v>0.76249999999999996</c:v>
                </c:pt>
                <c:pt idx="1013">
                  <c:v>0.75610000000000011</c:v>
                </c:pt>
                <c:pt idx="1014">
                  <c:v>0.75849999999999995</c:v>
                </c:pt>
                <c:pt idx="1015">
                  <c:v>0.75979999999999992</c:v>
                </c:pt>
                <c:pt idx="1016">
                  <c:v>0.76190000000000002</c:v>
                </c:pt>
                <c:pt idx="1017">
                  <c:v>0.77280000000000004</c:v>
                </c:pt>
                <c:pt idx="1018">
                  <c:v>0.77319999999999989</c:v>
                </c:pt>
                <c:pt idx="1019">
                  <c:v>0.77949999999999986</c:v>
                </c:pt>
                <c:pt idx="1020">
                  <c:v>0.78830000000000011</c:v>
                </c:pt>
                <c:pt idx="1021">
                  <c:v>0.77319999999999989</c:v>
                </c:pt>
                <c:pt idx="1022">
                  <c:v>0.77389999999999981</c:v>
                </c:pt>
                <c:pt idx="1023">
                  <c:v>0.77400000000000002</c:v>
                </c:pt>
                <c:pt idx="1024">
                  <c:v>0.76090000000000002</c:v>
                </c:pt>
                <c:pt idx="1025">
                  <c:v>0.76029999999999998</c:v>
                </c:pt>
                <c:pt idx="1026">
                  <c:v>0.75639999999999985</c:v>
                </c:pt>
                <c:pt idx="1027">
                  <c:v>0.77629999999999999</c:v>
                </c:pt>
                <c:pt idx="1028">
                  <c:v>0.78029999999999999</c:v>
                </c:pt>
                <c:pt idx="1029">
                  <c:v>0.78400000000000003</c:v>
                </c:pt>
                <c:pt idx="1030">
                  <c:v>0.77449999999999986</c:v>
                </c:pt>
                <c:pt idx="1031">
                  <c:v>0.77780000000000005</c:v>
                </c:pt>
                <c:pt idx="1032">
                  <c:v>0.78229999999999988</c:v>
                </c:pt>
                <c:pt idx="1033">
                  <c:v>0.79360000000000008</c:v>
                </c:pt>
                <c:pt idx="1034">
                  <c:v>0.79789999999999994</c:v>
                </c:pt>
                <c:pt idx="1035">
                  <c:v>0.80199999999999994</c:v>
                </c:pt>
                <c:pt idx="1036">
                  <c:v>0.80389999999999984</c:v>
                </c:pt>
                <c:pt idx="1037">
                  <c:v>0.80300000000000016</c:v>
                </c:pt>
                <c:pt idx="1038">
                  <c:v>0.80599999999999994</c:v>
                </c:pt>
                <c:pt idx="1039">
                  <c:v>0.81020000000000014</c:v>
                </c:pt>
                <c:pt idx="1040">
                  <c:v>0.80360000000000009</c:v>
                </c:pt>
                <c:pt idx="1041">
                  <c:v>0.77910000000000001</c:v>
                </c:pt>
                <c:pt idx="1042">
                  <c:v>0.7853</c:v>
                </c:pt>
                <c:pt idx="1043">
                  <c:v>0.80169999999999986</c:v>
                </c:pt>
                <c:pt idx="1044">
                  <c:v>0.80319999999999991</c:v>
                </c:pt>
                <c:pt idx="1045">
                  <c:v>0.79810000000000003</c:v>
                </c:pt>
                <c:pt idx="1046">
                  <c:v>0.81409999999999993</c:v>
                </c:pt>
                <c:pt idx="1047">
                  <c:v>0.82139999999999991</c:v>
                </c:pt>
                <c:pt idx="1048">
                  <c:v>0.81900000000000006</c:v>
                </c:pt>
                <c:pt idx="1049">
                  <c:v>0.81169999999999987</c:v>
                </c:pt>
                <c:pt idx="1050">
                  <c:v>0.81499999999999995</c:v>
                </c:pt>
                <c:pt idx="1051">
                  <c:v>0.81909999999999994</c:v>
                </c:pt>
                <c:pt idx="1052">
                  <c:v>0.81720000000000004</c:v>
                </c:pt>
                <c:pt idx="1053">
                  <c:v>0.81940000000000002</c:v>
                </c:pt>
                <c:pt idx="1054">
                  <c:v>0.83520000000000005</c:v>
                </c:pt>
                <c:pt idx="1055">
                  <c:v>0.83719999999999994</c:v>
                </c:pt>
                <c:pt idx="1056">
                  <c:v>0.83129999999999993</c:v>
                </c:pt>
                <c:pt idx="1057">
                  <c:v>0.83530000000000004</c:v>
                </c:pt>
                <c:pt idx="1058">
                  <c:v>0.83270000000000011</c:v>
                </c:pt>
                <c:pt idx="1059">
                  <c:v>0.82590000000000008</c:v>
                </c:pt>
                <c:pt idx="1060">
                  <c:v>0.81620000000000004</c:v>
                </c:pt>
                <c:pt idx="1061">
                  <c:v>0.82409999999999994</c:v>
                </c:pt>
                <c:pt idx="1062">
                  <c:v>0.83689999999999998</c:v>
                </c:pt>
                <c:pt idx="1063">
                  <c:v>0.83419999999999983</c:v>
                </c:pt>
                <c:pt idx="1064">
                  <c:v>0.82590000000000008</c:v>
                </c:pt>
                <c:pt idx="1065">
                  <c:v>0.8237000000000001</c:v>
                </c:pt>
                <c:pt idx="1066">
                  <c:v>0.82599999999999996</c:v>
                </c:pt>
                <c:pt idx="1067">
                  <c:v>0.81490000000000007</c:v>
                </c:pt>
                <c:pt idx="1068">
                  <c:v>0.81889999999999985</c:v>
                </c:pt>
                <c:pt idx="1069">
                  <c:v>0.81789999999999996</c:v>
                </c:pt>
                <c:pt idx="1070">
                  <c:v>0.82150000000000001</c:v>
                </c:pt>
                <c:pt idx="1071">
                  <c:v>0.83300000000000007</c:v>
                </c:pt>
                <c:pt idx="1072">
                  <c:v>0.84189999999999998</c:v>
                </c:pt>
                <c:pt idx="1073">
                  <c:v>0.84340000000000004</c:v>
                </c:pt>
                <c:pt idx="1074">
                  <c:v>0.8418000000000001</c:v>
                </c:pt>
                <c:pt idx="1075">
                  <c:v>0.83629999999999993</c:v>
                </c:pt>
                <c:pt idx="1076">
                  <c:v>0.84160000000000001</c:v>
                </c:pt>
                <c:pt idx="1077">
                  <c:v>0.83189999999999997</c:v>
                </c:pt>
                <c:pt idx="1078">
                  <c:v>0.83840000000000003</c:v>
                </c:pt>
                <c:pt idx="1079">
                  <c:v>0.85400000000000009</c:v>
                </c:pt>
                <c:pt idx="1080">
                  <c:v>0.83310000000000006</c:v>
                </c:pt>
                <c:pt idx="1081">
                  <c:v>0.83090000000000008</c:v>
                </c:pt>
                <c:pt idx="1082">
                  <c:v>0.82889999999999986</c:v>
                </c:pt>
                <c:pt idx="1083">
                  <c:v>0.83949999999999991</c:v>
                </c:pt>
                <c:pt idx="1084">
                  <c:v>0.85159999999999991</c:v>
                </c:pt>
                <c:pt idx="1085">
                  <c:v>0.86150000000000004</c:v>
                </c:pt>
                <c:pt idx="1086">
                  <c:v>0.86470000000000002</c:v>
                </c:pt>
                <c:pt idx="1087">
                  <c:v>0.86289999999999989</c:v>
                </c:pt>
                <c:pt idx="1088">
                  <c:v>0.86419999999999986</c:v>
                </c:pt>
                <c:pt idx="1089">
                  <c:v>0.86680000000000001</c:v>
                </c:pt>
                <c:pt idx="1090">
                  <c:v>0.86460000000000004</c:v>
                </c:pt>
                <c:pt idx="1091">
                  <c:v>0.85139999999999982</c:v>
                </c:pt>
                <c:pt idx="1092">
                  <c:v>0.84530000000000005</c:v>
                </c:pt>
                <c:pt idx="1093">
                  <c:v>0.85930000000000006</c:v>
                </c:pt>
                <c:pt idx="1094">
                  <c:v>0.87360000000000015</c:v>
                </c:pt>
                <c:pt idx="1095">
                  <c:v>0.87550000000000017</c:v>
                </c:pt>
                <c:pt idx="1096">
                  <c:v>0.8738999999999999</c:v>
                </c:pt>
                <c:pt idx="1097">
                  <c:v>0.87919999999999987</c:v>
                </c:pt>
                <c:pt idx="1098">
                  <c:v>0.87659999999999993</c:v>
                </c:pt>
                <c:pt idx="1099">
                  <c:v>0.87490000000000012</c:v>
                </c:pt>
                <c:pt idx="1100">
                  <c:v>0.86830000000000007</c:v>
                </c:pt>
                <c:pt idx="1101">
                  <c:v>0.8659</c:v>
                </c:pt>
                <c:pt idx="1102">
                  <c:v>0.80110000000000015</c:v>
                </c:pt>
                <c:pt idx="1103">
                  <c:v>0.81110000000000015</c:v>
                </c:pt>
                <c:pt idx="1104">
                  <c:v>0.80639999999999989</c:v>
                </c:pt>
                <c:pt idx="1105">
                  <c:v>0.78580000000000017</c:v>
                </c:pt>
                <c:pt idx="1106">
                  <c:v>0.76900000000000002</c:v>
                </c:pt>
                <c:pt idx="1107">
                  <c:v>0.79639999999999989</c:v>
                </c:pt>
                <c:pt idx="1108">
                  <c:v>0.79199999999999993</c:v>
                </c:pt>
                <c:pt idx="1109">
                  <c:v>0.80479999999999985</c:v>
                </c:pt>
                <c:pt idx="1110">
                  <c:v>0.80599999999999994</c:v>
                </c:pt>
                <c:pt idx="1111">
                  <c:v>0.81090000000000007</c:v>
                </c:pt>
                <c:pt idx="1112">
                  <c:v>0.77400000000000002</c:v>
                </c:pt>
                <c:pt idx="1113">
                  <c:v>0.78580000000000017</c:v>
                </c:pt>
                <c:pt idx="1114">
                  <c:v>0.7924000000000001</c:v>
                </c:pt>
                <c:pt idx="1115">
                  <c:v>0.78560000000000008</c:v>
                </c:pt>
                <c:pt idx="1116">
                  <c:v>0.80500000000000005</c:v>
                </c:pt>
                <c:pt idx="1117">
                  <c:v>0.8163999999999999</c:v>
                </c:pt>
                <c:pt idx="1118">
                  <c:v>0.84750000000000003</c:v>
                </c:pt>
                <c:pt idx="1119">
                  <c:v>0.84680000000000011</c:v>
                </c:pt>
                <c:pt idx="1120">
                  <c:v>0.8488</c:v>
                </c:pt>
                <c:pt idx="1121">
                  <c:v>0.85060000000000002</c:v>
                </c:pt>
                <c:pt idx="1122">
                  <c:v>0.83919999999999983</c:v>
                </c:pt>
                <c:pt idx="1123">
                  <c:v>0.8244999999999999</c:v>
                </c:pt>
                <c:pt idx="1124">
                  <c:v>0.83139999999999992</c:v>
                </c:pt>
                <c:pt idx="1125">
                  <c:v>0.82919999999999983</c:v>
                </c:pt>
                <c:pt idx="1126">
                  <c:v>0.83400000000000007</c:v>
                </c:pt>
                <c:pt idx="1127">
                  <c:v>0.85099999999999998</c:v>
                </c:pt>
                <c:pt idx="1128">
                  <c:v>0.85300000000000009</c:v>
                </c:pt>
                <c:pt idx="1129">
                  <c:v>0.85870000000000002</c:v>
                </c:pt>
                <c:pt idx="1130">
                  <c:v>0.8597999999999999</c:v>
                </c:pt>
                <c:pt idx="1131">
                  <c:v>0.86470000000000002</c:v>
                </c:pt>
                <c:pt idx="1132">
                  <c:v>0.85240000000000005</c:v>
                </c:pt>
                <c:pt idx="1133">
                  <c:v>0.86389999999999989</c:v>
                </c:pt>
                <c:pt idx="1134">
                  <c:v>0.87039999999999995</c:v>
                </c:pt>
                <c:pt idx="1135">
                  <c:v>0.89050000000000007</c:v>
                </c:pt>
                <c:pt idx="1136">
                  <c:v>0.89439999999999997</c:v>
                </c:pt>
                <c:pt idx="1137">
                  <c:v>0.89569999999999994</c:v>
                </c:pt>
                <c:pt idx="1138">
                  <c:v>0.89340000000000008</c:v>
                </c:pt>
                <c:pt idx="1139">
                  <c:v>0.91099999999999992</c:v>
                </c:pt>
                <c:pt idx="1140">
                  <c:v>0.90650000000000008</c:v>
                </c:pt>
                <c:pt idx="1141">
                  <c:v>0.90590000000000004</c:v>
                </c:pt>
                <c:pt idx="1142">
                  <c:v>0.92520000000000013</c:v>
                </c:pt>
                <c:pt idx="1143">
                  <c:v>0.92370000000000008</c:v>
                </c:pt>
                <c:pt idx="1144">
                  <c:v>0.92349999999999999</c:v>
                </c:pt>
                <c:pt idx="1145">
                  <c:v>0.90839999999999999</c:v>
                </c:pt>
                <c:pt idx="1146">
                  <c:v>0.91349999999999998</c:v>
                </c:pt>
                <c:pt idx="1147">
                  <c:v>0.92580000000000018</c:v>
                </c:pt>
                <c:pt idx="1148">
                  <c:v>0.93419999999999992</c:v>
                </c:pt>
                <c:pt idx="1149">
                  <c:v>0.93830000000000013</c:v>
                </c:pt>
                <c:pt idx="1150">
                  <c:v>0.94330000000000014</c:v>
                </c:pt>
                <c:pt idx="1151">
                  <c:v>0.94099999999999995</c:v>
                </c:pt>
                <c:pt idx="1152">
                  <c:v>0.94729999999999992</c:v>
                </c:pt>
                <c:pt idx="1153">
                  <c:v>0.92009999999999992</c:v>
                </c:pt>
                <c:pt idx="1154">
                  <c:v>0.9386000000000001</c:v>
                </c:pt>
                <c:pt idx="1155">
                  <c:v>0.93520000000000014</c:v>
                </c:pt>
                <c:pt idx="1156">
                  <c:v>0.93259999999999987</c:v>
                </c:pt>
                <c:pt idx="1157">
                  <c:v>0.94930000000000003</c:v>
                </c:pt>
                <c:pt idx="1158">
                  <c:v>0.94750000000000001</c:v>
                </c:pt>
                <c:pt idx="1159">
                  <c:v>0.96039999999999992</c:v>
                </c:pt>
                <c:pt idx="1160">
                  <c:v>0.96340000000000003</c:v>
                </c:pt>
                <c:pt idx="1161">
                  <c:v>0.96219999999999994</c:v>
                </c:pt>
                <c:pt idx="1162">
                  <c:v>0.95979999999999988</c:v>
                </c:pt>
                <c:pt idx="1163">
                  <c:v>0.94080000000000008</c:v>
                </c:pt>
                <c:pt idx="1164">
                  <c:v>0.95129999999999992</c:v>
                </c:pt>
                <c:pt idx="1165">
                  <c:v>0.95440000000000003</c:v>
                </c:pt>
                <c:pt idx="1166">
                  <c:v>0.97</c:v>
                </c:pt>
                <c:pt idx="1167">
                  <c:v>0.97050000000000014</c:v>
                </c:pt>
                <c:pt idx="1168">
                  <c:v>0.97789999999999988</c:v>
                </c:pt>
                <c:pt idx="1169">
                  <c:v>0.98150000000000004</c:v>
                </c:pt>
                <c:pt idx="1170">
                  <c:v>0.97089999999999999</c:v>
                </c:pt>
                <c:pt idx="1171">
                  <c:v>0.9534999999999999</c:v>
                </c:pt>
                <c:pt idx="1172">
                  <c:v>0.91919999999999991</c:v>
                </c:pt>
                <c:pt idx="1173">
                  <c:v>0.94099999999999995</c:v>
                </c:pt>
                <c:pt idx="1174">
                  <c:v>0.94279999999999997</c:v>
                </c:pt>
                <c:pt idx="1175">
                  <c:v>0.92210000000000003</c:v>
                </c:pt>
                <c:pt idx="1176">
                  <c:v>0.95129999999999992</c:v>
                </c:pt>
                <c:pt idx="1177">
                  <c:v>0.96069999999999989</c:v>
                </c:pt>
                <c:pt idx="1178">
                  <c:v>0.97349999999999992</c:v>
                </c:pt>
                <c:pt idx="1179">
                  <c:v>0.97110000000000019</c:v>
                </c:pt>
                <c:pt idx="1180">
                  <c:v>0.97449999999999992</c:v>
                </c:pt>
                <c:pt idx="1181">
                  <c:v>0.94759999999999989</c:v>
                </c:pt>
                <c:pt idx="1182">
                  <c:v>0.9597</c:v>
                </c:pt>
                <c:pt idx="1183">
                  <c:v>0.93440000000000001</c:v>
                </c:pt>
                <c:pt idx="1184">
                  <c:v>0.92819999999999991</c:v>
                </c:pt>
                <c:pt idx="1185">
                  <c:v>0.92189999999999994</c:v>
                </c:pt>
                <c:pt idx="1186">
                  <c:v>0.93930000000000002</c:v>
                </c:pt>
                <c:pt idx="1187">
                  <c:v>0.93840000000000001</c:v>
                </c:pt>
                <c:pt idx="1188">
                  <c:v>0.9353999999999999</c:v>
                </c:pt>
                <c:pt idx="1189">
                  <c:v>0.95610000000000017</c:v>
                </c:pt>
                <c:pt idx="1190">
                  <c:v>0.96310000000000007</c:v>
                </c:pt>
                <c:pt idx="1191">
                  <c:v>0.96379999999999999</c:v>
                </c:pt>
                <c:pt idx="1192">
                  <c:v>0.97030000000000005</c:v>
                </c:pt>
                <c:pt idx="1193">
                  <c:v>0.97210000000000008</c:v>
                </c:pt>
                <c:pt idx="1194">
                  <c:v>0.94409999999999994</c:v>
                </c:pt>
                <c:pt idx="1195">
                  <c:v>0.95520000000000005</c:v>
                </c:pt>
                <c:pt idx="1196">
                  <c:v>0.99250000000000005</c:v>
                </c:pt>
                <c:pt idx="1197">
                  <c:v>0.99870000000000003</c:v>
                </c:pt>
                <c:pt idx="1198">
                  <c:v>0.99490000000000012</c:v>
                </c:pt>
                <c:pt idx="1199">
                  <c:v>0.99470000000000003</c:v>
                </c:pt>
                <c:pt idx="1200">
                  <c:v>0.99050000000000016</c:v>
                </c:pt>
                <c:pt idx="1201">
                  <c:v>0.99939999999999996</c:v>
                </c:pt>
                <c:pt idx="1202">
                  <c:v>0.97499999999999998</c:v>
                </c:pt>
                <c:pt idx="1203">
                  <c:v>0.98460000000000003</c:v>
                </c:pt>
                <c:pt idx="1204">
                  <c:v>0.94530000000000003</c:v>
                </c:pt>
                <c:pt idx="1205">
                  <c:v>0.95440000000000003</c:v>
                </c:pt>
                <c:pt idx="1206">
                  <c:v>0.90879999999999994</c:v>
                </c:pt>
                <c:pt idx="1207">
                  <c:v>0.87830000000000008</c:v>
                </c:pt>
                <c:pt idx="1208">
                  <c:v>0.89749999999999996</c:v>
                </c:pt>
                <c:pt idx="1209">
                  <c:v>0.87349999999999994</c:v>
                </c:pt>
                <c:pt idx="1210">
                  <c:v>0.88710000000000011</c:v>
                </c:pt>
                <c:pt idx="1211">
                  <c:v>0.89529999999999998</c:v>
                </c:pt>
                <c:pt idx="1212">
                  <c:v>0.8449000000000001</c:v>
                </c:pt>
                <c:pt idx="1213">
                  <c:v>0.88949999999999985</c:v>
                </c:pt>
                <c:pt idx="1214">
                  <c:v>0.90110000000000012</c:v>
                </c:pt>
                <c:pt idx="1215">
                  <c:v>0.92789999999999995</c:v>
                </c:pt>
                <c:pt idx="1216">
                  <c:v>0.87069999999999992</c:v>
                </c:pt>
                <c:pt idx="1217">
                  <c:v>0.87139999999999984</c:v>
                </c:pt>
                <c:pt idx="1218">
                  <c:v>0.87050000000000016</c:v>
                </c:pt>
                <c:pt idx="1219">
                  <c:v>0.83650000000000002</c:v>
                </c:pt>
                <c:pt idx="1220">
                  <c:v>0.81099999999999994</c:v>
                </c:pt>
                <c:pt idx="1221">
                  <c:v>0.81689999999999996</c:v>
                </c:pt>
                <c:pt idx="1222">
                  <c:v>0.86150000000000004</c:v>
                </c:pt>
                <c:pt idx="1223">
                  <c:v>0.86099999999999999</c:v>
                </c:pt>
                <c:pt idx="1224">
                  <c:v>0.8630000000000001</c:v>
                </c:pt>
                <c:pt idx="1225">
                  <c:v>0.88479999999999992</c:v>
                </c:pt>
                <c:pt idx="1226">
                  <c:v>0.88280000000000003</c:v>
                </c:pt>
                <c:pt idx="1227">
                  <c:v>0.90449999999999986</c:v>
                </c:pt>
                <c:pt idx="1228">
                  <c:v>0.88830000000000009</c:v>
                </c:pt>
                <c:pt idx="1229">
                  <c:v>0.84400000000000008</c:v>
                </c:pt>
                <c:pt idx="1230">
                  <c:v>0.88439999999999996</c:v>
                </c:pt>
                <c:pt idx="1231">
                  <c:v>0.87659999999999993</c:v>
                </c:pt>
                <c:pt idx="1232">
                  <c:v>0.89759999999999995</c:v>
                </c:pt>
                <c:pt idx="1233">
                  <c:v>0.91749999999999998</c:v>
                </c:pt>
                <c:pt idx="1234">
                  <c:v>0.89539999999999997</c:v>
                </c:pt>
                <c:pt idx="1235">
                  <c:v>0.90349999999999997</c:v>
                </c:pt>
                <c:pt idx="1236">
                  <c:v>0.87129999999999996</c:v>
                </c:pt>
                <c:pt idx="1237">
                  <c:v>0.86889999999999989</c:v>
                </c:pt>
                <c:pt idx="1238">
                  <c:v>0.89439999999999997</c:v>
                </c:pt>
                <c:pt idx="1239">
                  <c:v>0.89449999999999985</c:v>
                </c:pt>
                <c:pt idx="1240">
                  <c:v>0.91039999999999988</c:v>
                </c:pt>
                <c:pt idx="1241">
                  <c:v>0.91080000000000017</c:v>
                </c:pt>
                <c:pt idx="1242">
                  <c:v>0.90099999999999991</c:v>
                </c:pt>
                <c:pt idx="1243">
                  <c:v>0.95660000000000001</c:v>
                </c:pt>
                <c:pt idx="1244">
                  <c:v>0.96849999999999992</c:v>
                </c:pt>
                <c:pt idx="1245">
                  <c:v>0.95520000000000005</c:v>
                </c:pt>
                <c:pt idx="1246">
                  <c:v>0.96419999999999983</c:v>
                </c:pt>
                <c:pt idx="1247">
                  <c:v>0.95389999999999986</c:v>
                </c:pt>
                <c:pt idx="1248">
                  <c:v>0.95330000000000015</c:v>
                </c:pt>
                <c:pt idx="1249">
                  <c:v>0.96379999999999999</c:v>
                </c:pt>
                <c:pt idx="1250">
                  <c:v>0.97150000000000003</c:v>
                </c:pt>
                <c:pt idx="1251">
                  <c:v>0.96550000000000014</c:v>
                </c:pt>
                <c:pt idx="1252">
                  <c:v>0.99169999999999991</c:v>
                </c:pt>
                <c:pt idx="1253">
                  <c:v>0.99110000000000009</c:v>
                </c:pt>
                <c:pt idx="1254">
                  <c:v>0.98210000000000008</c:v>
                </c:pt>
                <c:pt idx="1255">
                  <c:v>0.98629999999999995</c:v>
                </c:pt>
                <c:pt idx="1256">
                  <c:v>1.0052000000000001</c:v>
                </c:pt>
                <c:pt idx="1257">
                  <c:v>0.99879999999999991</c:v>
                </c:pt>
                <c:pt idx="1258">
                  <c:v>1.0149999999999999</c:v>
                </c:pt>
              </c:numCache>
            </c:numRef>
          </c:val>
          <c:smooth val="0"/>
          <c:extLst>
            <c:ext xmlns:c16="http://schemas.microsoft.com/office/drawing/2014/chart" uri="{C3380CC4-5D6E-409C-BE32-E72D297353CC}">
              <c16:uniqueId val="{00000003-AF06-4966-A92E-5C37A8F17F69}"/>
            </c:ext>
          </c:extLst>
        </c:ser>
        <c:ser>
          <c:idx val="4"/>
          <c:order val="3"/>
          <c:tx>
            <c:strRef>
              <c:f>'Master File (2)'!$W$1</c:f>
              <c:strCache>
                <c:ptCount val="1"/>
                <c:pt idx="0">
                  <c:v>12/04/87 - 03/24/00 (582.1%)</c:v>
                </c:pt>
              </c:strCache>
            </c:strRef>
          </c:tx>
          <c:spPr>
            <a:ln w="6350" cap="rnd">
              <a:solidFill>
                <a:srgbClr val="0070C0"/>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(2)'!$X$3:$X$3112</c:f>
              <c:numCache>
                <c:formatCode>0%</c:formatCode>
                <c:ptCount val="3110"/>
                <c:pt idx="0">
                  <c:v>0</c:v>
                </c:pt>
                <c:pt idx="1">
                  <c:v>2.1599999999999966E-2</c:v>
                </c:pt>
                <c:pt idx="2">
                  <c:v>4.9099999999999963E-2</c:v>
                </c:pt>
                <c:pt idx="3">
                  <c:v>6.6899999999999973E-2</c:v>
                </c:pt>
                <c:pt idx="4">
                  <c:v>4.310000000000002E-2</c:v>
                </c:pt>
                <c:pt idx="5">
                  <c:v>5.0900000000000035E-2</c:v>
                </c:pt>
                <c:pt idx="6">
                  <c:v>8.1599999999999964E-2</c:v>
                </c:pt>
                <c:pt idx="7">
                  <c:v>8.4300000000000069E-2</c:v>
                </c:pt>
                <c:pt idx="8">
                  <c:v>0.10790000000000007</c:v>
                </c:pt>
                <c:pt idx="9">
                  <c:v>8.5100000000000051E-2</c:v>
                </c:pt>
                <c:pt idx="10">
                  <c:v>0.11269999999999997</c:v>
                </c:pt>
                <c:pt idx="11">
                  <c:v>0.11439999999999997</c:v>
                </c:pt>
                <c:pt idx="12">
                  <c:v>0.11620000000000004</c:v>
                </c:pt>
                <c:pt idx="13">
                  <c:v>0.13060000000000002</c:v>
                </c:pt>
                <c:pt idx="14">
                  <c:v>0.12549999999999997</c:v>
                </c:pt>
                <c:pt idx="15">
                  <c:v>9.6700000000000022E-2</c:v>
                </c:pt>
                <c:pt idx="16">
                  <c:v>9.2300000000000035E-2</c:v>
                </c:pt>
                <c:pt idx="17">
                  <c:v>0.10689999999999998</c:v>
                </c:pt>
                <c:pt idx="18">
                  <c:v>0.10340000000000003</c:v>
                </c:pt>
                <c:pt idx="19">
                  <c:v>0.14299999999999996</c:v>
                </c:pt>
                <c:pt idx="20">
                  <c:v>0.155</c:v>
                </c:pt>
                <c:pt idx="21">
                  <c:v>0.15620000000000003</c:v>
                </c:pt>
                <c:pt idx="22">
                  <c:v>0.16590000000000005</c:v>
                </c:pt>
                <c:pt idx="23">
                  <c:v>8.7000000000000022E-2</c:v>
                </c:pt>
                <c:pt idx="24">
                  <c:v>0.1053</c:v>
                </c:pt>
                <c:pt idx="25">
                  <c:v>9.5999999999999946E-2</c:v>
                </c:pt>
                <c:pt idx="26">
                  <c:v>9.7800000000000012E-2</c:v>
                </c:pt>
                <c:pt idx="27">
                  <c:v>9.8100000000000021E-2</c:v>
                </c:pt>
                <c:pt idx="28">
                  <c:v>0.12560000000000002</c:v>
                </c:pt>
                <c:pt idx="29">
                  <c:v>0.12489999999999996</c:v>
                </c:pt>
                <c:pt idx="30">
                  <c:v>0.11340000000000003</c:v>
                </c:pt>
                <c:pt idx="31">
                  <c:v>8.3599999999999994E-2</c:v>
                </c:pt>
                <c:pt idx="32">
                  <c:v>8.5799999999999987E-2</c:v>
                </c:pt>
                <c:pt idx="33">
                  <c:v>0.10079999999999999</c:v>
                </c:pt>
                <c:pt idx="34">
                  <c:v>0.12620000000000003</c:v>
                </c:pt>
                <c:pt idx="35">
                  <c:v>0.11450000000000003</c:v>
                </c:pt>
                <c:pt idx="36">
                  <c:v>0.11370000000000005</c:v>
                </c:pt>
                <c:pt idx="37">
                  <c:v>0.13120000000000004</c:v>
                </c:pt>
                <c:pt idx="38">
                  <c:v>0.14799999999999996</c:v>
                </c:pt>
                <c:pt idx="39">
                  <c:v>0.13900000000000007</c:v>
                </c:pt>
                <c:pt idx="40">
                  <c:v>0.14129999999999995</c:v>
                </c:pt>
                <c:pt idx="41">
                  <c:v>0.12629999999999997</c:v>
                </c:pt>
                <c:pt idx="42">
                  <c:v>0.12629999999999997</c:v>
                </c:pt>
                <c:pt idx="43">
                  <c:v>0.12079999999999998</c:v>
                </c:pt>
                <c:pt idx="44">
                  <c:v>0.1125</c:v>
                </c:pt>
                <c:pt idx="45">
                  <c:v>0.12420000000000002</c:v>
                </c:pt>
                <c:pt idx="46">
                  <c:v>0.14620000000000005</c:v>
                </c:pt>
                <c:pt idx="47">
                  <c:v>0.14299999999999996</c:v>
                </c:pt>
                <c:pt idx="48">
                  <c:v>0.15049999999999997</c:v>
                </c:pt>
                <c:pt idx="49">
                  <c:v>0.16040000000000007</c:v>
                </c:pt>
                <c:pt idx="50">
                  <c:v>0.15760000000000005</c:v>
                </c:pt>
                <c:pt idx="51">
                  <c:v>0.15180000000000007</c:v>
                </c:pt>
                <c:pt idx="52">
                  <c:v>0.16829999999999998</c:v>
                </c:pt>
                <c:pt idx="53">
                  <c:v>0.18629999999999997</c:v>
                </c:pt>
                <c:pt idx="54">
                  <c:v>0.18349999999999994</c:v>
                </c:pt>
                <c:pt idx="55">
                  <c:v>0.18090000000000003</c:v>
                </c:pt>
                <c:pt idx="56">
                  <c:v>0.16819999999999993</c:v>
                </c:pt>
                <c:pt idx="57">
                  <c:v>0.17209999999999995</c:v>
                </c:pt>
                <c:pt idx="58">
                  <c:v>0.1961</c:v>
                </c:pt>
                <c:pt idx="59">
                  <c:v>0.19340000000000004</c:v>
                </c:pt>
                <c:pt idx="60">
                  <c:v>0.19680000000000006</c:v>
                </c:pt>
                <c:pt idx="61">
                  <c:v>0.19629999999999995</c:v>
                </c:pt>
                <c:pt idx="62">
                  <c:v>0.19370000000000004</c:v>
                </c:pt>
                <c:pt idx="63">
                  <c:v>0.19409999999999997</c:v>
                </c:pt>
                <c:pt idx="64">
                  <c:v>0.20319999999999994</c:v>
                </c:pt>
                <c:pt idx="65">
                  <c:v>0.20159999999999997</c:v>
                </c:pt>
                <c:pt idx="66">
                  <c:v>0.17829999999999999</c:v>
                </c:pt>
                <c:pt idx="67">
                  <c:v>0.18319999999999992</c:v>
                </c:pt>
                <c:pt idx="68">
                  <c:v>0.18959999999999994</c:v>
                </c:pt>
                <c:pt idx="69">
                  <c:v>0.18849999999999995</c:v>
                </c:pt>
                <c:pt idx="70">
                  <c:v>0.19980000000000003</c:v>
                </c:pt>
                <c:pt idx="71">
                  <c:v>0.21120000000000005</c:v>
                </c:pt>
                <c:pt idx="72">
                  <c:v>0.21079999999999999</c:v>
                </c:pt>
                <c:pt idx="73">
                  <c:v>0.20019999999999996</c:v>
                </c:pt>
                <c:pt idx="74">
                  <c:v>0.20060000000000003</c:v>
                </c:pt>
                <c:pt idx="75">
                  <c:v>0.20090000000000002</c:v>
                </c:pt>
                <c:pt idx="76">
                  <c:v>0.17610000000000001</c:v>
                </c:pt>
                <c:pt idx="77">
                  <c:v>0.15450000000000003</c:v>
                </c:pt>
                <c:pt idx="78">
                  <c:v>0.1525</c:v>
                </c:pt>
                <c:pt idx="79">
                  <c:v>0.16140000000000002</c:v>
                </c:pt>
                <c:pt idx="80">
                  <c:v>0.1525</c:v>
                </c:pt>
                <c:pt idx="81">
                  <c:v>0.15620000000000003</c:v>
                </c:pt>
                <c:pt idx="82">
                  <c:v>0.14370000000000005</c:v>
                </c:pt>
                <c:pt idx="83">
                  <c:v>0.15450000000000003</c:v>
                </c:pt>
                <c:pt idx="84">
                  <c:v>0.18560000000000001</c:v>
                </c:pt>
                <c:pt idx="85">
                  <c:v>0.18859999999999999</c:v>
                </c:pt>
                <c:pt idx="86">
                  <c:v>0.20319999999999994</c:v>
                </c:pt>
                <c:pt idx="87">
                  <c:v>0.20650000000000004</c:v>
                </c:pt>
                <c:pt idx="88">
                  <c:v>0.21189999999999998</c:v>
                </c:pt>
                <c:pt idx="89">
                  <c:v>0.21280000000000002</c:v>
                </c:pt>
                <c:pt idx="90">
                  <c:v>0.16</c:v>
                </c:pt>
                <c:pt idx="91">
                  <c:v>0.16010000000000005</c:v>
                </c:pt>
                <c:pt idx="92">
                  <c:v>0.15760000000000005</c:v>
                </c:pt>
                <c:pt idx="93">
                  <c:v>0.15180000000000007</c:v>
                </c:pt>
                <c:pt idx="94">
                  <c:v>0.14379999999999996</c:v>
                </c:pt>
                <c:pt idx="95">
                  <c:v>0.14510000000000006</c:v>
                </c:pt>
                <c:pt idx="96">
                  <c:v>0.16180000000000005</c:v>
                </c:pt>
                <c:pt idx="97">
                  <c:v>0.17209999999999995</c:v>
                </c:pt>
                <c:pt idx="98">
                  <c:v>0.17870000000000005</c:v>
                </c:pt>
                <c:pt idx="99">
                  <c:v>0.17810000000000004</c:v>
                </c:pt>
                <c:pt idx="100">
                  <c:v>0.17280000000000001</c:v>
                </c:pt>
                <c:pt idx="101">
                  <c:v>0.16709999999999994</c:v>
                </c:pt>
                <c:pt idx="102">
                  <c:v>0.16810000000000003</c:v>
                </c:pt>
                <c:pt idx="103">
                  <c:v>0.17450000000000002</c:v>
                </c:pt>
                <c:pt idx="104">
                  <c:v>0.16260000000000005</c:v>
                </c:pt>
                <c:pt idx="105">
                  <c:v>0.15569999999999992</c:v>
                </c:pt>
                <c:pt idx="106">
                  <c:v>0.14989999999999995</c:v>
                </c:pt>
                <c:pt idx="107">
                  <c:v>0.14569999999999994</c:v>
                </c:pt>
                <c:pt idx="108">
                  <c:v>0.15049999999999997</c:v>
                </c:pt>
                <c:pt idx="109">
                  <c:v>0.13129999999999994</c:v>
                </c:pt>
                <c:pt idx="110">
                  <c:v>0.13370000000000004</c:v>
                </c:pt>
                <c:pt idx="111">
                  <c:v>0.14670000000000002</c:v>
                </c:pt>
                <c:pt idx="112">
                  <c:v>0.15540000000000007</c:v>
                </c:pt>
                <c:pt idx="113">
                  <c:v>0.14049999999999996</c:v>
                </c:pt>
                <c:pt idx="114">
                  <c:v>0.1225</c:v>
                </c:pt>
                <c:pt idx="115">
                  <c:v>0.12790000000000007</c:v>
                </c:pt>
                <c:pt idx="116">
                  <c:v>0.13</c:v>
                </c:pt>
                <c:pt idx="117">
                  <c:v>0.12019999999999996</c:v>
                </c:pt>
                <c:pt idx="118">
                  <c:v>0.13209999999999994</c:v>
                </c:pt>
                <c:pt idx="119">
                  <c:v>0.13329999999999997</c:v>
                </c:pt>
                <c:pt idx="120">
                  <c:v>0.13709999999999994</c:v>
                </c:pt>
                <c:pt idx="121">
                  <c:v>0.13170000000000001</c:v>
                </c:pt>
                <c:pt idx="122">
                  <c:v>0.17079999999999998</c:v>
                </c:pt>
                <c:pt idx="123">
                  <c:v>0.19099999999999995</c:v>
                </c:pt>
                <c:pt idx="124">
                  <c:v>0.18489999999999995</c:v>
                </c:pt>
                <c:pt idx="125">
                  <c:v>0.18989999999999996</c:v>
                </c:pt>
                <c:pt idx="126">
                  <c:v>0.19260000000000005</c:v>
                </c:pt>
                <c:pt idx="127">
                  <c:v>0.18420000000000003</c:v>
                </c:pt>
                <c:pt idx="128">
                  <c:v>0.21260000000000004</c:v>
                </c:pt>
                <c:pt idx="129">
                  <c:v>0.20670000000000002</c:v>
                </c:pt>
                <c:pt idx="130">
                  <c:v>0.2114</c:v>
                </c:pt>
                <c:pt idx="131">
                  <c:v>0.2122</c:v>
                </c:pt>
                <c:pt idx="132">
                  <c:v>0.22500000000000001</c:v>
                </c:pt>
                <c:pt idx="133">
                  <c:v>0.22569999999999993</c:v>
                </c:pt>
                <c:pt idx="134">
                  <c:v>0.20480000000000004</c:v>
                </c:pt>
                <c:pt idx="135">
                  <c:v>0.20879999999999996</c:v>
                </c:pt>
                <c:pt idx="136">
                  <c:v>0.2011</c:v>
                </c:pt>
                <c:pt idx="137">
                  <c:v>0.21319999999999995</c:v>
                </c:pt>
                <c:pt idx="138">
                  <c:v>0.2311</c:v>
                </c:pt>
                <c:pt idx="139">
                  <c:v>0.22730000000000003</c:v>
                </c:pt>
                <c:pt idx="140">
                  <c:v>0.22269999999999995</c:v>
                </c:pt>
                <c:pt idx="141">
                  <c:v>0.20159999999999997</c:v>
                </c:pt>
                <c:pt idx="142">
                  <c:v>0.21609999999999999</c:v>
                </c:pt>
                <c:pt idx="143">
                  <c:v>0.21019999999999997</c:v>
                </c:pt>
                <c:pt idx="144">
                  <c:v>0.22140000000000001</c:v>
                </c:pt>
                <c:pt idx="145">
                  <c:v>0.21370000000000006</c:v>
                </c:pt>
                <c:pt idx="146">
                  <c:v>0.23170000000000002</c:v>
                </c:pt>
                <c:pt idx="147">
                  <c:v>0.21480000000000005</c:v>
                </c:pt>
                <c:pt idx="148">
                  <c:v>0.21370000000000006</c:v>
                </c:pt>
                <c:pt idx="149">
                  <c:v>0.20590000000000003</c:v>
                </c:pt>
                <c:pt idx="150">
                  <c:v>0.20819999999999994</c:v>
                </c:pt>
                <c:pt idx="151">
                  <c:v>0.19620000000000004</c:v>
                </c:pt>
                <c:pt idx="152">
                  <c:v>0.20280000000000001</c:v>
                </c:pt>
                <c:pt idx="153">
                  <c:v>0.20689999999999997</c:v>
                </c:pt>
                <c:pt idx="154">
                  <c:v>0.21489999999999995</c:v>
                </c:pt>
                <c:pt idx="155">
                  <c:v>0.20810000000000003</c:v>
                </c:pt>
                <c:pt idx="156">
                  <c:v>0.19900000000000007</c:v>
                </c:pt>
                <c:pt idx="157">
                  <c:v>0.20579999999999998</c:v>
                </c:pt>
                <c:pt idx="158">
                  <c:v>0.19090000000000004</c:v>
                </c:pt>
                <c:pt idx="159">
                  <c:v>0.17680000000000007</c:v>
                </c:pt>
                <c:pt idx="160">
                  <c:v>0.18200000000000002</c:v>
                </c:pt>
                <c:pt idx="161">
                  <c:v>0.18430000000000007</c:v>
                </c:pt>
                <c:pt idx="162">
                  <c:v>0.17230000000000004</c:v>
                </c:pt>
                <c:pt idx="163">
                  <c:v>0.18799999999999997</c:v>
                </c:pt>
                <c:pt idx="164">
                  <c:v>0.21480000000000005</c:v>
                </c:pt>
                <c:pt idx="165">
                  <c:v>0.21569999999999992</c:v>
                </c:pt>
                <c:pt idx="166">
                  <c:v>0.215</c:v>
                </c:pt>
                <c:pt idx="167">
                  <c:v>0.21909999999999996</c:v>
                </c:pt>
                <c:pt idx="168">
                  <c:v>0.21439999999999998</c:v>
                </c:pt>
                <c:pt idx="169">
                  <c:v>0.21090000000000003</c:v>
                </c:pt>
                <c:pt idx="170">
                  <c:v>0.20569999999999994</c:v>
                </c:pt>
                <c:pt idx="171">
                  <c:v>0.19010000000000005</c:v>
                </c:pt>
                <c:pt idx="172">
                  <c:v>0.16959999999999995</c:v>
                </c:pt>
                <c:pt idx="173">
                  <c:v>0.17340000000000003</c:v>
                </c:pt>
                <c:pt idx="174">
                  <c:v>0.17249999999999999</c:v>
                </c:pt>
                <c:pt idx="175">
                  <c:v>0.15530000000000002</c:v>
                </c:pt>
                <c:pt idx="176">
                  <c:v>0.1636</c:v>
                </c:pt>
                <c:pt idx="177">
                  <c:v>0.16459999999999994</c:v>
                </c:pt>
                <c:pt idx="178">
                  <c:v>0.16569999999999993</c:v>
                </c:pt>
                <c:pt idx="179">
                  <c:v>0.16219999999999998</c:v>
                </c:pt>
                <c:pt idx="180">
                  <c:v>0.14760000000000006</c:v>
                </c:pt>
                <c:pt idx="181">
                  <c:v>0.14810000000000001</c:v>
                </c:pt>
                <c:pt idx="182">
                  <c:v>0.16620000000000004</c:v>
                </c:pt>
                <c:pt idx="183">
                  <c:v>0.1575</c:v>
                </c:pt>
                <c:pt idx="184">
                  <c:v>0.15969999999999998</c:v>
                </c:pt>
                <c:pt idx="185">
                  <c:v>0.17150000000000007</c:v>
                </c:pt>
                <c:pt idx="186">
                  <c:v>0.17230000000000004</c:v>
                </c:pt>
                <c:pt idx="187">
                  <c:v>0.16790000000000005</c:v>
                </c:pt>
                <c:pt idx="188">
                  <c:v>0.15379999999999996</c:v>
                </c:pt>
                <c:pt idx="189">
                  <c:v>0.18109999999999998</c:v>
                </c:pt>
                <c:pt idx="190">
                  <c:v>0.18609999999999999</c:v>
                </c:pt>
                <c:pt idx="191">
                  <c:v>0.18730000000000005</c:v>
                </c:pt>
                <c:pt idx="192">
                  <c:v>0.18739999999999996</c:v>
                </c:pt>
                <c:pt idx="193">
                  <c:v>0.19170000000000001</c:v>
                </c:pt>
                <c:pt idx="194">
                  <c:v>0.19</c:v>
                </c:pt>
                <c:pt idx="195">
                  <c:v>0.19430000000000006</c:v>
                </c:pt>
                <c:pt idx="196">
                  <c:v>0.20269999999999996</c:v>
                </c:pt>
                <c:pt idx="197">
                  <c:v>0.19739999999999994</c:v>
                </c:pt>
                <c:pt idx="198">
                  <c:v>0.20870000000000005</c:v>
                </c:pt>
                <c:pt idx="199">
                  <c:v>0.20049999999999998</c:v>
                </c:pt>
                <c:pt idx="200">
                  <c:v>0.20459999999999995</c:v>
                </c:pt>
                <c:pt idx="201">
                  <c:v>0.20650000000000004</c:v>
                </c:pt>
                <c:pt idx="202">
                  <c:v>0.20209999999999995</c:v>
                </c:pt>
                <c:pt idx="203">
                  <c:v>0.20469999999999999</c:v>
                </c:pt>
                <c:pt idx="204">
                  <c:v>0.20079999999999998</c:v>
                </c:pt>
                <c:pt idx="205">
                  <c:v>0.19799999999999998</c:v>
                </c:pt>
                <c:pt idx="206">
                  <c:v>0.20170000000000002</c:v>
                </c:pt>
                <c:pt idx="207">
                  <c:v>0.21739999999999995</c:v>
                </c:pt>
                <c:pt idx="208">
                  <c:v>0.21430000000000007</c:v>
                </c:pt>
                <c:pt idx="209">
                  <c:v>0.21200000000000002</c:v>
                </c:pt>
                <c:pt idx="210">
                  <c:v>0.20860000000000001</c:v>
                </c:pt>
                <c:pt idx="211">
                  <c:v>0.21409999999999996</c:v>
                </c:pt>
                <c:pt idx="212">
                  <c:v>0.21650000000000005</c:v>
                </c:pt>
                <c:pt idx="213">
                  <c:v>0.24180000000000007</c:v>
                </c:pt>
                <c:pt idx="214">
                  <c:v>0.24260000000000004</c:v>
                </c:pt>
                <c:pt idx="215">
                  <c:v>0.24120000000000005</c:v>
                </c:pt>
                <c:pt idx="216">
                  <c:v>0.22359999999999999</c:v>
                </c:pt>
                <c:pt idx="217">
                  <c:v>0.22909999999999997</c:v>
                </c:pt>
                <c:pt idx="218">
                  <c:v>0.23040000000000005</c:v>
                </c:pt>
                <c:pt idx="219">
                  <c:v>0.23439999999999997</c:v>
                </c:pt>
                <c:pt idx="220">
                  <c:v>0.24769999999999995</c:v>
                </c:pt>
                <c:pt idx="221">
                  <c:v>0.23689999999999997</c:v>
                </c:pt>
                <c:pt idx="222">
                  <c:v>0.26329999999999998</c:v>
                </c:pt>
                <c:pt idx="223">
                  <c:v>0.26680000000000009</c:v>
                </c:pt>
                <c:pt idx="224">
                  <c:v>0.2606</c:v>
                </c:pt>
                <c:pt idx="225">
                  <c:v>0.2611</c:v>
                </c:pt>
                <c:pt idx="226">
                  <c:v>0.25659999999999994</c:v>
                </c:pt>
                <c:pt idx="227">
                  <c:v>0.23829999999999998</c:v>
                </c:pt>
                <c:pt idx="228">
                  <c:v>0.24390000000000001</c:v>
                </c:pt>
                <c:pt idx="229">
                  <c:v>0.24579999999999999</c:v>
                </c:pt>
                <c:pt idx="230">
                  <c:v>0.24620000000000006</c:v>
                </c:pt>
                <c:pt idx="231">
                  <c:v>0.24620000000000006</c:v>
                </c:pt>
                <c:pt idx="232">
                  <c:v>0.24689999999999998</c:v>
                </c:pt>
                <c:pt idx="233">
                  <c:v>0.23400000000000007</c:v>
                </c:pt>
                <c:pt idx="234">
                  <c:v>0.22329999999999997</c:v>
                </c:pt>
                <c:pt idx="235">
                  <c:v>0.22879999999999995</c:v>
                </c:pt>
                <c:pt idx="236">
                  <c:v>0.22069999999999992</c:v>
                </c:pt>
                <c:pt idx="237">
                  <c:v>0.22230000000000005</c:v>
                </c:pt>
                <c:pt idx="238">
                  <c:v>0.19650000000000006</c:v>
                </c:pt>
                <c:pt idx="239">
                  <c:v>0.19560000000000002</c:v>
                </c:pt>
                <c:pt idx="240">
                  <c:v>0.19840000000000002</c:v>
                </c:pt>
                <c:pt idx="241">
                  <c:v>0.17819999999999994</c:v>
                </c:pt>
                <c:pt idx="242">
                  <c:v>0.18170000000000003</c:v>
                </c:pt>
                <c:pt idx="243">
                  <c:v>0.19</c:v>
                </c:pt>
                <c:pt idx="244">
                  <c:v>0.18890000000000001</c:v>
                </c:pt>
                <c:pt idx="245">
                  <c:v>0.19329999999999997</c:v>
                </c:pt>
                <c:pt idx="246">
                  <c:v>0.20129999999999995</c:v>
                </c:pt>
                <c:pt idx="247">
                  <c:v>0.19340000000000004</c:v>
                </c:pt>
                <c:pt idx="248">
                  <c:v>0.19969999999999999</c:v>
                </c:pt>
                <c:pt idx="249">
                  <c:v>0.20989999999999995</c:v>
                </c:pt>
                <c:pt idx="250">
                  <c:v>0.22230000000000005</c:v>
                </c:pt>
                <c:pt idx="251">
                  <c:v>0.21689999999999998</c:v>
                </c:pt>
                <c:pt idx="252">
                  <c:v>0.21390000000000001</c:v>
                </c:pt>
                <c:pt idx="253">
                  <c:v>0.2278</c:v>
                </c:pt>
                <c:pt idx="254">
                  <c:v>0.2397</c:v>
                </c:pt>
                <c:pt idx="255">
                  <c:v>0.24209999999999993</c:v>
                </c:pt>
                <c:pt idx="256">
                  <c:v>0.23510000000000006</c:v>
                </c:pt>
                <c:pt idx="257">
                  <c:v>0.23719999999999999</c:v>
                </c:pt>
                <c:pt idx="258">
                  <c:v>0.23489999999999994</c:v>
                </c:pt>
                <c:pt idx="259">
                  <c:v>0.23400000000000007</c:v>
                </c:pt>
                <c:pt idx="260">
                  <c:v>0.22950000000000004</c:v>
                </c:pt>
                <c:pt idx="261">
                  <c:v>0.22489999999999996</c:v>
                </c:pt>
                <c:pt idx="262">
                  <c:v>0.2339</c:v>
                </c:pt>
                <c:pt idx="263">
                  <c:v>0.24560000000000001</c:v>
                </c:pt>
                <c:pt idx="264">
                  <c:v>0.23909999999999998</c:v>
                </c:pt>
                <c:pt idx="265">
                  <c:v>0.23870000000000005</c:v>
                </c:pt>
                <c:pt idx="266">
                  <c:v>0.23650000000000004</c:v>
                </c:pt>
                <c:pt idx="267">
                  <c:v>0.24090000000000003</c:v>
                </c:pt>
                <c:pt idx="268">
                  <c:v>0.23629999999999995</c:v>
                </c:pt>
                <c:pt idx="269">
                  <c:v>0.23739999999999994</c:v>
                </c:pt>
                <c:pt idx="270">
                  <c:v>0.24780000000000002</c:v>
                </c:pt>
                <c:pt idx="271">
                  <c:v>0.24030000000000001</c:v>
                </c:pt>
                <c:pt idx="272">
                  <c:v>0.22950000000000004</c:v>
                </c:pt>
                <c:pt idx="273">
                  <c:v>0.24790000000000006</c:v>
                </c:pt>
                <c:pt idx="274">
                  <c:v>0.25049999999999994</c:v>
                </c:pt>
                <c:pt idx="275">
                  <c:v>0.25340000000000001</c:v>
                </c:pt>
                <c:pt idx="276">
                  <c:v>0.25480000000000003</c:v>
                </c:pt>
                <c:pt idx="277">
                  <c:v>0.25209999999999994</c:v>
                </c:pt>
                <c:pt idx="278">
                  <c:v>0.25939999999999996</c:v>
                </c:pt>
                <c:pt idx="279">
                  <c:v>0.26459999999999995</c:v>
                </c:pt>
                <c:pt idx="280">
                  <c:v>0.26769999999999994</c:v>
                </c:pt>
                <c:pt idx="281">
                  <c:v>0.26890000000000003</c:v>
                </c:pt>
                <c:pt idx="282">
                  <c:v>0.26629999999999998</c:v>
                </c:pt>
                <c:pt idx="283">
                  <c:v>0.27959999999999996</c:v>
                </c:pt>
                <c:pt idx="284">
                  <c:v>0.28129999999999994</c:v>
                </c:pt>
                <c:pt idx="285">
                  <c:v>0.2800999999999999</c:v>
                </c:pt>
                <c:pt idx="286">
                  <c:v>0.27049999999999996</c:v>
                </c:pt>
                <c:pt idx="287">
                  <c:v>0.28840000000000005</c:v>
                </c:pt>
                <c:pt idx="288">
                  <c:v>0.29129999999999995</c:v>
                </c:pt>
                <c:pt idx="289">
                  <c:v>0.30270000000000008</c:v>
                </c:pt>
                <c:pt idx="290">
                  <c:v>0.31219999999999998</c:v>
                </c:pt>
                <c:pt idx="291">
                  <c:v>0.31740000000000007</c:v>
                </c:pt>
                <c:pt idx="292">
                  <c:v>0.32849999999999996</c:v>
                </c:pt>
                <c:pt idx="293">
                  <c:v>0.32680000000000009</c:v>
                </c:pt>
                <c:pt idx="294">
                  <c:v>0.32569999999999993</c:v>
                </c:pt>
                <c:pt idx="295">
                  <c:v>0.32620000000000005</c:v>
                </c:pt>
                <c:pt idx="296">
                  <c:v>0.32210000000000005</c:v>
                </c:pt>
                <c:pt idx="297">
                  <c:v>0.33810000000000001</c:v>
                </c:pt>
                <c:pt idx="298">
                  <c:v>0.33370000000000005</c:v>
                </c:pt>
                <c:pt idx="299">
                  <c:v>0.32219999999999999</c:v>
                </c:pt>
                <c:pt idx="300">
                  <c:v>0.30409999999999998</c:v>
                </c:pt>
                <c:pt idx="301">
                  <c:v>0.30639999999999984</c:v>
                </c:pt>
                <c:pt idx="302">
                  <c:v>0.30319999999999991</c:v>
                </c:pt>
                <c:pt idx="303">
                  <c:v>0.31400000000000006</c:v>
                </c:pt>
                <c:pt idx="304">
                  <c:v>0.31659999999999999</c:v>
                </c:pt>
                <c:pt idx="305">
                  <c:v>0.32530000000000003</c:v>
                </c:pt>
                <c:pt idx="306">
                  <c:v>0.32180000000000009</c:v>
                </c:pt>
                <c:pt idx="307">
                  <c:v>0.29919999999999985</c:v>
                </c:pt>
                <c:pt idx="308">
                  <c:v>0.30430000000000007</c:v>
                </c:pt>
                <c:pt idx="309">
                  <c:v>0.28229999999999988</c:v>
                </c:pt>
                <c:pt idx="310">
                  <c:v>0.28539999999999993</c:v>
                </c:pt>
                <c:pt idx="311">
                  <c:v>0.28999999999999998</c:v>
                </c:pt>
                <c:pt idx="312">
                  <c:v>0.28220000000000001</c:v>
                </c:pt>
                <c:pt idx="313">
                  <c:v>0.29490000000000011</c:v>
                </c:pt>
                <c:pt idx="314">
                  <c:v>0.30039999999999994</c:v>
                </c:pt>
                <c:pt idx="315">
                  <c:v>0.31659999999999999</c:v>
                </c:pt>
                <c:pt idx="316">
                  <c:v>0.31240000000000007</c:v>
                </c:pt>
                <c:pt idx="317">
                  <c:v>0.31330000000000013</c:v>
                </c:pt>
                <c:pt idx="318">
                  <c:v>0.31270000000000009</c:v>
                </c:pt>
                <c:pt idx="319">
                  <c:v>0.30800000000000011</c:v>
                </c:pt>
                <c:pt idx="320">
                  <c:v>0.31889999999999985</c:v>
                </c:pt>
                <c:pt idx="321">
                  <c:v>0.31810000000000005</c:v>
                </c:pt>
                <c:pt idx="322">
                  <c:v>0.32490000000000008</c:v>
                </c:pt>
                <c:pt idx="323">
                  <c:v>0.33729999999999988</c:v>
                </c:pt>
                <c:pt idx="324">
                  <c:v>0.3071000000000001</c:v>
                </c:pt>
                <c:pt idx="325">
                  <c:v>0.29469999999999996</c:v>
                </c:pt>
                <c:pt idx="326">
                  <c:v>0.30099999999999993</c:v>
                </c:pt>
                <c:pt idx="327">
                  <c:v>0.2972999999999999</c:v>
                </c:pt>
                <c:pt idx="328">
                  <c:v>0.29060000000000002</c:v>
                </c:pt>
                <c:pt idx="329">
                  <c:v>0.29770000000000008</c:v>
                </c:pt>
                <c:pt idx="330">
                  <c:v>0.30219999999999997</c:v>
                </c:pt>
                <c:pt idx="331">
                  <c:v>0.30560000000000004</c:v>
                </c:pt>
                <c:pt idx="332">
                  <c:v>0.30639999999999984</c:v>
                </c:pt>
                <c:pt idx="333">
                  <c:v>0.31689999999999996</c:v>
                </c:pt>
                <c:pt idx="334">
                  <c:v>0.32360000000000011</c:v>
                </c:pt>
                <c:pt idx="335">
                  <c:v>0.31879999999999997</c:v>
                </c:pt>
                <c:pt idx="336">
                  <c:v>0.32300000000000012</c:v>
                </c:pt>
                <c:pt idx="337">
                  <c:v>0.31870000000000004</c:v>
                </c:pt>
                <c:pt idx="338">
                  <c:v>0.32710000000000006</c:v>
                </c:pt>
                <c:pt idx="339">
                  <c:v>0.32689999999999997</c:v>
                </c:pt>
                <c:pt idx="340">
                  <c:v>0.33300000000000013</c:v>
                </c:pt>
                <c:pt idx="341">
                  <c:v>0.33529999999999999</c:v>
                </c:pt>
                <c:pt idx="342">
                  <c:v>0.32370000000000004</c:v>
                </c:pt>
                <c:pt idx="343">
                  <c:v>0.34580000000000011</c:v>
                </c:pt>
                <c:pt idx="344">
                  <c:v>0.3474000000000001</c:v>
                </c:pt>
                <c:pt idx="345">
                  <c:v>0.36659999999999998</c:v>
                </c:pt>
                <c:pt idx="346">
                  <c:v>0.37169999999999986</c:v>
                </c:pt>
                <c:pt idx="347">
                  <c:v>0.36740000000000012</c:v>
                </c:pt>
                <c:pt idx="348">
                  <c:v>0.3827000000000001</c:v>
                </c:pt>
                <c:pt idx="349">
                  <c:v>0.37860000000000016</c:v>
                </c:pt>
                <c:pt idx="350">
                  <c:v>0.36990000000000012</c:v>
                </c:pt>
                <c:pt idx="351">
                  <c:v>0.37069999999999992</c:v>
                </c:pt>
                <c:pt idx="352">
                  <c:v>0.38250000000000001</c:v>
                </c:pt>
                <c:pt idx="353">
                  <c:v>0.38280000000000003</c:v>
                </c:pt>
                <c:pt idx="354">
                  <c:v>0.38050000000000012</c:v>
                </c:pt>
                <c:pt idx="355">
                  <c:v>0.37599999999999995</c:v>
                </c:pt>
                <c:pt idx="356">
                  <c:v>0.37620000000000003</c:v>
                </c:pt>
                <c:pt idx="357">
                  <c:v>0.37449999999999989</c:v>
                </c:pt>
                <c:pt idx="358">
                  <c:v>0.37370000000000003</c:v>
                </c:pt>
                <c:pt idx="359">
                  <c:v>0.36659999999999998</c:v>
                </c:pt>
                <c:pt idx="360">
                  <c:v>0.36289999999999994</c:v>
                </c:pt>
                <c:pt idx="361">
                  <c:v>0.36569999999999991</c:v>
                </c:pt>
                <c:pt idx="362">
                  <c:v>0.37080000000000013</c:v>
                </c:pt>
                <c:pt idx="363">
                  <c:v>0.40159999999999996</c:v>
                </c:pt>
                <c:pt idx="364">
                  <c:v>0.41189999999999999</c:v>
                </c:pt>
                <c:pt idx="365">
                  <c:v>0.40800000000000014</c:v>
                </c:pt>
                <c:pt idx="366">
                  <c:v>0.4178</c:v>
                </c:pt>
                <c:pt idx="367">
                  <c:v>0.42</c:v>
                </c:pt>
                <c:pt idx="368">
                  <c:v>0.4346000000000001</c:v>
                </c:pt>
                <c:pt idx="369">
                  <c:v>0.4378999999999999</c:v>
                </c:pt>
                <c:pt idx="370">
                  <c:v>0.42159999999999997</c:v>
                </c:pt>
                <c:pt idx="371">
                  <c:v>0.42520000000000008</c:v>
                </c:pt>
                <c:pt idx="372">
                  <c:v>0.42539999999999994</c:v>
                </c:pt>
                <c:pt idx="373">
                  <c:v>0.43620000000000003</c:v>
                </c:pt>
                <c:pt idx="374">
                  <c:v>0.4247999999999999</c:v>
                </c:pt>
                <c:pt idx="375">
                  <c:v>0.43139999999999984</c:v>
                </c:pt>
                <c:pt idx="376">
                  <c:v>0.4378999999999999</c:v>
                </c:pt>
                <c:pt idx="377">
                  <c:v>0.45370000000000005</c:v>
                </c:pt>
                <c:pt idx="378">
                  <c:v>0.43810000000000004</c:v>
                </c:pt>
                <c:pt idx="379">
                  <c:v>0.44800000000000012</c:v>
                </c:pt>
                <c:pt idx="380">
                  <c:v>0.4600999999999999</c:v>
                </c:pt>
                <c:pt idx="381">
                  <c:v>0.45919999999999989</c:v>
                </c:pt>
                <c:pt idx="382">
                  <c:v>0.45900000000000007</c:v>
                </c:pt>
                <c:pt idx="383">
                  <c:v>0.45689999999999997</c:v>
                </c:pt>
                <c:pt idx="384">
                  <c:v>0.44650000000000006</c:v>
                </c:pt>
                <c:pt idx="385">
                  <c:v>0.44620000000000004</c:v>
                </c:pt>
                <c:pt idx="386">
                  <c:v>0.4294</c:v>
                </c:pt>
                <c:pt idx="387">
                  <c:v>0.43509999999999993</c:v>
                </c:pt>
                <c:pt idx="388">
                  <c:v>0.4375</c:v>
                </c:pt>
                <c:pt idx="389">
                  <c:v>0.43469999999999998</c:v>
                </c:pt>
                <c:pt idx="390">
                  <c:v>0.43120000000000003</c:v>
                </c:pt>
                <c:pt idx="391">
                  <c:v>0.43939999999999996</c:v>
                </c:pt>
                <c:pt idx="392">
                  <c:v>0.46479999999999988</c:v>
                </c:pt>
                <c:pt idx="393">
                  <c:v>0.45860000000000012</c:v>
                </c:pt>
                <c:pt idx="394">
                  <c:v>0.46680000000000005</c:v>
                </c:pt>
                <c:pt idx="395">
                  <c:v>0.45500000000000002</c:v>
                </c:pt>
                <c:pt idx="396">
                  <c:v>0.42770000000000008</c:v>
                </c:pt>
                <c:pt idx="397">
                  <c:v>0.42009999999999992</c:v>
                </c:pt>
                <c:pt idx="398">
                  <c:v>0.42560000000000003</c:v>
                </c:pt>
                <c:pt idx="399">
                  <c:v>0.43189999999999995</c:v>
                </c:pt>
                <c:pt idx="400">
                  <c:v>0.43599999999999994</c:v>
                </c:pt>
                <c:pt idx="401">
                  <c:v>0.45099999999999996</c:v>
                </c:pt>
                <c:pt idx="402">
                  <c:v>0.46069999999999994</c:v>
                </c:pt>
                <c:pt idx="403">
                  <c:v>0.46830000000000011</c:v>
                </c:pt>
                <c:pt idx="404">
                  <c:v>0.47289999999999993</c:v>
                </c:pt>
                <c:pt idx="405">
                  <c:v>0.47349999999999992</c:v>
                </c:pt>
                <c:pt idx="406">
                  <c:v>0.48199999999999987</c:v>
                </c:pt>
                <c:pt idx="407">
                  <c:v>0.48460000000000009</c:v>
                </c:pt>
                <c:pt idx="408">
                  <c:v>0.47979999999999989</c:v>
                </c:pt>
                <c:pt idx="409">
                  <c:v>0.49930000000000008</c:v>
                </c:pt>
                <c:pt idx="410">
                  <c:v>0.4894</c:v>
                </c:pt>
                <c:pt idx="411">
                  <c:v>0.50009999999999988</c:v>
                </c:pt>
                <c:pt idx="412">
                  <c:v>0.49009999999999992</c:v>
                </c:pt>
                <c:pt idx="413">
                  <c:v>0.49110000000000015</c:v>
                </c:pt>
                <c:pt idx="414">
                  <c:v>0.50970000000000004</c:v>
                </c:pt>
                <c:pt idx="415">
                  <c:v>0.52729999999999988</c:v>
                </c:pt>
                <c:pt idx="416">
                  <c:v>0.52800000000000014</c:v>
                </c:pt>
                <c:pt idx="417">
                  <c:v>0.54559999999999997</c:v>
                </c:pt>
                <c:pt idx="418">
                  <c:v>0.53509999999999991</c:v>
                </c:pt>
                <c:pt idx="419">
                  <c:v>0.53780000000000006</c:v>
                </c:pt>
                <c:pt idx="420">
                  <c:v>0.53960000000000008</c:v>
                </c:pt>
                <c:pt idx="421">
                  <c:v>0.53590000000000004</c:v>
                </c:pt>
                <c:pt idx="422">
                  <c:v>0.5603999999999999</c:v>
                </c:pt>
                <c:pt idx="423">
                  <c:v>0.56020000000000014</c:v>
                </c:pt>
                <c:pt idx="424">
                  <c:v>0.5494</c:v>
                </c:pt>
                <c:pt idx="425">
                  <c:v>0.55520000000000014</c:v>
                </c:pt>
                <c:pt idx="426">
                  <c:v>0.53960000000000008</c:v>
                </c:pt>
                <c:pt idx="427">
                  <c:v>0.53210000000000013</c:v>
                </c:pt>
                <c:pt idx="428">
                  <c:v>0.53939999999999999</c:v>
                </c:pt>
                <c:pt idx="429">
                  <c:v>0.54370000000000007</c:v>
                </c:pt>
                <c:pt idx="430">
                  <c:v>0.53830000000000011</c:v>
                </c:pt>
                <c:pt idx="431">
                  <c:v>0.54530000000000001</c:v>
                </c:pt>
                <c:pt idx="432">
                  <c:v>0.52139999999999986</c:v>
                </c:pt>
                <c:pt idx="433">
                  <c:v>0.52370000000000005</c:v>
                </c:pt>
                <c:pt idx="434">
                  <c:v>0.53939999999999999</c:v>
                </c:pt>
                <c:pt idx="435">
                  <c:v>0.56979999999999986</c:v>
                </c:pt>
                <c:pt idx="436">
                  <c:v>0.5653999999999999</c:v>
                </c:pt>
                <c:pt idx="437">
                  <c:v>0.57240000000000013</c:v>
                </c:pt>
                <c:pt idx="438">
                  <c:v>0.56229999999999991</c:v>
                </c:pt>
                <c:pt idx="439">
                  <c:v>0.56599999999999995</c:v>
                </c:pt>
                <c:pt idx="440">
                  <c:v>0.5694999999999999</c:v>
                </c:pt>
                <c:pt idx="441">
                  <c:v>0.57969999999999999</c:v>
                </c:pt>
                <c:pt idx="442">
                  <c:v>0.5744999999999999</c:v>
                </c:pt>
                <c:pt idx="443">
                  <c:v>0.55969999999999998</c:v>
                </c:pt>
                <c:pt idx="444">
                  <c:v>0.55569999999999997</c:v>
                </c:pt>
                <c:pt idx="445">
                  <c:v>0.5575</c:v>
                </c:pt>
                <c:pt idx="446">
                  <c:v>0.55259999999999987</c:v>
                </c:pt>
                <c:pt idx="447">
                  <c:v>0.55729999999999991</c:v>
                </c:pt>
                <c:pt idx="448">
                  <c:v>0.54280000000000006</c:v>
                </c:pt>
                <c:pt idx="449">
                  <c:v>0.53249999999999997</c:v>
                </c:pt>
                <c:pt idx="450">
                  <c:v>0.54099999999999993</c:v>
                </c:pt>
                <c:pt idx="451">
                  <c:v>0.54849999999999999</c:v>
                </c:pt>
                <c:pt idx="452">
                  <c:v>0.54770000000000008</c:v>
                </c:pt>
                <c:pt idx="453">
                  <c:v>0.5472999999999999</c:v>
                </c:pt>
                <c:pt idx="454">
                  <c:v>0.54389999999999983</c:v>
                </c:pt>
                <c:pt idx="455">
                  <c:v>0.54990000000000006</c:v>
                </c:pt>
                <c:pt idx="456">
                  <c:v>0.53729999999999989</c:v>
                </c:pt>
                <c:pt idx="457">
                  <c:v>0.53770000000000007</c:v>
                </c:pt>
                <c:pt idx="458">
                  <c:v>0.54120000000000001</c:v>
                </c:pt>
                <c:pt idx="459">
                  <c:v>0.55680000000000007</c:v>
                </c:pt>
                <c:pt idx="460">
                  <c:v>0.55930000000000002</c:v>
                </c:pt>
                <c:pt idx="461">
                  <c:v>0.56689999999999996</c:v>
                </c:pt>
                <c:pt idx="462">
                  <c:v>0.58409999999999995</c:v>
                </c:pt>
                <c:pt idx="463">
                  <c:v>0.59409999999999996</c:v>
                </c:pt>
                <c:pt idx="464">
                  <c:v>0.59419999999999984</c:v>
                </c:pt>
                <c:pt idx="465">
                  <c:v>0.60229999999999995</c:v>
                </c:pt>
                <c:pt idx="466">
                  <c:v>0.60680000000000012</c:v>
                </c:pt>
                <c:pt idx="467">
                  <c:v>0.6038</c:v>
                </c:pt>
                <c:pt idx="468">
                  <c:v>0.59430000000000005</c:v>
                </c:pt>
                <c:pt idx="469">
                  <c:v>0.58710000000000007</c:v>
                </c:pt>
                <c:pt idx="470">
                  <c:v>0.48990000000000011</c:v>
                </c:pt>
                <c:pt idx="471">
                  <c:v>0.53110000000000013</c:v>
                </c:pt>
                <c:pt idx="472">
                  <c:v>0.52360000000000018</c:v>
                </c:pt>
                <c:pt idx="473">
                  <c:v>0.52629999999999999</c:v>
                </c:pt>
                <c:pt idx="474">
                  <c:v>0.55020000000000013</c:v>
                </c:pt>
                <c:pt idx="475">
                  <c:v>0.55039999999999989</c:v>
                </c:pt>
                <c:pt idx="476">
                  <c:v>0.54</c:v>
                </c:pt>
                <c:pt idx="477">
                  <c:v>0.53490000000000004</c:v>
                </c:pt>
                <c:pt idx="478">
                  <c:v>0.52960000000000007</c:v>
                </c:pt>
                <c:pt idx="479">
                  <c:v>0.50919999999999987</c:v>
                </c:pt>
                <c:pt idx="480">
                  <c:v>0.49629999999999996</c:v>
                </c:pt>
                <c:pt idx="481">
                  <c:v>0.49639999999999984</c:v>
                </c:pt>
                <c:pt idx="482">
                  <c:v>0.52</c:v>
                </c:pt>
                <c:pt idx="483">
                  <c:v>0.52379999999999993</c:v>
                </c:pt>
                <c:pt idx="484">
                  <c:v>0.51159999999999994</c:v>
                </c:pt>
                <c:pt idx="485">
                  <c:v>0.50780000000000003</c:v>
                </c:pt>
                <c:pt idx="486">
                  <c:v>0.48539999999999994</c:v>
                </c:pt>
                <c:pt idx="487">
                  <c:v>0.49520000000000008</c:v>
                </c:pt>
                <c:pt idx="488">
                  <c:v>0.51009999999999989</c:v>
                </c:pt>
                <c:pt idx="489">
                  <c:v>0.50309999999999999</c:v>
                </c:pt>
                <c:pt idx="490">
                  <c:v>0.51439999999999997</c:v>
                </c:pt>
                <c:pt idx="491">
                  <c:v>0.51639999999999986</c:v>
                </c:pt>
                <c:pt idx="492">
                  <c:v>0.50939999999999996</c:v>
                </c:pt>
                <c:pt idx="493">
                  <c:v>0.52080000000000015</c:v>
                </c:pt>
                <c:pt idx="494">
                  <c:v>0.52099999999999991</c:v>
                </c:pt>
                <c:pt idx="495">
                  <c:v>0.52560000000000007</c:v>
                </c:pt>
                <c:pt idx="496">
                  <c:v>0.51550000000000007</c:v>
                </c:pt>
                <c:pt idx="497">
                  <c:v>0.51659999999999995</c:v>
                </c:pt>
                <c:pt idx="498">
                  <c:v>0.52689999999999992</c:v>
                </c:pt>
                <c:pt idx="499">
                  <c:v>0.53610000000000013</c:v>
                </c:pt>
                <c:pt idx="500">
                  <c:v>0.54349999999999998</c:v>
                </c:pt>
                <c:pt idx="501">
                  <c:v>0.54419999999999991</c:v>
                </c:pt>
                <c:pt idx="502">
                  <c:v>0.53449999999999986</c:v>
                </c:pt>
                <c:pt idx="503">
                  <c:v>0.54509999999999992</c:v>
                </c:pt>
                <c:pt idx="504">
                  <c:v>0.56590000000000007</c:v>
                </c:pt>
                <c:pt idx="505">
                  <c:v>0.56940000000000002</c:v>
                </c:pt>
                <c:pt idx="506">
                  <c:v>0.56120000000000003</c:v>
                </c:pt>
                <c:pt idx="507">
                  <c:v>0.55659999999999998</c:v>
                </c:pt>
                <c:pt idx="508">
                  <c:v>0.5522999999999999</c:v>
                </c:pt>
                <c:pt idx="509">
                  <c:v>0.55720000000000003</c:v>
                </c:pt>
                <c:pt idx="510">
                  <c:v>0.55659999999999998</c:v>
                </c:pt>
                <c:pt idx="511">
                  <c:v>0.57080000000000009</c:v>
                </c:pt>
                <c:pt idx="512">
                  <c:v>0.57530000000000003</c:v>
                </c:pt>
                <c:pt idx="513">
                  <c:v>0.56720000000000004</c:v>
                </c:pt>
                <c:pt idx="514">
                  <c:v>0.56330000000000013</c:v>
                </c:pt>
                <c:pt idx="515">
                  <c:v>0.53490000000000004</c:v>
                </c:pt>
                <c:pt idx="516">
                  <c:v>0.52939999999999998</c:v>
                </c:pt>
                <c:pt idx="517">
                  <c:v>0.53110000000000013</c:v>
                </c:pt>
                <c:pt idx="518">
                  <c:v>0.53969999999999996</c:v>
                </c:pt>
                <c:pt idx="519">
                  <c:v>0.5515000000000001</c:v>
                </c:pt>
                <c:pt idx="520">
                  <c:v>0.54879999999999995</c:v>
                </c:pt>
                <c:pt idx="521">
                  <c:v>0.55770000000000008</c:v>
                </c:pt>
                <c:pt idx="522">
                  <c:v>0.56610000000000016</c:v>
                </c:pt>
                <c:pt idx="523">
                  <c:v>0.57819999999999994</c:v>
                </c:pt>
                <c:pt idx="524">
                  <c:v>0.60629999999999995</c:v>
                </c:pt>
                <c:pt idx="525">
                  <c:v>0.60219999999999996</c:v>
                </c:pt>
                <c:pt idx="526">
                  <c:v>0.58840000000000003</c:v>
                </c:pt>
                <c:pt idx="527">
                  <c:v>0.57289999999999996</c:v>
                </c:pt>
                <c:pt idx="528">
                  <c:v>0.57999999999999996</c:v>
                </c:pt>
                <c:pt idx="529">
                  <c:v>0.5613999999999999</c:v>
                </c:pt>
                <c:pt idx="530">
                  <c:v>0.55099999999999993</c:v>
                </c:pt>
                <c:pt idx="531">
                  <c:v>0.55650000000000011</c:v>
                </c:pt>
                <c:pt idx="532">
                  <c:v>0.5181</c:v>
                </c:pt>
                <c:pt idx="533">
                  <c:v>0.505</c:v>
                </c:pt>
                <c:pt idx="534">
                  <c:v>0.52169999999999983</c:v>
                </c:pt>
                <c:pt idx="535">
                  <c:v>0.50680000000000003</c:v>
                </c:pt>
                <c:pt idx="536">
                  <c:v>0.51029999999999998</c:v>
                </c:pt>
                <c:pt idx="537">
                  <c:v>0.51460000000000006</c:v>
                </c:pt>
                <c:pt idx="538">
                  <c:v>0.47539999999999993</c:v>
                </c:pt>
                <c:pt idx="539">
                  <c:v>0.48090000000000005</c:v>
                </c:pt>
                <c:pt idx="540">
                  <c:v>0.4749000000000001</c:v>
                </c:pt>
                <c:pt idx="541">
                  <c:v>0.45620000000000005</c:v>
                </c:pt>
                <c:pt idx="542">
                  <c:v>0.45500000000000002</c:v>
                </c:pt>
                <c:pt idx="543">
                  <c:v>0.45229999999999992</c:v>
                </c:pt>
                <c:pt idx="544">
                  <c:v>0.44240000000000007</c:v>
                </c:pt>
                <c:pt idx="545">
                  <c:v>0.46960000000000007</c:v>
                </c:pt>
                <c:pt idx="546">
                  <c:v>0.46830000000000011</c:v>
                </c:pt>
                <c:pt idx="547">
                  <c:v>0.4778</c:v>
                </c:pt>
                <c:pt idx="548">
                  <c:v>0.48199999999999987</c:v>
                </c:pt>
                <c:pt idx="549">
                  <c:v>0.47220000000000001</c:v>
                </c:pt>
                <c:pt idx="550">
                  <c:v>0.4905000000000001</c:v>
                </c:pt>
                <c:pt idx="551">
                  <c:v>0.48699999999999988</c:v>
                </c:pt>
                <c:pt idx="552">
                  <c:v>0.48990000000000011</c:v>
                </c:pt>
                <c:pt idx="553">
                  <c:v>0.47409999999999997</c:v>
                </c:pt>
                <c:pt idx="554">
                  <c:v>0.47830000000000011</c:v>
                </c:pt>
                <c:pt idx="555">
                  <c:v>0.48270000000000013</c:v>
                </c:pt>
                <c:pt idx="556">
                  <c:v>0.49560000000000004</c:v>
                </c:pt>
                <c:pt idx="557">
                  <c:v>0.48590000000000005</c:v>
                </c:pt>
                <c:pt idx="558">
                  <c:v>0.46479999999999988</c:v>
                </c:pt>
                <c:pt idx="559">
                  <c:v>0.4633000000000001</c:v>
                </c:pt>
                <c:pt idx="560">
                  <c:v>0.4544999999999999</c:v>
                </c:pt>
                <c:pt idx="561">
                  <c:v>0.44759999999999989</c:v>
                </c:pt>
                <c:pt idx="562">
                  <c:v>0.46779999999999999</c:v>
                </c:pt>
                <c:pt idx="563">
                  <c:v>0.4749000000000001</c:v>
                </c:pt>
                <c:pt idx="564">
                  <c:v>0.48219999999999996</c:v>
                </c:pt>
                <c:pt idx="565">
                  <c:v>0.48599999999999993</c:v>
                </c:pt>
                <c:pt idx="566">
                  <c:v>0.49849999999999994</c:v>
                </c:pt>
                <c:pt idx="567">
                  <c:v>0.49039999999999995</c:v>
                </c:pt>
                <c:pt idx="568">
                  <c:v>0.50919999999999987</c:v>
                </c:pt>
                <c:pt idx="569">
                  <c:v>0.50479999999999992</c:v>
                </c:pt>
                <c:pt idx="570">
                  <c:v>0.51960000000000006</c:v>
                </c:pt>
                <c:pt idx="571">
                  <c:v>0.50919999999999987</c:v>
                </c:pt>
                <c:pt idx="572">
                  <c:v>0.51249999999999996</c:v>
                </c:pt>
                <c:pt idx="573">
                  <c:v>0.50050000000000017</c:v>
                </c:pt>
                <c:pt idx="574">
                  <c:v>0.50439999999999996</c:v>
                </c:pt>
                <c:pt idx="575">
                  <c:v>0.50979999999999992</c:v>
                </c:pt>
                <c:pt idx="576">
                  <c:v>0.52689999999999992</c:v>
                </c:pt>
                <c:pt idx="577">
                  <c:v>0.5341999999999999</c:v>
                </c:pt>
                <c:pt idx="578">
                  <c:v>0.52539999999999987</c:v>
                </c:pt>
                <c:pt idx="579">
                  <c:v>0.51719999999999999</c:v>
                </c:pt>
                <c:pt idx="580">
                  <c:v>0.49919999999999987</c:v>
                </c:pt>
                <c:pt idx="581">
                  <c:v>0.50599999999999989</c:v>
                </c:pt>
                <c:pt idx="582">
                  <c:v>0.50780000000000003</c:v>
                </c:pt>
                <c:pt idx="583">
                  <c:v>0.5250999999999999</c:v>
                </c:pt>
                <c:pt idx="584">
                  <c:v>0.52729999999999988</c:v>
                </c:pt>
                <c:pt idx="585">
                  <c:v>0.52190000000000003</c:v>
                </c:pt>
                <c:pt idx="586">
                  <c:v>0.5181</c:v>
                </c:pt>
                <c:pt idx="587">
                  <c:v>0.51259999999999994</c:v>
                </c:pt>
                <c:pt idx="588">
                  <c:v>0.53469999999999995</c:v>
                </c:pt>
                <c:pt idx="589">
                  <c:v>0.5233000000000001</c:v>
                </c:pt>
                <c:pt idx="590">
                  <c:v>0.52169999999999983</c:v>
                </c:pt>
                <c:pt idx="591">
                  <c:v>0.51879999999999993</c:v>
                </c:pt>
                <c:pt idx="592">
                  <c:v>0.52449999999999986</c:v>
                </c:pt>
                <c:pt idx="593">
                  <c:v>0.52759999999999996</c:v>
                </c:pt>
                <c:pt idx="594">
                  <c:v>0.52699999999999991</c:v>
                </c:pt>
                <c:pt idx="595">
                  <c:v>0.53780000000000006</c:v>
                </c:pt>
                <c:pt idx="596">
                  <c:v>0.53960000000000008</c:v>
                </c:pt>
                <c:pt idx="597">
                  <c:v>0.53930000000000011</c:v>
                </c:pt>
                <c:pt idx="598">
                  <c:v>0.52159999999999995</c:v>
                </c:pt>
                <c:pt idx="599">
                  <c:v>0.50990000000000013</c:v>
                </c:pt>
                <c:pt idx="600">
                  <c:v>0.49659999999999999</c:v>
                </c:pt>
                <c:pt idx="601">
                  <c:v>0.47840000000000005</c:v>
                </c:pt>
                <c:pt idx="602">
                  <c:v>0.4753</c:v>
                </c:pt>
                <c:pt idx="603">
                  <c:v>0.48280000000000001</c:v>
                </c:pt>
                <c:pt idx="604">
                  <c:v>0.48680000000000007</c:v>
                </c:pt>
                <c:pt idx="605">
                  <c:v>0.46979999999999988</c:v>
                </c:pt>
                <c:pt idx="606">
                  <c:v>0.47729999999999989</c:v>
                </c:pt>
                <c:pt idx="607">
                  <c:v>0.48379999999999995</c:v>
                </c:pt>
                <c:pt idx="608">
                  <c:v>0.49370000000000003</c:v>
                </c:pt>
                <c:pt idx="609">
                  <c:v>0.49860000000000015</c:v>
                </c:pt>
                <c:pt idx="610">
                  <c:v>0.5112000000000001</c:v>
                </c:pt>
                <c:pt idx="611">
                  <c:v>0.52080000000000015</c:v>
                </c:pt>
                <c:pt idx="612">
                  <c:v>0.52740000000000009</c:v>
                </c:pt>
                <c:pt idx="613">
                  <c:v>0.53120000000000001</c:v>
                </c:pt>
                <c:pt idx="614">
                  <c:v>0.53550000000000009</c:v>
                </c:pt>
                <c:pt idx="615">
                  <c:v>0.57199999999999984</c:v>
                </c:pt>
                <c:pt idx="616">
                  <c:v>0.58430000000000004</c:v>
                </c:pt>
                <c:pt idx="617">
                  <c:v>0.58219999999999994</c:v>
                </c:pt>
                <c:pt idx="618">
                  <c:v>0.58090000000000008</c:v>
                </c:pt>
                <c:pt idx="619">
                  <c:v>0.58300000000000007</c:v>
                </c:pt>
                <c:pt idx="620">
                  <c:v>0.58379999999999999</c:v>
                </c:pt>
                <c:pt idx="621">
                  <c:v>0.5988</c:v>
                </c:pt>
                <c:pt idx="622">
                  <c:v>0.6006999999999999</c:v>
                </c:pt>
                <c:pt idx="623">
                  <c:v>0.60449999999999993</c:v>
                </c:pt>
                <c:pt idx="624">
                  <c:v>0.60060000000000002</c:v>
                </c:pt>
                <c:pt idx="625">
                  <c:v>0.58349999999999991</c:v>
                </c:pt>
                <c:pt idx="626">
                  <c:v>0.61060000000000003</c:v>
                </c:pt>
                <c:pt idx="627">
                  <c:v>0.61159999999999992</c:v>
                </c:pt>
                <c:pt idx="628">
                  <c:v>0.61319999999999997</c:v>
                </c:pt>
                <c:pt idx="629">
                  <c:v>0.62180000000000002</c:v>
                </c:pt>
                <c:pt idx="630">
                  <c:v>0.64080000000000015</c:v>
                </c:pt>
                <c:pt idx="631">
                  <c:v>0.63740000000000008</c:v>
                </c:pt>
                <c:pt idx="632">
                  <c:v>0.62990000000000013</c:v>
                </c:pt>
                <c:pt idx="633">
                  <c:v>0.62180000000000002</c:v>
                </c:pt>
                <c:pt idx="634">
                  <c:v>0.60199999999999987</c:v>
                </c:pt>
                <c:pt idx="635">
                  <c:v>0.61499999999999999</c:v>
                </c:pt>
                <c:pt idx="636">
                  <c:v>0.63560000000000005</c:v>
                </c:pt>
                <c:pt idx="637">
                  <c:v>0.62960000000000005</c:v>
                </c:pt>
                <c:pt idx="638">
                  <c:v>0.62069999999999992</c:v>
                </c:pt>
                <c:pt idx="639">
                  <c:v>0.62069999999999992</c:v>
                </c:pt>
                <c:pt idx="640">
                  <c:v>0.59379999999999999</c:v>
                </c:pt>
                <c:pt idx="641">
                  <c:v>0.60089999999999999</c:v>
                </c:pt>
                <c:pt idx="642">
                  <c:v>0.60370000000000001</c:v>
                </c:pt>
                <c:pt idx="643">
                  <c:v>0.6097999999999999</c:v>
                </c:pt>
                <c:pt idx="644">
                  <c:v>0.58729999999999993</c:v>
                </c:pt>
                <c:pt idx="645">
                  <c:v>0.57340000000000002</c:v>
                </c:pt>
                <c:pt idx="646">
                  <c:v>0.57229999999999992</c:v>
                </c:pt>
                <c:pt idx="647">
                  <c:v>0.58599999999999997</c:v>
                </c:pt>
                <c:pt idx="648">
                  <c:v>0.59710000000000008</c:v>
                </c:pt>
                <c:pt idx="649">
                  <c:v>0.59889999999999988</c:v>
                </c:pt>
                <c:pt idx="650">
                  <c:v>0.60569999999999991</c:v>
                </c:pt>
                <c:pt idx="651">
                  <c:v>0.60840000000000005</c:v>
                </c:pt>
                <c:pt idx="652">
                  <c:v>0.58840000000000003</c:v>
                </c:pt>
                <c:pt idx="653">
                  <c:v>0.6006999999999999</c:v>
                </c:pt>
                <c:pt idx="654">
                  <c:v>0.60560000000000003</c:v>
                </c:pt>
                <c:pt idx="655">
                  <c:v>0.59199999999999986</c:v>
                </c:pt>
                <c:pt idx="656">
                  <c:v>0.61319999999999997</c:v>
                </c:pt>
                <c:pt idx="657">
                  <c:v>0.6319999999999999</c:v>
                </c:pt>
                <c:pt idx="658">
                  <c:v>0.64039999999999997</c:v>
                </c:pt>
                <c:pt idx="659">
                  <c:v>0.64770000000000005</c:v>
                </c:pt>
                <c:pt idx="660">
                  <c:v>0.64129999999999998</c:v>
                </c:pt>
                <c:pt idx="661">
                  <c:v>0.62659999999999993</c:v>
                </c:pt>
                <c:pt idx="662">
                  <c:v>0.63150000000000006</c:v>
                </c:pt>
                <c:pt idx="663">
                  <c:v>0.61490000000000011</c:v>
                </c:pt>
                <c:pt idx="664">
                  <c:v>0.5868000000000001</c:v>
                </c:pt>
                <c:pt idx="665">
                  <c:v>0.58889999999999987</c:v>
                </c:pt>
                <c:pt idx="666">
                  <c:v>0.59470000000000001</c:v>
                </c:pt>
                <c:pt idx="667">
                  <c:v>0.58949999999999991</c:v>
                </c:pt>
                <c:pt idx="668">
                  <c:v>0.57840000000000003</c:v>
                </c:pt>
                <c:pt idx="669">
                  <c:v>0.58779999999999999</c:v>
                </c:pt>
                <c:pt idx="670">
                  <c:v>0.59050000000000014</c:v>
                </c:pt>
                <c:pt idx="671">
                  <c:v>0.58770000000000011</c:v>
                </c:pt>
                <c:pt idx="672">
                  <c:v>0.56969999999999998</c:v>
                </c:pt>
                <c:pt idx="673">
                  <c:v>0.54009999999999991</c:v>
                </c:pt>
                <c:pt idx="674">
                  <c:v>0.49349999999999994</c:v>
                </c:pt>
                <c:pt idx="675">
                  <c:v>0.49530000000000002</c:v>
                </c:pt>
                <c:pt idx="676">
                  <c:v>0.5109999999999999</c:v>
                </c:pt>
                <c:pt idx="677">
                  <c:v>0.5181</c:v>
                </c:pt>
                <c:pt idx="678">
                  <c:v>0.49840000000000001</c:v>
                </c:pt>
                <c:pt idx="679">
                  <c:v>0.51319999999999988</c:v>
                </c:pt>
                <c:pt idx="680">
                  <c:v>0.51569999999999994</c:v>
                </c:pt>
                <c:pt idx="681">
                  <c:v>0.51870000000000005</c:v>
                </c:pt>
                <c:pt idx="682">
                  <c:v>0.4844</c:v>
                </c:pt>
                <c:pt idx="683">
                  <c:v>0.46400000000000008</c:v>
                </c:pt>
                <c:pt idx="684">
                  <c:v>0.46710000000000007</c:v>
                </c:pt>
                <c:pt idx="685">
                  <c:v>0.43740000000000007</c:v>
                </c:pt>
                <c:pt idx="686">
                  <c:v>0.41370000000000007</c:v>
                </c:pt>
                <c:pt idx="687">
                  <c:v>0.37129999999999996</c:v>
                </c:pt>
                <c:pt idx="688">
                  <c:v>0.39120000000000005</c:v>
                </c:pt>
                <c:pt idx="689">
                  <c:v>0.43550000000000011</c:v>
                </c:pt>
                <c:pt idx="690">
                  <c:v>0.43509999999999993</c:v>
                </c:pt>
                <c:pt idx="691">
                  <c:v>0.44780000000000003</c:v>
                </c:pt>
                <c:pt idx="692">
                  <c:v>0.42330000000000012</c:v>
                </c:pt>
                <c:pt idx="693">
                  <c:v>0.44050000000000011</c:v>
                </c:pt>
                <c:pt idx="694">
                  <c:v>0.4428999999999999</c:v>
                </c:pt>
                <c:pt idx="695">
                  <c:v>0.44870000000000004</c:v>
                </c:pt>
                <c:pt idx="696">
                  <c:v>0.43110000000000015</c:v>
                </c:pt>
                <c:pt idx="697">
                  <c:v>0.44430000000000008</c:v>
                </c:pt>
                <c:pt idx="698">
                  <c:v>0.43639999999999984</c:v>
                </c:pt>
                <c:pt idx="699">
                  <c:v>0.43370000000000003</c:v>
                </c:pt>
                <c:pt idx="700">
                  <c:v>0.4403999999999999</c:v>
                </c:pt>
                <c:pt idx="701">
                  <c:v>0.42310000000000003</c:v>
                </c:pt>
                <c:pt idx="702">
                  <c:v>0.4149000000000001</c:v>
                </c:pt>
                <c:pt idx="703">
                  <c:v>0.41909999999999997</c:v>
                </c:pt>
                <c:pt idx="704">
                  <c:v>0.42280000000000001</c:v>
                </c:pt>
                <c:pt idx="705">
                  <c:v>0.41389999999999988</c:v>
                </c:pt>
                <c:pt idx="706">
                  <c:v>0.39099999999999996</c:v>
                </c:pt>
                <c:pt idx="707">
                  <c:v>0.39030000000000004</c:v>
                </c:pt>
                <c:pt idx="708">
                  <c:v>0.36030000000000001</c:v>
                </c:pt>
                <c:pt idx="709">
                  <c:v>0.37669999999999987</c:v>
                </c:pt>
                <c:pt idx="710">
                  <c:v>0.36240000000000011</c:v>
                </c:pt>
                <c:pt idx="711">
                  <c:v>0.34409999999999996</c:v>
                </c:pt>
                <c:pt idx="712">
                  <c:v>0.36680000000000007</c:v>
                </c:pt>
                <c:pt idx="713">
                  <c:v>0.40650000000000008</c:v>
                </c:pt>
                <c:pt idx="714">
                  <c:v>0.40770000000000012</c:v>
                </c:pt>
                <c:pt idx="715">
                  <c:v>0.39069999999999994</c:v>
                </c:pt>
                <c:pt idx="716">
                  <c:v>0.39639999999999986</c:v>
                </c:pt>
                <c:pt idx="717">
                  <c:v>0.39110000000000011</c:v>
                </c:pt>
                <c:pt idx="718">
                  <c:v>0.4</c:v>
                </c:pt>
                <c:pt idx="719">
                  <c:v>0.36249999999999999</c:v>
                </c:pt>
                <c:pt idx="720">
                  <c:v>0.34150000000000008</c:v>
                </c:pt>
                <c:pt idx="721">
                  <c:v>0.3194999999999999</c:v>
                </c:pt>
                <c:pt idx="722">
                  <c:v>0.33990000000000009</c:v>
                </c:pt>
                <c:pt idx="723">
                  <c:v>0.35419999999999985</c:v>
                </c:pt>
                <c:pt idx="724">
                  <c:v>0.33490000000000009</c:v>
                </c:pt>
                <c:pt idx="725">
                  <c:v>0.33419999999999989</c:v>
                </c:pt>
                <c:pt idx="726">
                  <c:v>0.36539999999999995</c:v>
                </c:pt>
                <c:pt idx="727">
                  <c:v>0.39550000000000013</c:v>
                </c:pt>
                <c:pt idx="728">
                  <c:v>0.40569999999999995</c:v>
                </c:pt>
                <c:pt idx="729">
                  <c:v>0.39500000000000002</c:v>
                </c:pt>
                <c:pt idx="730">
                  <c:v>0.39599999999999996</c:v>
                </c:pt>
                <c:pt idx="731">
                  <c:v>0.3852000000000001</c:v>
                </c:pt>
                <c:pt idx="732">
                  <c:v>0.36080000000000012</c:v>
                </c:pt>
                <c:pt idx="733">
                  <c:v>0.34819999999999995</c:v>
                </c:pt>
                <c:pt idx="734">
                  <c:v>0.35789999999999994</c:v>
                </c:pt>
                <c:pt idx="735">
                  <c:v>0.35759999999999992</c:v>
                </c:pt>
                <c:pt idx="736">
                  <c:v>0.37110000000000015</c:v>
                </c:pt>
                <c:pt idx="737">
                  <c:v>0.3927000000000001</c:v>
                </c:pt>
                <c:pt idx="738">
                  <c:v>0.40490000000000009</c:v>
                </c:pt>
                <c:pt idx="739">
                  <c:v>0.39169999999999988</c:v>
                </c:pt>
                <c:pt idx="740">
                  <c:v>0.36659999999999998</c:v>
                </c:pt>
                <c:pt idx="741">
                  <c:v>0.37370000000000003</c:v>
                </c:pt>
                <c:pt idx="742">
                  <c:v>0.40110000000000012</c:v>
                </c:pt>
                <c:pt idx="743">
                  <c:v>0.42680000000000007</c:v>
                </c:pt>
                <c:pt idx="744">
                  <c:v>0.41870000000000007</c:v>
                </c:pt>
                <c:pt idx="745">
                  <c:v>0.43090000000000006</c:v>
                </c:pt>
                <c:pt idx="746">
                  <c:v>0.41580000000000011</c:v>
                </c:pt>
                <c:pt idx="747">
                  <c:v>0.41620000000000007</c:v>
                </c:pt>
                <c:pt idx="748">
                  <c:v>0.42610000000000015</c:v>
                </c:pt>
                <c:pt idx="749">
                  <c:v>0.40810000000000002</c:v>
                </c:pt>
                <c:pt idx="750">
                  <c:v>0.41139999999999988</c:v>
                </c:pt>
                <c:pt idx="751">
                  <c:v>0.40720000000000001</c:v>
                </c:pt>
                <c:pt idx="752">
                  <c:v>0.41349999999999992</c:v>
                </c:pt>
                <c:pt idx="753">
                  <c:v>0.42060000000000003</c:v>
                </c:pt>
                <c:pt idx="754">
                  <c:v>0.41990000000000011</c:v>
                </c:pt>
                <c:pt idx="755">
                  <c:v>0.41310000000000002</c:v>
                </c:pt>
                <c:pt idx="756">
                  <c:v>0.43900000000000006</c:v>
                </c:pt>
                <c:pt idx="757">
                  <c:v>0.44740000000000008</c:v>
                </c:pt>
                <c:pt idx="758">
                  <c:v>0.45740000000000008</c:v>
                </c:pt>
                <c:pt idx="759">
                  <c:v>0.47340000000000004</c:v>
                </c:pt>
                <c:pt idx="760">
                  <c:v>0.46960000000000007</c:v>
                </c:pt>
                <c:pt idx="761">
                  <c:v>0.46370000000000006</c:v>
                </c:pt>
                <c:pt idx="762">
                  <c:v>0.46879999999999994</c:v>
                </c:pt>
                <c:pt idx="763">
                  <c:v>0.45779999999999998</c:v>
                </c:pt>
                <c:pt idx="764">
                  <c:v>0.47460000000000008</c:v>
                </c:pt>
                <c:pt idx="765">
                  <c:v>0.47080000000000011</c:v>
                </c:pt>
                <c:pt idx="766">
                  <c:v>0.45949999999999991</c:v>
                </c:pt>
                <c:pt idx="767">
                  <c:v>0.45599999999999996</c:v>
                </c:pt>
                <c:pt idx="768">
                  <c:v>0.47400000000000003</c:v>
                </c:pt>
                <c:pt idx="769">
                  <c:v>0.47460000000000008</c:v>
                </c:pt>
                <c:pt idx="770">
                  <c:v>0.47430000000000005</c:v>
                </c:pt>
                <c:pt idx="771">
                  <c:v>0.48159999999999997</c:v>
                </c:pt>
                <c:pt idx="772">
                  <c:v>0.47330000000000011</c:v>
                </c:pt>
                <c:pt idx="773">
                  <c:v>0.47749999999999998</c:v>
                </c:pt>
                <c:pt idx="774">
                  <c:v>0.46610000000000013</c:v>
                </c:pt>
                <c:pt idx="775">
                  <c:v>0.46800000000000014</c:v>
                </c:pt>
                <c:pt idx="776">
                  <c:v>0.47470000000000001</c:v>
                </c:pt>
                <c:pt idx="777">
                  <c:v>0.45789999999999992</c:v>
                </c:pt>
                <c:pt idx="778">
                  <c:v>0.43759999999999993</c:v>
                </c:pt>
                <c:pt idx="779">
                  <c:v>0.43349999999999994</c:v>
                </c:pt>
                <c:pt idx="780">
                  <c:v>0.40870000000000006</c:v>
                </c:pt>
                <c:pt idx="781">
                  <c:v>0.40629999999999994</c:v>
                </c:pt>
                <c:pt idx="782">
                  <c:v>0.39110000000000011</c:v>
                </c:pt>
                <c:pt idx="783">
                  <c:v>0.4047</c:v>
                </c:pt>
                <c:pt idx="784">
                  <c:v>0.4078</c:v>
                </c:pt>
                <c:pt idx="785">
                  <c:v>0.39550000000000013</c:v>
                </c:pt>
                <c:pt idx="786">
                  <c:v>0.40110000000000012</c:v>
                </c:pt>
                <c:pt idx="787">
                  <c:v>0.41199999999999987</c:v>
                </c:pt>
                <c:pt idx="788">
                  <c:v>0.4647</c:v>
                </c:pt>
                <c:pt idx="789">
                  <c:v>0.48370000000000002</c:v>
                </c:pt>
                <c:pt idx="790">
                  <c:v>0.47849999999999993</c:v>
                </c:pt>
                <c:pt idx="791">
                  <c:v>0.46620000000000006</c:v>
                </c:pt>
                <c:pt idx="792">
                  <c:v>0.47470000000000001</c:v>
                </c:pt>
                <c:pt idx="793">
                  <c:v>0.49509999999999993</c:v>
                </c:pt>
                <c:pt idx="794">
                  <c:v>0.50080000000000013</c:v>
                </c:pt>
                <c:pt idx="795">
                  <c:v>0.50069999999999992</c:v>
                </c:pt>
                <c:pt idx="796">
                  <c:v>0.49979999999999991</c:v>
                </c:pt>
                <c:pt idx="797">
                  <c:v>0.52249999999999996</c:v>
                </c:pt>
                <c:pt idx="798">
                  <c:v>0.53599999999999992</c:v>
                </c:pt>
                <c:pt idx="799">
                  <c:v>0.53199999999999992</c:v>
                </c:pt>
                <c:pt idx="800">
                  <c:v>0.55559999999999998</c:v>
                </c:pt>
                <c:pt idx="801">
                  <c:v>0.56870000000000009</c:v>
                </c:pt>
                <c:pt idx="802">
                  <c:v>0.59909999999999997</c:v>
                </c:pt>
                <c:pt idx="803">
                  <c:v>0.59219999999999995</c:v>
                </c:pt>
                <c:pt idx="804">
                  <c:v>0.60479999999999989</c:v>
                </c:pt>
                <c:pt idx="805">
                  <c:v>0.64599999999999991</c:v>
                </c:pt>
                <c:pt idx="806">
                  <c:v>0.63229999999999986</c:v>
                </c:pt>
                <c:pt idx="807">
                  <c:v>0.64800000000000013</c:v>
                </c:pt>
                <c:pt idx="808">
                  <c:v>0.62659999999999993</c:v>
                </c:pt>
                <c:pt idx="809">
                  <c:v>0.64819999999999989</c:v>
                </c:pt>
                <c:pt idx="810">
                  <c:v>0.64969999999999994</c:v>
                </c:pt>
                <c:pt idx="811">
                  <c:v>0.63069999999999993</c:v>
                </c:pt>
                <c:pt idx="812">
                  <c:v>0.62990000000000013</c:v>
                </c:pt>
                <c:pt idx="813">
                  <c:v>0.63289999999999991</c:v>
                </c:pt>
                <c:pt idx="814">
                  <c:v>0.64009999999999989</c:v>
                </c:pt>
                <c:pt idx="815">
                  <c:v>0.62029999999999996</c:v>
                </c:pt>
                <c:pt idx="816">
                  <c:v>0.64229999999999987</c:v>
                </c:pt>
                <c:pt idx="817">
                  <c:v>0.63930000000000009</c:v>
                </c:pt>
                <c:pt idx="818">
                  <c:v>0.65449999999999986</c:v>
                </c:pt>
                <c:pt idx="819">
                  <c:v>0.64939999999999998</c:v>
                </c:pt>
                <c:pt idx="820">
                  <c:v>0.68240000000000012</c:v>
                </c:pt>
                <c:pt idx="821">
                  <c:v>0.67990000000000006</c:v>
                </c:pt>
                <c:pt idx="822">
                  <c:v>0.67879999999999996</c:v>
                </c:pt>
                <c:pt idx="823">
                  <c:v>0.67449999999999988</c:v>
                </c:pt>
                <c:pt idx="824">
                  <c:v>0.66559999999999997</c:v>
                </c:pt>
                <c:pt idx="825">
                  <c:v>0.65249999999999997</c:v>
                </c:pt>
                <c:pt idx="826">
                  <c:v>0.67280000000000006</c:v>
                </c:pt>
                <c:pt idx="827">
                  <c:v>0.66800000000000015</c:v>
                </c:pt>
                <c:pt idx="828">
                  <c:v>0.66839999999999999</c:v>
                </c:pt>
                <c:pt idx="829">
                  <c:v>0.66180000000000005</c:v>
                </c:pt>
                <c:pt idx="830">
                  <c:v>0.63710000000000011</c:v>
                </c:pt>
                <c:pt idx="831">
                  <c:v>0.6431</c:v>
                </c:pt>
                <c:pt idx="832">
                  <c:v>0.63710000000000011</c:v>
                </c:pt>
                <c:pt idx="833">
                  <c:v>0.64110000000000011</c:v>
                </c:pt>
                <c:pt idx="834">
                  <c:v>0.65159999999999996</c:v>
                </c:pt>
                <c:pt idx="835">
                  <c:v>0.6805000000000001</c:v>
                </c:pt>
                <c:pt idx="836">
                  <c:v>0.6762999999999999</c:v>
                </c:pt>
                <c:pt idx="837">
                  <c:v>0.67569999999999997</c:v>
                </c:pt>
                <c:pt idx="838">
                  <c:v>0.6581999999999999</c:v>
                </c:pt>
                <c:pt idx="839">
                  <c:v>0.69479999999999986</c:v>
                </c:pt>
                <c:pt idx="840">
                  <c:v>0.69229999999999992</c:v>
                </c:pt>
                <c:pt idx="841">
                  <c:v>0.69599999999999995</c:v>
                </c:pt>
                <c:pt idx="842">
                  <c:v>0.6762999999999999</c:v>
                </c:pt>
                <c:pt idx="843">
                  <c:v>0.69110000000000016</c:v>
                </c:pt>
                <c:pt idx="844">
                  <c:v>0.66830000000000012</c:v>
                </c:pt>
                <c:pt idx="845">
                  <c:v>0.66639999999999988</c:v>
                </c:pt>
                <c:pt idx="846">
                  <c:v>0.68650000000000011</c:v>
                </c:pt>
                <c:pt idx="847">
                  <c:v>0.69879999999999998</c:v>
                </c:pt>
                <c:pt idx="848">
                  <c:v>0.70229999999999992</c:v>
                </c:pt>
                <c:pt idx="849">
                  <c:v>0.73110000000000008</c:v>
                </c:pt>
                <c:pt idx="850">
                  <c:v>0.74370000000000003</c:v>
                </c:pt>
                <c:pt idx="851">
                  <c:v>0.7347999999999999</c:v>
                </c:pt>
                <c:pt idx="852">
                  <c:v>0.7158000000000001</c:v>
                </c:pt>
                <c:pt idx="853">
                  <c:v>0.70129999999999992</c:v>
                </c:pt>
                <c:pt idx="854">
                  <c:v>0.70490000000000008</c:v>
                </c:pt>
                <c:pt idx="855">
                  <c:v>0.70940000000000003</c:v>
                </c:pt>
                <c:pt idx="856">
                  <c:v>0.69370000000000009</c:v>
                </c:pt>
                <c:pt idx="857">
                  <c:v>0.69270000000000009</c:v>
                </c:pt>
                <c:pt idx="858">
                  <c:v>0.66870000000000007</c:v>
                </c:pt>
                <c:pt idx="859">
                  <c:v>0.6762999999999999</c:v>
                </c:pt>
                <c:pt idx="860">
                  <c:v>0.69830000000000014</c:v>
                </c:pt>
                <c:pt idx="861">
                  <c:v>0.69940000000000002</c:v>
                </c:pt>
                <c:pt idx="862">
                  <c:v>0.7006</c:v>
                </c:pt>
                <c:pt idx="863">
                  <c:v>0.69740000000000013</c:v>
                </c:pt>
                <c:pt idx="864">
                  <c:v>0.68509999999999993</c:v>
                </c:pt>
                <c:pt idx="865">
                  <c:v>0.6903999999999999</c:v>
                </c:pt>
                <c:pt idx="866">
                  <c:v>0.71150000000000002</c:v>
                </c:pt>
                <c:pt idx="867">
                  <c:v>0.67800000000000016</c:v>
                </c:pt>
                <c:pt idx="868">
                  <c:v>0.68259999999999987</c:v>
                </c:pt>
                <c:pt idx="869">
                  <c:v>0.65960000000000008</c:v>
                </c:pt>
                <c:pt idx="870">
                  <c:v>0.64599999999999991</c:v>
                </c:pt>
                <c:pt idx="871">
                  <c:v>0.66220000000000001</c:v>
                </c:pt>
                <c:pt idx="872">
                  <c:v>0.66300000000000014</c:v>
                </c:pt>
                <c:pt idx="873">
                  <c:v>0.66259999999999986</c:v>
                </c:pt>
                <c:pt idx="874">
                  <c:v>0.6762999999999999</c:v>
                </c:pt>
                <c:pt idx="875">
                  <c:v>0.68</c:v>
                </c:pt>
                <c:pt idx="876">
                  <c:v>0.67460000000000009</c:v>
                </c:pt>
                <c:pt idx="877">
                  <c:v>0.68580000000000008</c:v>
                </c:pt>
                <c:pt idx="878">
                  <c:v>0.70569999999999988</c:v>
                </c:pt>
                <c:pt idx="879">
                  <c:v>0.70949999999999991</c:v>
                </c:pt>
                <c:pt idx="880">
                  <c:v>0.72809999999999997</c:v>
                </c:pt>
                <c:pt idx="881">
                  <c:v>0.7409</c:v>
                </c:pt>
                <c:pt idx="882">
                  <c:v>0.7330000000000001</c:v>
                </c:pt>
                <c:pt idx="883">
                  <c:v>0.73159999999999992</c:v>
                </c:pt>
                <c:pt idx="884">
                  <c:v>0.71979999999999988</c:v>
                </c:pt>
                <c:pt idx="885">
                  <c:v>0.71319999999999995</c:v>
                </c:pt>
                <c:pt idx="886">
                  <c:v>0.6944999999999999</c:v>
                </c:pt>
                <c:pt idx="887">
                  <c:v>0.69059999999999999</c:v>
                </c:pt>
                <c:pt idx="888">
                  <c:v>0.70169999999999988</c:v>
                </c:pt>
                <c:pt idx="889">
                  <c:v>0.68210000000000004</c:v>
                </c:pt>
                <c:pt idx="890">
                  <c:v>0.68650000000000011</c:v>
                </c:pt>
                <c:pt idx="891">
                  <c:v>0.70729999999999993</c:v>
                </c:pt>
                <c:pt idx="892">
                  <c:v>0.69759999999999989</c:v>
                </c:pt>
                <c:pt idx="893">
                  <c:v>0.69069999999999998</c:v>
                </c:pt>
                <c:pt idx="894">
                  <c:v>0.67509999999999992</c:v>
                </c:pt>
                <c:pt idx="895">
                  <c:v>0.67659999999999998</c:v>
                </c:pt>
                <c:pt idx="896">
                  <c:v>0.68699999999999983</c:v>
                </c:pt>
                <c:pt idx="897">
                  <c:v>0.65659999999999996</c:v>
                </c:pt>
                <c:pt idx="898">
                  <c:v>0.65529999999999999</c:v>
                </c:pt>
                <c:pt idx="899">
                  <c:v>0.65949999999999986</c:v>
                </c:pt>
                <c:pt idx="900">
                  <c:v>0.67199999999999993</c:v>
                </c:pt>
                <c:pt idx="901">
                  <c:v>0.65759999999999996</c:v>
                </c:pt>
                <c:pt idx="902">
                  <c:v>0.68770000000000009</c:v>
                </c:pt>
                <c:pt idx="903">
                  <c:v>0.68569999999999998</c:v>
                </c:pt>
                <c:pt idx="904">
                  <c:v>0.66720000000000002</c:v>
                </c:pt>
                <c:pt idx="905">
                  <c:v>0.67059999999999997</c:v>
                </c:pt>
                <c:pt idx="906">
                  <c:v>0.68779999999999997</c:v>
                </c:pt>
                <c:pt idx="907">
                  <c:v>0.67969999999999997</c:v>
                </c:pt>
                <c:pt idx="908">
                  <c:v>0.67800000000000016</c:v>
                </c:pt>
                <c:pt idx="909">
                  <c:v>0.6835</c:v>
                </c:pt>
                <c:pt idx="910">
                  <c:v>0.69819999999999993</c:v>
                </c:pt>
                <c:pt idx="911">
                  <c:v>0.70770000000000011</c:v>
                </c:pt>
                <c:pt idx="912">
                  <c:v>0.70389999999999986</c:v>
                </c:pt>
                <c:pt idx="913">
                  <c:v>0.70229999999999992</c:v>
                </c:pt>
                <c:pt idx="914">
                  <c:v>0.72099999999999997</c:v>
                </c:pt>
                <c:pt idx="915">
                  <c:v>0.71589999999999998</c:v>
                </c:pt>
                <c:pt idx="916">
                  <c:v>0.70990000000000009</c:v>
                </c:pt>
                <c:pt idx="917">
                  <c:v>0.69440000000000002</c:v>
                </c:pt>
                <c:pt idx="918">
                  <c:v>0.69099999999999995</c:v>
                </c:pt>
                <c:pt idx="919">
                  <c:v>0.70129999999999992</c:v>
                </c:pt>
                <c:pt idx="920">
                  <c:v>0.70120000000000005</c:v>
                </c:pt>
                <c:pt idx="921">
                  <c:v>0.71110000000000018</c:v>
                </c:pt>
                <c:pt idx="922">
                  <c:v>0.72689999999999999</c:v>
                </c:pt>
                <c:pt idx="923">
                  <c:v>0.7319</c:v>
                </c:pt>
                <c:pt idx="924">
                  <c:v>0.7288</c:v>
                </c:pt>
                <c:pt idx="925">
                  <c:v>0.72909999999999997</c:v>
                </c:pt>
                <c:pt idx="926">
                  <c:v>0.71960000000000013</c:v>
                </c:pt>
                <c:pt idx="927">
                  <c:v>0.74449999999999994</c:v>
                </c:pt>
                <c:pt idx="928">
                  <c:v>0.74419999999999986</c:v>
                </c:pt>
                <c:pt idx="929">
                  <c:v>0.73870000000000002</c:v>
                </c:pt>
                <c:pt idx="930">
                  <c:v>0.7288</c:v>
                </c:pt>
                <c:pt idx="931">
                  <c:v>0.73289999999999988</c:v>
                </c:pt>
                <c:pt idx="932">
                  <c:v>0.74</c:v>
                </c:pt>
                <c:pt idx="933">
                  <c:v>0.74120000000000008</c:v>
                </c:pt>
                <c:pt idx="934">
                  <c:v>0.73870000000000002</c:v>
                </c:pt>
                <c:pt idx="935">
                  <c:v>0.72199999999999986</c:v>
                </c:pt>
                <c:pt idx="936">
                  <c:v>0.68129999999999991</c:v>
                </c:pt>
                <c:pt idx="937">
                  <c:v>0.6944999999999999</c:v>
                </c:pt>
                <c:pt idx="938">
                  <c:v>0.74430000000000007</c:v>
                </c:pt>
                <c:pt idx="939">
                  <c:v>0.74759999999999993</c:v>
                </c:pt>
                <c:pt idx="940">
                  <c:v>0.76029999999999998</c:v>
                </c:pt>
                <c:pt idx="941">
                  <c:v>0.75889999999999991</c:v>
                </c:pt>
                <c:pt idx="942">
                  <c:v>0.75539999999999996</c:v>
                </c:pt>
                <c:pt idx="943">
                  <c:v>0.77129999999999999</c:v>
                </c:pt>
                <c:pt idx="944">
                  <c:v>0.77060000000000006</c:v>
                </c:pt>
                <c:pt idx="945">
                  <c:v>0.76590000000000003</c:v>
                </c:pt>
                <c:pt idx="946">
                  <c:v>0.75129999999999997</c:v>
                </c:pt>
                <c:pt idx="947">
                  <c:v>0.74159999999999993</c:v>
                </c:pt>
                <c:pt idx="948">
                  <c:v>0.73789999999999989</c:v>
                </c:pt>
                <c:pt idx="949">
                  <c:v>0.73770000000000013</c:v>
                </c:pt>
                <c:pt idx="950">
                  <c:v>0.73530000000000006</c:v>
                </c:pt>
                <c:pt idx="951">
                  <c:v>0.71740000000000004</c:v>
                </c:pt>
                <c:pt idx="952">
                  <c:v>0.71979999999999988</c:v>
                </c:pt>
                <c:pt idx="953">
                  <c:v>0.72979999999999989</c:v>
                </c:pt>
                <c:pt idx="954">
                  <c:v>0.71310000000000007</c:v>
                </c:pt>
                <c:pt idx="955">
                  <c:v>0.7228</c:v>
                </c:pt>
                <c:pt idx="956">
                  <c:v>0.72160000000000002</c:v>
                </c:pt>
                <c:pt idx="957">
                  <c:v>0.72800000000000009</c:v>
                </c:pt>
                <c:pt idx="958">
                  <c:v>0.73080000000000012</c:v>
                </c:pt>
                <c:pt idx="959">
                  <c:v>0.73240000000000005</c:v>
                </c:pt>
                <c:pt idx="960">
                  <c:v>0.72349999999999992</c:v>
                </c:pt>
                <c:pt idx="961">
                  <c:v>0.73150000000000004</c:v>
                </c:pt>
                <c:pt idx="962">
                  <c:v>0.7278</c:v>
                </c:pt>
                <c:pt idx="963">
                  <c:v>0.72599999999999998</c:v>
                </c:pt>
                <c:pt idx="964">
                  <c:v>0.72340000000000004</c:v>
                </c:pt>
                <c:pt idx="965">
                  <c:v>0.73210000000000008</c:v>
                </c:pt>
                <c:pt idx="966">
                  <c:v>0.73809999999999998</c:v>
                </c:pt>
                <c:pt idx="967">
                  <c:v>0.73389999999999989</c:v>
                </c:pt>
                <c:pt idx="968">
                  <c:v>0.71699999999999986</c:v>
                </c:pt>
                <c:pt idx="969">
                  <c:v>0.70259999999999989</c:v>
                </c:pt>
                <c:pt idx="970">
                  <c:v>0.69479999999999986</c:v>
                </c:pt>
                <c:pt idx="971">
                  <c:v>0.7</c:v>
                </c:pt>
                <c:pt idx="972">
                  <c:v>0.68270000000000008</c:v>
                </c:pt>
                <c:pt idx="973">
                  <c:v>0.6994999999999999</c:v>
                </c:pt>
                <c:pt idx="974">
                  <c:v>0.7034999999999999</c:v>
                </c:pt>
                <c:pt idx="975">
                  <c:v>0.72589999999999999</c:v>
                </c:pt>
                <c:pt idx="976">
                  <c:v>0.74620000000000009</c:v>
                </c:pt>
                <c:pt idx="977">
                  <c:v>0.75419999999999987</c:v>
                </c:pt>
                <c:pt idx="978">
                  <c:v>0.75029999999999997</c:v>
                </c:pt>
                <c:pt idx="979">
                  <c:v>0.7528999999999999</c:v>
                </c:pt>
                <c:pt idx="980">
                  <c:v>0.74180000000000001</c:v>
                </c:pt>
                <c:pt idx="981">
                  <c:v>0.73199999999999987</c:v>
                </c:pt>
                <c:pt idx="982">
                  <c:v>0.73250000000000004</c:v>
                </c:pt>
                <c:pt idx="983">
                  <c:v>0.71970000000000001</c:v>
                </c:pt>
                <c:pt idx="984">
                  <c:v>0.7158000000000001</c:v>
                </c:pt>
                <c:pt idx="985">
                  <c:v>0.73949999999999994</c:v>
                </c:pt>
                <c:pt idx="986">
                  <c:v>0.74830000000000008</c:v>
                </c:pt>
                <c:pt idx="987">
                  <c:v>0.75490000000000013</c:v>
                </c:pt>
                <c:pt idx="988">
                  <c:v>0.75270000000000015</c:v>
                </c:pt>
                <c:pt idx="989">
                  <c:v>0.74759999999999993</c:v>
                </c:pt>
                <c:pt idx="990">
                  <c:v>0.74289999999999989</c:v>
                </c:pt>
                <c:pt idx="991">
                  <c:v>0.7359</c:v>
                </c:pt>
                <c:pt idx="992">
                  <c:v>0.74159999999999993</c:v>
                </c:pt>
                <c:pt idx="993">
                  <c:v>0.75830000000000009</c:v>
                </c:pt>
                <c:pt idx="994">
                  <c:v>0.75460000000000005</c:v>
                </c:pt>
                <c:pt idx="995">
                  <c:v>0.75560000000000005</c:v>
                </c:pt>
                <c:pt idx="996">
                  <c:v>0.77180000000000004</c:v>
                </c:pt>
                <c:pt idx="997">
                  <c:v>0.77479999999999993</c:v>
                </c:pt>
                <c:pt idx="998">
                  <c:v>0.77360000000000018</c:v>
                </c:pt>
                <c:pt idx="999">
                  <c:v>0.7087</c:v>
                </c:pt>
                <c:pt idx="1000">
                  <c:v>0.72039999999999993</c:v>
                </c:pt>
                <c:pt idx="1001">
                  <c:v>0.69440000000000002</c:v>
                </c:pt>
                <c:pt idx="1002">
                  <c:v>0.69050000000000011</c:v>
                </c:pt>
                <c:pt idx="1003">
                  <c:v>0.69729999999999992</c:v>
                </c:pt>
                <c:pt idx="1004">
                  <c:v>0.67979999999999985</c:v>
                </c:pt>
                <c:pt idx="1005">
                  <c:v>0.67620000000000002</c:v>
                </c:pt>
                <c:pt idx="1006">
                  <c:v>0.68789999999999996</c:v>
                </c:pt>
                <c:pt idx="1007">
                  <c:v>0.68159999999999998</c:v>
                </c:pt>
                <c:pt idx="1008">
                  <c:v>0.67569999999999997</c:v>
                </c:pt>
                <c:pt idx="1009">
                  <c:v>0.70330000000000015</c:v>
                </c:pt>
                <c:pt idx="1010">
                  <c:v>0.70129999999999992</c:v>
                </c:pt>
                <c:pt idx="1011">
                  <c:v>0.69729999999999992</c:v>
                </c:pt>
                <c:pt idx="1012">
                  <c:v>0.6853999999999999</c:v>
                </c:pt>
                <c:pt idx="1013">
                  <c:v>0.69300000000000006</c:v>
                </c:pt>
                <c:pt idx="1014">
                  <c:v>0.68930000000000002</c:v>
                </c:pt>
                <c:pt idx="1015">
                  <c:v>0.68770000000000009</c:v>
                </c:pt>
                <c:pt idx="1016">
                  <c:v>0.68680000000000008</c:v>
                </c:pt>
                <c:pt idx="1017">
                  <c:v>0.70400000000000007</c:v>
                </c:pt>
                <c:pt idx="1018">
                  <c:v>0.71699999999999986</c:v>
                </c:pt>
                <c:pt idx="1019">
                  <c:v>0.71699999999999986</c:v>
                </c:pt>
                <c:pt idx="1020">
                  <c:v>0.70930000000000004</c:v>
                </c:pt>
                <c:pt idx="1021">
                  <c:v>0.7125999999999999</c:v>
                </c:pt>
                <c:pt idx="1022">
                  <c:v>0.70830000000000015</c:v>
                </c:pt>
                <c:pt idx="1023">
                  <c:v>0.72849999999999993</c:v>
                </c:pt>
                <c:pt idx="1024">
                  <c:v>0.7722</c:v>
                </c:pt>
                <c:pt idx="1025">
                  <c:v>0.78339999999999999</c:v>
                </c:pt>
                <c:pt idx="1026">
                  <c:v>0.80800000000000016</c:v>
                </c:pt>
                <c:pt idx="1027">
                  <c:v>0.81520000000000015</c:v>
                </c:pt>
                <c:pt idx="1028">
                  <c:v>0.85400000000000009</c:v>
                </c:pt>
                <c:pt idx="1029">
                  <c:v>0.86270000000000013</c:v>
                </c:pt>
                <c:pt idx="1030">
                  <c:v>0.86340000000000006</c:v>
                </c:pt>
                <c:pt idx="1031">
                  <c:v>0.87270000000000014</c:v>
                </c:pt>
                <c:pt idx="1032">
                  <c:v>0.86659999999999993</c:v>
                </c:pt>
                <c:pt idx="1033">
                  <c:v>0.86409999999999998</c:v>
                </c:pt>
                <c:pt idx="1034">
                  <c:v>0.86719999999999997</c:v>
                </c:pt>
                <c:pt idx="1035">
                  <c:v>0.86499999999999999</c:v>
                </c:pt>
                <c:pt idx="1036">
                  <c:v>0.8538</c:v>
                </c:pt>
                <c:pt idx="1037">
                  <c:v>0.85039999999999993</c:v>
                </c:pt>
                <c:pt idx="1038">
                  <c:v>0.87759999999999994</c:v>
                </c:pt>
                <c:pt idx="1039">
                  <c:v>0.87909999999999999</c:v>
                </c:pt>
                <c:pt idx="1040">
                  <c:v>0.86770000000000014</c:v>
                </c:pt>
                <c:pt idx="1041">
                  <c:v>0.87060000000000004</c:v>
                </c:pt>
                <c:pt idx="1042">
                  <c:v>0.85939999999999994</c:v>
                </c:pt>
                <c:pt idx="1043">
                  <c:v>0.84279999999999999</c:v>
                </c:pt>
                <c:pt idx="1044">
                  <c:v>0.86729999999999985</c:v>
                </c:pt>
                <c:pt idx="1045">
                  <c:v>0.85319999999999996</c:v>
                </c:pt>
                <c:pt idx="1046">
                  <c:v>0.85550000000000015</c:v>
                </c:pt>
                <c:pt idx="1047">
                  <c:v>0.85330000000000017</c:v>
                </c:pt>
                <c:pt idx="1048">
                  <c:v>0.85319999999999996</c:v>
                </c:pt>
                <c:pt idx="1049">
                  <c:v>0.83250000000000002</c:v>
                </c:pt>
                <c:pt idx="1050">
                  <c:v>0.83830000000000016</c:v>
                </c:pt>
                <c:pt idx="1051">
                  <c:v>0.8256</c:v>
                </c:pt>
                <c:pt idx="1052">
                  <c:v>0.82889999999999986</c:v>
                </c:pt>
                <c:pt idx="1053">
                  <c:v>0.84819999999999995</c:v>
                </c:pt>
                <c:pt idx="1054">
                  <c:v>0.84819999999999995</c:v>
                </c:pt>
                <c:pt idx="1055">
                  <c:v>0.84810000000000008</c:v>
                </c:pt>
                <c:pt idx="1056">
                  <c:v>0.83590000000000009</c:v>
                </c:pt>
                <c:pt idx="1057">
                  <c:v>0.8478</c:v>
                </c:pt>
                <c:pt idx="1058">
                  <c:v>0.8478</c:v>
                </c:pt>
                <c:pt idx="1059">
                  <c:v>0.86289999999999989</c:v>
                </c:pt>
                <c:pt idx="1060">
                  <c:v>0.84750000000000003</c:v>
                </c:pt>
                <c:pt idx="1061">
                  <c:v>0.84210000000000007</c:v>
                </c:pt>
                <c:pt idx="1062">
                  <c:v>0.81930000000000003</c:v>
                </c:pt>
                <c:pt idx="1063">
                  <c:v>0.82319999999999993</c:v>
                </c:pt>
                <c:pt idx="1064">
                  <c:v>0.84840000000000004</c:v>
                </c:pt>
                <c:pt idx="1065">
                  <c:v>0.83750000000000002</c:v>
                </c:pt>
                <c:pt idx="1066">
                  <c:v>0.84110000000000018</c:v>
                </c:pt>
                <c:pt idx="1067">
                  <c:v>0.83300000000000007</c:v>
                </c:pt>
                <c:pt idx="1068">
                  <c:v>0.8549000000000001</c:v>
                </c:pt>
                <c:pt idx="1069">
                  <c:v>0.84819999999999995</c:v>
                </c:pt>
                <c:pt idx="1070">
                  <c:v>0.84310000000000007</c:v>
                </c:pt>
                <c:pt idx="1071">
                  <c:v>0.84199999999999986</c:v>
                </c:pt>
                <c:pt idx="1072">
                  <c:v>0.84370000000000001</c:v>
                </c:pt>
                <c:pt idx="1073">
                  <c:v>0.82800000000000007</c:v>
                </c:pt>
                <c:pt idx="1074">
                  <c:v>0.8153999999999999</c:v>
                </c:pt>
                <c:pt idx="1075">
                  <c:v>0.80620000000000003</c:v>
                </c:pt>
                <c:pt idx="1076">
                  <c:v>0.8096000000000001</c:v>
                </c:pt>
                <c:pt idx="1077">
                  <c:v>0.81710000000000005</c:v>
                </c:pt>
                <c:pt idx="1078">
                  <c:v>0.80430000000000001</c:v>
                </c:pt>
                <c:pt idx="1079">
                  <c:v>0.80370000000000008</c:v>
                </c:pt>
                <c:pt idx="1080">
                  <c:v>0.81240000000000012</c:v>
                </c:pt>
                <c:pt idx="1081">
                  <c:v>0.81490000000000007</c:v>
                </c:pt>
                <c:pt idx="1082">
                  <c:v>0.82909999999999995</c:v>
                </c:pt>
                <c:pt idx="1083">
                  <c:v>0.82719999999999994</c:v>
                </c:pt>
                <c:pt idx="1084">
                  <c:v>0.83009999999999995</c:v>
                </c:pt>
                <c:pt idx="1085">
                  <c:v>0.8368000000000001</c:v>
                </c:pt>
                <c:pt idx="1086">
                  <c:v>0.8306</c:v>
                </c:pt>
                <c:pt idx="1087">
                  <c:v>0.82599999999999996</c:v>
                </c:pt>
                <c:pt idx="1088">
                  <c:v>0.81990000000000007</c:v>
                </c:pt>
                <c:pt idx="1089">
                  <c:v>0.82150000000000001</c:v>
                </c:pt>
                <c:pt idx="1090">
                  <c:v>0.80199999999999994</c:v>
                </c:pt>
                <c:pt idx="1091">
                  <c:v>0.79969999999999997</c:v>
                </c:pt>
                <c:pt idx="1092">
                  <c:v>0.80279999999999996</c:v>
                </c:pt>
                <c:pt idx="1093">
                  <c:v>0.80520000000000014</c:v>
                </c:pt>
                <c:pt idx="1094">
                  <c:v>0.78860000000000019</c:v>
                </c:pt>
                <c:pt idx="1095">
                  <c:v>0.79330000000000012</c:v>
                </c:pt>
                <c:pt idx="1096">
                  <c:v>0.81129999999999991</c:v>
                </c:pt>
                <c:pt idx="1097">
                  <c:v>0.77770000000000006</c:v>
                </c:pt>
                <c:pt idx="1098">
                  <c:v>0.76180000000000003</c:v>
                </c:pt>
                <c:pt idx="1099">
                  <c:v>0.7891999999999999</c:v>
                </c:pt>
                <c:pt idx="1100">
                  <c:v>0.8055000000000001</c:v>
                </c:pt>
                <c:pt idx="1101">
                  <c:v>0.81349999999999989</c:v>
                </c:pt>
                <c:pt idx="1102">
                  <c:v>0.84169999999999989</c:v>
                </c:pt>
                <c:pt idx="1103">
                  <c:v>0.85909999999999997</c:v>
                </c:pt>
                <c:pt idx="1104">
                  <c:v>0.8580000000000001</c:v>
                </c:pt>
                <c:pt idx="1105">
                  <c:v>0.83169999999999988</c:v>
                </c:pt>
                <c:pt idx="1106">
                  <c:v>0.83219999999999994</c:v>
                </c:pt>
                <c:pt idx="1107">
                  <c:v>0.83020000000000005</c:v>
                </c:pt>
                <c:pt idx="1108">
                  <c:v>0.83819999999999995</c:v>
                </c:pt>
                <c:pt idx="1109">
                  <c:v>0.8266</c:v>
                </c:pt>
                <c:pt idx="1110">
                  <c:v>0.82409999999999994</c:v>
                </c:pt>
                <c:pt idx="1111">
                  <c:v>0.82699999999999985</c:v>
                </c:pt>
                <c:pt idx="1112">
                  <c:v>0.84</c:v>
                </c:pt>
                <c:pt idx="1113">
                  <c:v>0.85309999999999997</c:v>
                </c:pt>
                <c:pt idx="1114">
                  <c:v>0.84229999999999994</c:v>
                </c:pt>
                <c:pt idx="1115">
                  <c:v>0.8619</c:v>
                </c:pt>
                <c:pt idx="1116">
                  <c:v>0.86159999999999992</c:v>
                </c:pt>
                <c:pt idx="1117">
                  <c:v>0.86129999999999995</c:v>
                </c:pt>
                <c:pt idx="1118">
                  <c:v>0.85710000000000008</c:v>
                </c:pt>
                <c:pt idx="1119">
                  <c:v>0.8580000000000001</c:v>
                </c:pt>
                <c:pt idx="1120">
                  <c:v>0.86889999999999989</c:v>
                </c:pt>
                <c:pt idx="1121">
                  <c:v>0.85909999999999997</c:v>
                </c:pt>
                <c:pt idx="1122">
                  <c:v>0.8597999999999999</c:v>
                </c:pt>
                <c:pt idx="1123">
                  <c:v>0.84499999999999997</c:v>
                </c:pt>
                <c:pt idx="1124">
                  <c:v>0.83139999999999992</c:v>
                </c:pt>
                <c:pt idx="1125">
                  <c:v>0.84360000000000013</c:v>
                </c:pt>
                <c:pt idx="1126">
                  <c:v>0.85949999999999993</c:v>
                </c:pt>
                <c:pt idx="1127">
                  <c:v>0.85509999999999986</c:v>
                </c:pt>
                <c:pt idx="1128">
                  <c:v>0.8425999999999999</c:v>
                </c:pt>
                <c:pt idx="1129">
                  <c:v>0.84900000000000009</c:v>
                </c:pt>
                <c:pt idx="1130">
                  <c:v>0.83729999999999993</c:v>
                </c:pt>
                <c:pt idx="1131">
                  <c:v>0.84069999999999989</c:v>
                </c:pt>
                <c:pt idx="1132">
                  <c:v>0.86110000000000009</c:v>
                </c:pt>
                <c:pt idx="1133">
                  <c:v>0.8549000000000001</c:v>
                </c:pt>
                <c:pt idx="1134">
                  <c:v>0.86360000000000015</c:v>
                </c:pt>
                <c:pt idx="1135">
                  <c:v>0.84660000000000002</c:v>
                </c:pt>
                <c:pt idx="1136">
                  <c:v>0.85150000000000003</c:v>
                </c:pt>
                <c:pt idx="1137">
                  <c:v>0.84560000000000002</c:v>
                </c:pt>
                <c:pt idx="1138">
                  <c:v>0.84660000000000002</c:v>
                </c:pt>
                <c:pt idx="1139">
                  <c:v>0.84599999999999997</c:v>
                </c:pt>
                <c:pt idx="1140">
                  <c:v>0.83129999999999993</c:v>
                </c:pt>
                <c:pt idx="1141">
                  <c:v>0.81870000000000009</c:v>
                </c:pt>
                <c:pt idx="1142">
                  <c:v>0.82680000000000009</c:v>
                </c:pt>
                <c:pt idx="1143">
                  <c:v>0.82990000000000008</c:v>
                </c:pt>
                <c:pt idx="1144">
                  <c:v>0.83229999999999993</c:v>
                </c:pt>
                <c:pt idx="1145">
                  <c:v>0.8234999999999999</c:v>
                </c:pt>
                <c:pt idx="1146">
                  <c:v>0.79639999999999989</c:v>
                </c:pt>
                <c:pt idx="1147">
                  <c:v>0.79059999999999997</c:v>
                </c:pt>
                <c:pt idx="1148">
                  <c:v>0.80270000000000008</c:v>
                </c:pt>
                <c:pt idx="1149">
                  <c:v>0.8015000000000001</c:v>
                </c:pt>
                <c:pt idx="1150">
                  <c:v>0.8044</c:v>
                </c:pt>
                <c:pt idx="1151">
                  <c:v>0.80349999999999999</c:v>
                </c:pt>
                <c:pt idx="1152">
                  <c:v>0.80030000000000001</c:v>
                </c:pt>
                <c:pt idx="1153">
                  <c:v>0.80180000000000007</c:v>
                </c:pt>
                <c:pt idx="1154">
                  <c:v>0.82629999999999992</c:v>
                </c:pt>
                <c:pt idx="1155">
                  <c:v>0.8227000000000001</c:v>
                </c:pt>
                <c:pt idx="1156">
                  <c:v>0.84389999999999987</c:v>
                </c:pt>
                <c:pt idx="1157">
                  <c:v>0.83889999999999987</c:v>
                </c:pt>
                <c:pt idx="1158">
                  <c:v>0.84819999999999995</c:v>
                </c:pt>
                <c:pt idx="1159">
                  <c:v>0.82729999999999992</c:v>
                </c:pt>
                <c:pt idx="1160">
                  <c:v>0.83229999999999993</c:v>
                </c:pt>
                <c:pt idx="1161">
                  <c:v>0.8499000000000001</c:v>
                </c:pt>
                <c:pt idx="1162">
                  <c:v>0.85159999999999991</c:v>
                </c:pt>
                <c:pt idx="1163">
                  <c:v>0.8528</c:v>
                </c:pt>
                <c:pt idx="1164">
                  <c:v>0.86529999999999996</c:v>
                </c:pt>
                <c:pt idx="1165">
                  <c:v>0.86270000000000013</c:v>
                </c:pt>
                <c:pt idx="1166">
                  <c:v>0.86470000000000002</c:v>
                </c:pt>
                <c:pt idx="1167">
                  <c:v>0.85610000000000008</c:v>
                </c:pt>
                <c:pt idx="1168">
                  <c:v>0.8478</c:v>
                </c:pt>
                <c:pt idx="1169">
                  <c:v>0.8478</c:v>
                </c:pt>
                <c:pt idx="1170">
                  <c:v>0.83520000000000005</c:v>
                </c:pt>
                <c:pt idx="1171">
                  <c:v>0.84030000000000005</c:v>
                </c:pt>
                <c:pt idx="1172">
                  <c:v>0.83819999999999995</c:v>
                </c:pt>
                <c:pt idx="1173">
                  <c:v>0.83789999999999987</c:v>
                </c:pt>
                <c:pt idx="1174">
                  <c:v>0.86460000000000004</c:v>
                </c:pt>
                <c:pt idx="1175">
                  <c:v>0.88560000000000005</c:v>
                </c:pt>
                <c:pt idx="1176">
                  <c:v>0.89319999999999988</c:v>
                </c:pt>
                <c:pt idx="1177">
                  <c:v>0.89449999999999985</c:v>
                </c:pt>
                <c:pt idx="1178">
                  <c:v>0.89840000000000009</c:v>
                </c:pt>
                <c:pt idx="1179">
                  <c:v>0.8950999999999999</c:v>
                </c:pt>
                <c:pt idx="1180">
                  <c:v>0.88550000000000006</c:v>
                </c:pt>
                <c:pt idx="1181">
                  <c:v>0.87830000000000008</c:v>
                </c:pt>
                <c:pt idx="1182">
                  <c:v>0.87069999999999992</c:v>
                </c:pt>
                <c:pt idx="1183">
                  <c:v>0.87309999999999999</c:v>
                </c:pt>
                <c:pt idx="1184">
                  <c:v>0.87080000000000013</c:v>
                </c:pt>
                <c:pt idx="1185">
                  <c:v>0.86580000000000013</c:v>
                </c:pt>
                <c:pt idx="1186">
                  <c:v>0.86550000000000016</c:v>
                </c:pt>
                <c:pt idx="1187">
                  <c:v>0.87529999999999997</c:v>
                </c:pt>
                <c:pt idx="1188">
                  <c:v>0.879</c:v>
                </c:pt>
                <c:pt idx="1189">
                  <c:v>0.88169999999999993</c:v>
                </c:pt>
                <c:pt idx="1190">
                  <c:v>0.86750000000000005</c:v>
                </c:pt>
                <c:pt idx="1191">
                  <c:v>0.86789999999999989</c:v>
                </c:pt>
                <c:pt idx="1192">
                  <c:v>0.85270000000000012</c:v>
                </c:pt>
                <c:pt idx="1193">
                  <c:v>0.83419999999999983</c:v>
                </c:pt>
                <c:pt idx="1194">
                  <c:v>0.83819999999999995</c:v>
                </c:pt>
                <c:pt idx="1195">
                  <c:v>0.8466999999999999</c:v>
                </c:pt>
                <c:pt idx="1196">
                  <c:v>0.84680000000000011</c:v>
                </c:pt>
                <c:pt idx="1197">
                  <c:v>0.85259999999999991</c:v>
                </c:pt>
                <c:pt idx="1198">
                  <c:v>0.84900000000000009</c:v>
                </c:pt>
                <c:pt idx="1199">
                  <c:v>0.85809999999999997</c:v>
                </c:pt>
                <c:pt idx="1200">
                  <c:v>0.86659999999999993</c:v>
                </c:pt>
                <c:pt idx="1201">
                  <c:v>0.86659999999999993</c:v>
                </c:pt>
                <c:pt idx="1202">
                  <c:v>0.86259999999999992</c:v>
                </c:pt>
                <c:pt idx="1203">
                  <c:v>0.85080000000000011</c:v>
                </c:pt>
                <c:pt idx="1204">
                  <c:v>0.85939999999999994</c:v>
                </c:pt>
                <c:pt idx="1205">
                  <c:v>0.87539999999999996</c:v>
                </c:pt>
                <c:pt idx="1206">
                  <c:v>0.87379999999999991</c:v>
                </c:pt>
                <c:pt idx="1207">
                  <c:v>0.89919999999999989</c:v>
                </c:pt>
                <c:pt idx="1208">
                  <c:v>0.87460000000000004</c:v>
                </c:pt>
                <c:pt idx="1209">
                  <c:v>0.87529999999999997</c:v>
                </c:pt>
                <c:pt idx="1210">
                  <c:v>0.87539999999999996</c:v>
                </c:pt>
                <c:pt idx="1211">
                  <c:v>0.88879999999999992</c:v>
                </c:pt>
                <c:pt idx="1212">
                  <c:v>0.8852000000000001</c:v>
                </c:pt>
                <c:pt idx="1213">
                  <c:v>0.86289999999999989</c:v>
                </c:pt>
                <c:pt idx="1214">
                  <c:v>0.86419999999999986</c:v>
                </c:pt>
                <c:pt idx="1215">
                  <c:v>0.86879999999999991</c:v>
                </c:pt>
                <c:pt idx="1216">
                  <c:v>0.85039999999999993</c:v>
                </c:pt>
                <c:pt idx="1217">
                  <c:v>0.86060000000000003</c:v>
                </c:pt>
                <c:pt idx="1218">
                  <c:v>0.86139999999999983</c:v>
                </c:pt>
                <c:pt idx="1219">
                  <c:v>0.86580000000000013</c:v>
                </c:pt>
                <c:pt idx="1220">
                  <c:v>0.85909999999999997</c:v>
                </c:pt>
                <c:pt idx="1221">
                  <c:v>0.83310000000000006</c:v>
                </c:pt>
                <c:pt idx="1222">
                  <c:v>0.82020000000000015</c:v>
                </c:pt>
                <c:pt idx="1223">
                  <c:v>0.81840000000000002</c:v>
                </c:pt>
                <c:pt idx="1224">
                  <c:v>0.80530000000000002</c:v>
                </c:pt>
                <c:pt idx="1225">
                  <c:v>0.82099999999999995</c:v>
                </c:pt>
                <c:pt idx="1226">
                  <c:v>0.79819999999999991</c:v>
                </c:pt>
                <c:pt idx="1227">
                  <c:v>0.81960000000000011</c:v>
                </c:pt>
                <c:pt idx="1228">
                  <c:v>0.82789999999999997</c:v>
                </c:pt>
                <c:pt idx="1229">
                  <c:v>0.82819999999999994</c:v>
                </c:pt>
                <c:pt idx="1230">
                  <c:v>0.82919999999999983</c:v>
                </c:pt>
                <c:pt idx="1231">
                  <c:v>0.8387</c:v>
                </c:pt>
                <c:pt idx="1232">
                  <c:v>0.85330000000000017</c:v>
                </c:pt>
                <c:pt idx="1233">
                  <c:v>0.85550000000000015</c:v>
                </c:pt>
                <c:pt idx="1234">
                  <c:v>0.85629999999999995</c:v>
                </c:pt>
                <c:pt idx="1235">
                  <c:v>0.85289999999999988</c:v>
                </c:pt>
                <c:pt idx="1236">
                  <c:v>0.84930000000000005</c:v>
                </c:pt>
                <c:pt idx="1237">
                  <c:v>0.86750000000000005</c:v>
                </c:pt>
                <c:pt idx="1238">
                  <c:v>0.86889999999999989</c:v>
                </c:pt>
                <c:pt idx="1239">
                  <c:v>0.87629999999999997</c:v>
                </c:pt>
                <c:pt idx="1240">
                  <c:v>0.87949999999999984</c:v>
                </c:pt>
                <c:pt idx="1241">
                  <c:v>0.86979999999999991</c:v>
                </c:pt>
                <c:pt idx="1242">
                  <c:v>0.88800000000000012</c:v>
                </c:pt>
                <c:pt idx="1243">
                  <c:v>0.87529999999999997</c:v>
                </c:pt>
                <c:pt idx="1244">
                  <c:v>0.86280000000000001</c:v>
                </c:pt>
                <c:pt idx="1245">
                  <c:v>0.86830000000000007</c:v>
                </c:pt>
                <c:pt idx="1246">
                  <c:v>0.86490000000000011</c:v>
                </c:pt>
                <c:pt idx="1247">
                  <c:v>0.86939999999999995</c:v>
                </c:pt>
                <c:pt idx="1248">
                  <c:v>0.86949999999999994</c:v>
                </c:pt>
                <c:pt idx="1249">
                  <c:v>0.88550000000000006</c:v>
                </c:pt>
                <c:pt idx="1250">
                  <c:v>0.88849999999999996</c:v>
                </c:pt>
                <c:pt idx="1251">
                  <c:v>0.88650000000000007</c:v>
                </c:pt>
                <c:pt idx="1252">
                  <c:v>0.87870000000000004</c:v>
                </c:pt>
                <c:pt idx="1253">
                  <c:v>0.87240000000000006</c:v>
                </c:pt>
                <c:pt idx="1254">
                  <c:v>0.88840000000000008</c:v>
                </c:pt>
                <c:pt idx="1255">
                  <c:v>0.89180000000000004</c:v>
                </c:pt>
                <c:pt idx="1256">
                  <c:v>0.90539999999999987</c:v>
                </c:pt>
                <c:pt idx="1257">
                  <c:v>0.89849999999999997</c:v>
                </c:pt>
                <c:pt idx="1258">
                  <c:v>0.90960000000000008</c:v>
                </c:pt>
                <c:pt idx="1259">
                  <c:v>0.91669999999999985</c:v>
                </c:pt>
                <c:pt idx="1260">
                  <c:v>0.92099999999999993</c:v>
                </c:pt>
                <c:pt idx="1261">
                  <c:v>0.92639999999999989</c:v>
                </c:pt>
                <c:pt idx="1262">
                  <c:v>0.92379999999999995</c:v>
                </c:pt>
                <c:pt idx="1263">
                  <c:v>0.91979999999999995</c:v>
                </c:pt>
                <c:pt idx="1264">
                  <c:v>0.91990000000000005</c:v>
                </c:pt>
                <c:pt idx="1265">
                  <c:v>0.92949999999999988</c:v>
                </c:pt>
                <c:pt idx="1266">
                  <c:v>0.94400000000000006</c:v>
                </c:pt>
                <c:pt idx="1267">
                  <c:v>0.95150000000000001</c:v>
                </c:pt>
                <c:pt idx="1268">
                  <c:v>0.9456</c:v>
                </c:pt>
                <c:pt idx="1269">
                  <c:v>0.94110000000000016</c:v>
                </c:pt>
                <c:pt idx="1270">
                  <c:v>0.93699999999999983</c:v>
                </c:pt>
                <c:pt idx="1271">
                  <c:v>0.93300000000000016</c:v>
                </c:pt>
                <c:pt idx="1272">
                  <c:v>0.93180000000000007</c:v>
                </c:pt>
                <c:pt idx="1273">
                  <c:v>0.92710000000000004</c:v>
                </c:pt>
                <c:pt idx="1274">
                  <c:v>0.94460000000000011</c:v>
                </c:pt>
                <c:pt idx="1275">
                  <c:v>0.9706999999999999</c:v>
                </c:pt>
                <c:pt idx="1276">
                  <c:v>0.96810000000000007</c:v>
                </c:pt>
                <c:pt idx="1277">
                  <c:v>0.96639999999999981</c:v>
                </c:pt>
                <c:pt idx="1278">
                  <c:v>0.96069999999999989</c:v>
                </c:pt>
                <c:pt idx="1279">
                  <c:v>0.96400000000000008</c:v>
                </c:pt>
                <c:pt idx="1280">
                  <c:v>0.96120000000000005</c:v>
                </c:pt>
                <c:pt idx="1281">
                  <c:v>0.95599999999999996</c:v>
                </c:pt>
                <c:pt idx="1282">
                  <c:v>0.9597</c:v>
                </c:pt>
                <c:pt idx="1283">
                  <c:v>0.94580000000000009</c:v>
                </c:pt>
                <c:pt idx="1284">
                  <c:v>0.94440000000000002</c:v>
                </c:pt>
                <c:pt idx="1285">
                  <c:v>0.93969999999999998</c:v>
                </c:pt>
                <c:pt idx="1286">
                  <c:v>0.94050000000000011</c:v>
                </c:pt>
                <c:pt idx="1287">
                  <c:v>0.92360000000000009</c:v>
                </c:pt>
                <c:pt idx="1288">
                  <c:v>0.91610000000000014</c:v>
                </c:pt>
                <c:pt idx="1289">
                  <c:v>0.92460000000000009</c:v>
                </c:pt>
                <c:pt idx="1290">
                  <c:v>0.92500000000000004</c:v>
                </c:pt>
                <c:pt idx="1291">
                  <c:v>0.93389999999999984</c:v>
                </c:pt>
                <c:pt idx="1292">
                  <c:v>0.94689999999999996</c:v>
                </c:pt>
                <c:pt idx="1293">
                  <c:v>0.95229999999999992</c:v>
                </c:pt>
                <c:pt idx="1294">
                  <c:v>0.95090000000000008</c:v>
                </c:pt>
                <c:pt idx="1295">
                  <c:v>0.94319999999999993</c:v>
                </c:pt>
                <c:pt idx="1296">
                  <c:v>0.9353999999999999</c:v>
                </c:pt>
                <c:pt idx="1297">
                  <c:v>0.94479999999999986</c:v>
                </c:pt>
                <c:pt idx="1298">
                  <c:v>0.94759999999999989</c:v>
                </c:pt>
                <c:pt idx="1299">
                  <c:v>0.96499999999999997</c:v>
                </c:pt>
                <c:pt idx="1300">
                  <c:v>0.96479999999999988</c:v>
                </c:pt>
                <c:pt idx="1301">
                  <c:v>0.95650000000000002</c:v>
                </c:pt>
                <c:pt idx="1302">
                  <c:v>0.95900000000000007</c:v>
                </c:pt>
                <c:pt idx="1303">
                  <c:v>0.95949999999999991</c:v>
                </c:pt>
                <c:pt idx="1304">
                  <c:v>0.97620000000000007</c:v>
                </c:pt>
                <c:pt idx="1305">
                  <c:v>0.97639999999999982</c:v>
                </c:pt>
                <c:pt idx="1306">
                  <c:v>0.9971000000000001</c:v>
                </c:pt>
                <c:pt idx="1307">
                  <c:v>1.0077</c:v>
                </c:pt>
                <c:pt idx="1308">
                  <c:v>1.0049000000000001</c:v>
                </c:pt>
                <c:pt idx="1309">
                  <c:v>1</c:v>
                </c:pt>
                <c:pt idx="1310">
                  <c:v>0.9887999999999999</c:v>
                </c:pt>
                <c:pt idx="1311">
                  <c:v>0.99280000000000002</c:v>
                </c:pt>
                <c:pt idx="1312">
                  <c:v>0.99919999999999987</c:v>
                </c:pt>
                <c:pt idx="1313">
                  <c:v>0.98539999999999994</c:v>
                </c:pt>
                <c:pt idx="1314">
                  <c:v>0.93779999999999997</c:v>
                </c:pt>
                <c:pt idx="1315">
                  <c:v>0.93509999999999993</c:v>
                </c:pt>
                <c:pt idx="1316">
                  <c:v>0.92879999999999996</c:v>
                </c:pt>
                <c:pt idx="1317">
                  <c:v>0.93919999999999992</c:v>
                </c:pt>
                <c:pt idx="1318">
                  <c:v>0.94370000000000009</c:v>
                </c:pt>
                <c:pt idx="1319">
                  <c:v>0.94180000000000008</c:v>
                </c:pt>
                <c:pt idx="1320">
                  <c:v>0.96889999999999987</c:v>
                </c:pt>
                <c:pt idx="1321">
                  <c:v>0.97539999999999993</c:v>
                </c:pt>
                <c:pt idx="1322">
                  <c:v>0.98009999999999986</c:v>
                </c:pt>
                <c:pt idx="1323">
                  <c:v>0.97400000000000009</c:v>
                </c:pt>
                <c:pt idx="1324">
                  <c:v>1.0003</c:v>
                </c:pt>
                <c:pt idx="1325">
                  <c:v>1.0063</c:v>
                </c:pt>
                <c:pt idx="1326">
                  <c:v>0.99780000000000002</c:v>
                </c:pt>
                <c:pt idx="1327">
                  <c:v>0.99229999999999985</c:v>
                </c:pt>
                <c:pt idx="1328">
                  <c:v>1.0306999999999999</c:v>
                </c:pt>
                <c:pt idx="1329">
                  <c:v>1.0293000000000001</c:v>
                </c:pt>
                <c:pt idx="1330">
                  <c:v>1.0378999999999998</c:v>
                </c:pt>
                <c:pt idx="1331">
                  <c:v>1.0263</c:v>
                </c:pt>
                <c:pt idx="1332">
                  <c:v>1.0088999999999999</c:v>
                </c:pt>
                <c:pt idx="1333">
                  <c:v>1.016</c:v>
                </c:pt>
                <c:pt idx="1334">
                  <c:v>1.0158</c:v>
                </c:pt>
                <c:pt idx="1335">
                  <c:v>1.0021</c:v>
                </c:pt>
                <c:pt idx="1336">
                  <c:v>1.0181</c:v>
                </c:pt>
                <c:pt idx="1337">
                  <c:v>1.0105000000000002</c:v>
                </c:pt>
                <c:pt idx="1338">
                  <c:v>1.0046000000000002</c:v>
                </c:pt>
                <c:pt idx="1339">
                  <c:v>1.0041</c:v>
                </c:pt>
                <c:pt idx="1340">
                  <c:v>1.0009999999999999</c:v>
                </c:pt>
                <c:pt idx="1341">
                  <c:v>1.0136000000000001</c:v>
                </c:pt>
                <c:pt idx="1342">
                  <c:v>0.99970000000000003</c:v>
                </c:pt>
                <c:pt idx="1343">
                  <c:v>1.0131000000000001</c:v>
                </c:pt>
                <c:pt idx="1344">
                  <c:v>1.0184</c:v>
                </c:pt>
                <c:pt idx="1345">
                  <c:v>1.0171000000000001</c:v>
                </c:pt>
                <c:pt idx="1346">
                  <c:v>1.0109999999999999</c:v>
                </c:pt>
                <c:pt idx="1347">
                  <c:v>0.97120000000000006</c:v>
                </c:pt>
                <c:pt idx="1348">
                  <c:v>0.97520000000000007</c:v>
                </c:pt>
                <c:pt idx="1349">
                  <c:v>0.97020000000000006</c:v>
                </c:pt>
                <c:pt idx="1350">
                  <c:v>0.97719999999999996</c:v>
                </c:pt>
                <c:pt idx="1351">
                  <c:v>0.97319999999999995</c:v>
                </c:pt>
                <c:pt idx="1352">
                  <c:v>1.0024000000000002</c:v>
                </c:pt>
                <c:pt idx="1353">
                  <c:v>1.0062</c:v>
                </c:pt>
                <c:pt idx="1354">
                  <c:v>1.0037</c:v>
                </c:pt>
                <c:pt idx="1355">
                  <c:v>1.0024999999999999</c:v>
                </c:pt>
                <c:pt idx="1356">
                  <c:v>1.0049000000000001</c:v>
                </c:pt>
                <c:pt idx="1357">
                  <c:v>0.99830000000000008</c:v>
                </c:pt>
                <c:pt idx="1358">
                  <c:v>0.98780000000000001</c:v>
                </c:pt>
                <c:pt idx="1359">
                  <c:v>0.98120000000000007</c:v>
                </c:pt>
                <c:pt idx="1360">
                  <c:v>0.9625999999999999</c:v>
                </c:pt>
                <c:pt idx="1361">
                  <c:v>0.95169999999999988</c:v>
                </c:pt>
                <c:pt idx="1362">
                  <c:v>0.93610000000000015</c:v>
                </c:pt>
                <c:pt idx="1363">
                  <c:v>0.95610000000000017</c:v>
                </c:pt>
                <c:pt idx="1364">
                  <c:v>0.95610000000000017</c:v>
                </c:pt>
                <c:pt idx="1365">
                  <c:v>0.96</c:v>
                </c:pt>
                <c:pt idx="1366">
                  <c:v>0.9658000000000001</c:v>
                </c:pt>
                <c:pt idx="1367">
                  <c:v>0.97599999999999998</c:v>
                </c:pt>
                <c:pt idx="1368">
                  <c:v>0.98309999999999997</c:v>
                </c:pt>
                <c:pt idx="1369">
                  <c:v>0.98520000000000008</c:v>
                </c:pt>
                <c:pt idx="1370">
                  <c:v>0.97949999999999993</c:v>
                </c:pt>
                <c:pt idx="1371">
                  <c:v>0.97530000000000006</c:v>
                </c:pt>
                <c:pt idx="1372">
                  <c:v>0.97750000000000004</c:v>
                </c:pt>
                <c:pt idx="1373">
                  <c:v>0.98449999999999993</c:v>
                </c:pt>
                <c:pt idx="1374">
                  <c:v>0.98639999999999983</c:v>
                </c:pt>
                <c:pt idx="1375">
                  <c:v>0.96150000000000002</c:v>
                </c:pt>
                <c:pt idx="1376">
                  <c:v>0.96300000000000008</c:v>
                </c:pt>
                <c:pt idx="1377">
                  <c:v>0.96660000000000001</c:v>
                </c:pt>
                <c:pt idx="1378">
                  <c:v>0.96639999999999981</c:v>
                </c:pt>
                <c:pt idx="1379">
                  <c:v>0.99879999999999991</c:v>
                </c:pt>
                <c:pt idx="1380">
                  <c:v>1.0123</c:v>
                </c:pt>
                <c:pt idx="1381">
                  <c:v>0.99110000000000009</c:v>
                </c:pt>
                <c:pt idx="1382">
                  <c:v>1.0006999999999999</c:v>
                </c:pt>
                <c:pt idx="1383">
                  <c:v>1.0044999999999999</c:v>
                </c:pt>
                <c:pt idx="1384">
                  <c:v>1.0249999999999999</c:v>
                </c:pt>
                <c:pt idx="1385">
                  <c:v>1.0204</c:v>
                </c:pt>
                <c:pt idx="1386">
                  <c:v>1.0105000000000002</c:v>
                </c:pt>
                <c:pt idx="1387">
                  <c:v>1.0268000000000002</c:v>
                </c:pt>
                <c:pt idx="1388">
                  <c:v>1.0268000000000002</c:v>
                </c:pt>
                <c:pt idx="1389">
                  <c:v>1.0208000000000002</c:v>
                </c:pt>
                <c:pt idx="1390">
                  <c:v>1.0099</c:v>
                </c:pt>
                <c:pt idx="1391">
                  <c:v>0.99930000000000008</c:v>
                </c:pt>
                <c:pt idx="1392">
                  <c:v>0.98599999999999999</c:v>
                </c:pt>
                <c:pt idx="1393">
                  <c:v>0.99080000000000013</c:v>
                </c:pt>
                <c:pt idx="1394">
                  <c:v>0.9890000000000001</c:v>
                </c:pt>
                <c:pt idx="1395">
                  <c:v>0.99740000000000006</c:v>
                </c:pt>
                <c:pt idx="1396">
                  <c:v>0.99939999999999996</c:v>
                </c:pt>
                <c:pt idx="1397">
                  <c:v>0.9930000000000001</c:v>
                </c:pt>
                <c:pt idx="1398">
                  <c:v>0.99819999999999998</c:v>
                </c:pt>
                <c:pt idx="1399">
                  <c:v>1.0031000000000001</c:v>
                </c:pt>
                <c:pt idx="1400">
                  <c:v>0.98139999999999983</c:v>
                </c:pt>
                <c:pt idx="1401">
                  <c:v>0.99280000000000002</c:v>
                </c:pt>
                <c:pt idx="1402">
                  <c:v>0.99150000000000005</c:v>
                </c:pt>
                <c:pt idx="1403">
                  <c:v>0.97919999999999985</c:v>
                </c:pt>
                <c:pt idx="1404">
                  <c:v>0.99460000000000004</c:v>
                </c:pt>
                <c:pt idx="1405">
                  <c:v>0.9988999999999999</c:v>
                </c:pt>
                <c:pt idx="1406">
                  <c:v>1.0179</c:v>
                </c:pt>
                <c:pt idx="1407">
                  <c:v>1.0127000000000002</c:v>
                </c:pt>
                <c:pt idx="1408">
                  <c:v>1.0119999999999998</c:v>
                </c:pt>
                <c:pt idx="1409">
                  <c:v>1.0053000000000001</c:v>
                </c:pt>
                <c:pt idx="1410">
                  <c:v>0.99110000000000009</c:v>
                </c:pt>
                <c:pt idx="1411">
                  <c:v>0.97139999999999982</c:v>
                </c:pt>
                <c:pt idx="1412">
                  <c:v>0.97759999999999991</c:v>
                </c:pt>
                <c:pt idx="1413">
                  <c:v>1.0036</c:v>
                </c:pt>
                <c:pt idx="1414">
                  <c:v>1.0012999999999999</c:v>
                </c:pt>
                <c:pt idx="1415">
                  <c:v>1.0050999999999999</c:v>
                </c:pt>
                <c:pt idx="1416">
                  <c:v>1.0011000000000001</c:v>
                </c:pt>
                <c:pt idx="1417">
                  <c:v>1.01</c:v>
                </c:pt>
                <c:pt idx="1418">
                  <c:v>1.0062</c:v>
                </c:pt>
                <c:pt idx="1419">
                  <c:v>0.99069999999999991</c:v>
                </c:pt>
                <c:pt idx="1420">
                  <c:v>0.9919</c:v>
                </c:pt>
                <c:pt idx="1421">
                  <c:v>0.99759999999999993</c:v>
                </c:pt>
                <c:pt idx="1422">
                  <c:v>0.9971000000000001</c:v>
                </c:pt>
                <c:pt idx="1423">
                  <c:v>0.98509999999999986</c:v>
                </c:pt>
                <c:pt idx="1424">
                  <c:v>0.99669999999999992</c:v>
                </c:pt>
                <c:pt idx="1425">
                  <c:v>1.0056</c:v>
                </c:pt>
                <c:pt idx="1426">
                  <c:v>1.0018</c:v>
                </c:pt>
                <c:pt idx="1427">
                  <c:v>0.9971000000000001</c:v>
                </c:pt>
                <c:pt idx="1428">
                  <c:v>1.0106999999999999</c:v>
                </c:pt>
                <c:pt idx="1429">
                  <c:v>1.0012999999999999</c:v>
                </c:pt>
                <c:pt idx="1430">
                  <c:v>1.0103</c:v>
                </c:pt>
                <c:pt idx="1431">
                  <c:v>1.0064</c:v>
                </c:pt>
                <c:pt idx="1432">
                  <c:v>1.0031000000000001</c:v>
                </c:pt>
                <c:pt idx="1433">
                  <c:v>1.0012999999999999</c:v>
                </c:pt>
                <c:pt idx="1434">
                  <c:v>1.0038</c:v>
                </c:pt>
                <c:pt idx="1435">
                  <c:v>1.0128999999999999</c:v>
                </c:pt>
                <c:pt idx="1436">
                  <c:v>1.0072000000000001</c:v>
                </c:pt>
                <c:pt idx="1437">
                  <c:v>1.0116999999999998</c:v>
                </c:pt>
                <c:pt idx="1438">
                  <c:v>1.0049999999999999</c:v>
                </c:pt>
                <c:pt idx="1439">
                  <c:v>1.0103</c:v>
                </c:pt>
                <c:pt idx="1440">
                  <c:v>1.0203</c:v>
                </c:pt>
                <c:pt idx="1441">
                  <c:v>1.0236000000000001</c:v>
                </c:pt>
                <c:pt idx="1442">
                  <c:v>1.0366</c:v>
                </c:pt>
                <c:pt idx="1443">
                  <c:v>1.0384</c:v>
                </c:pt>
                <c:pt idx="1444">
                  <c:v>1.0371999999999999</c:v>
                </c:pt>
                <c:pt idx="1445">
                  <c:v>1.0330000000000001</c:v>
                </c:pt>
                <c:pt idx="1446">
                  <c:v>1.0533000000000001</c:v>
                </c:pt>
                <c:pt idx="1447">
                  <c:v>1.0549000000000002</c:v>
                </c:pt>
                <c:pt idx="1448">
                  <c:v>1.0589</c:v>
                </c:pt>
                <c:pt idx="1449">
                  <c:v>1.0567</c:v>
                </c:pt>
                <c:pt idx="1450">
                  <c:v>1.0628</c:v>
                </c:pt>
                <c:pt idx="1451">
                  <c:v>1.0702</c:v>
                </c:pt>
                <c:pt idx="1452">
                  <c:v>1.0684</c:v>
                </c:pt>
                <c:pt idx="1453">
                  <c:v>1.0600999999999998</c:v>
                </c:pt>
                <c:pt idx="1454">
                  <c:v>1.0603</c:v>
                </c:pt>
                <c:pt idx="1455">
                  <c:v>1.0477000000000001</c:v>
                </c:pt>
                <c:pt idx="1456">
                  <c:v>1.0393000000000001</c:v>
                </c:pt>
                <c:pt idx="1457">
                  <c:v>1.0430999999999999</c:v>
                </c:pt>
                <c:pt idx="1458">
                  <c:v>1.0619999999999998</c:v>
                </c:pt>
                <c:pt idx="1459">
                  <c:v>1.0634999999999999</c:v>
                </c:pt>
                <c:pt idx="1460">
                  <c:v>1.0538999999999998</c:v>
                </c:pt>
                <c:pt idx="1461">
                  <c:v>1.0615000000000001</c:v>
                </c:pt>
                <c:pt idx="1462">
                  <c:v>1.0518000000000001</c:v>
                </c:pt>
                <c:pt idx="1463">
                  <c:v>1.0490999999999999</c:v>
                </c:pt>
                <c:pt idx="1464">
                  <c:v>1.0322</c:v>
                </c:pt>
                <c:pt idx="1465">
                  <c:v>1.0227999999999999</c:v>
                </c:pt>
                <c:pt idx="1466">
                  <c:v>1.0372999999999999</c:v>
                </c:pt>
                <c:pt idx="1467">
                  <c:v>1.0441999999999998</c:v>
                </c:pt>
                <c:pt idx="1468">
                  <c:v>1.0437000000000001</c:v>
                </c:pt>
                <c:pt idx="1469">
                  <c:v>1.0622999999999998</c:v>
                </c:pt>
                <c:pt idx="1470">
                  <c:v>1.0611000000000002</c:v>
                </c:pt>
                <c:pt idx="1471">
                  <c:v>1.0548</c:v>
                </c:pt>
                <c:pt idx="1472">
                  <c:v>1.0494999999999999</c:v>
                </c:pt>
                <c:pt idx="1473">
                  <c:v>1.0600999999999998</c:v>
                </c:pt>
                <c:pt idx="1474">
                  <c:v>1.0603</c:v>
                </c:pt>
                <c:pt idx="1475">
                  <c:v>1.0597000000000001</c:v>
                </c:pt>
                <c:pt idx="1476">
                  <c:v>1.0575999999999999</c:v>
                </c:pt>
                <c:pt idx="1477">
                  <c:v>1.0506</c:v>
                </c:pt>
                <c:pt idx="1478">
                  <c:v>1.0556999999999999</c:v>
                </c:pt>
                <c:pt idx="1479">
                  <c:v>1.0582</c:v>
                </c:pt>
                <c:pt idx="1480">
                  <c:v>1.0593000000000001</c:v>
                </c:pt>
                <c:pt idx="1481">
                  <c:v>1.0609999999999999</c:v>
                </c:pt>
                <c:pt idx="1482">
                  <c:v>1.0848</c:v>
                </c:pt>
                <c:pt idx="1483">
                  <c:v>1.0966999999999998</c:v>
                </c:pt>
                <c:pt idx="1484">
                  <c:v>1.0919999999999999</c:v>
                </c:pt>
                <c:pt idx="1485">
                  <c:v>1.0819999999999999</c:v>
                </c:pt>
                <c:pt idx="1486">
                  <c:v>1.0813999999999999</c:v>
                </c:pt>
                <c:pt idx="1487">
                  <c:v>1.0781999999999998</c:v>
                </c:pt>
                <c:pt idx="1488">
                  <c:v>1.0689</c:v>
                </c:pt>
                <c:pt idx="1489">
                  <c:v>1.0730999999999999</c:v>
                </c:pt>
                <c:pt idx="1490">
                  <c:v>1.0734999999999999</c:v>
                </c:pt>
                <c:pt idx="1491">
                  <c:v>1.0749000000000002</c:v>
                </c:pt>
                <c:pt idx="1492">
                  <c:v>1.0888</c:v>
                </c:pt>
                <c:pt idx="1493">
                  <c:v>1.0893000000000002</c:v>
                </c:pt>
                <c:pt idx="1494">
                  <c:v>1.0949</c:v>
                </c:pt>
                <c:pt idx="1495">
                  <c:v>1.0919999999999999</c:v>
                </c:pt>
                <c:pt idx="1496">
                  <c:v>1.0678000000000001</c:v>
                </c:pt>
                <c:pt idx="1497">
                  <c:v>1.0430999999999999</c:v>
                </c:pt>
                <c:pt idx="1498">
                  <c:v>1.0524</c:v>
                </c:pt>
                <c:pt idx="1499">
                  <c:v>1.0552000000000001</c:v>
                </c:pt>
                <c:pt idx="1500">
                  <c:v>1.0558000000000001</c:v>
                </c:pt>
                <c:pt idx="1501">
                  <c:v>1.0709</c:v>
                </c:pt>
                <c:pt idx="1502">
                  <c:v>1.0661</c:v>
                </c:pt>
                <c:pt idx="1503">
                  <c:v>1.0784</c:v>
                </c:pt>
                <c:pt idx="1504">
                  <c:v>1.0711000000000002</c:v>
                </c:pt>
                <c:pt idx="1505">
                  <c:v>1.0844</c:v>
                </c:pt>
                <c:pt idx="1506">
                  <c:v>1.0758000000000001</c:v>
                </c:pt>
                <c:pt idx="1507">
                  <c:v>1.0705</c:v>
                </c:pt>
                <c:pt idx="1508">
                  <c:v>1.0659000000000001</c:v>
                </c:pt>
                <c:pt idx="1509">
                  <c:v>1.0504</c:v>
                </c:pt>
                <c:pt idx="1510">
                  <c:v>1.0589</c:v>
                </c:pt>
                <c:pt idx="1511">
                  <c:v>1.0648</c:v>
                </c:pt>
                <c:pt idx="1512">
                  <c:v>1.0680000000000001</c:v>
                </c:pt>
                <c:pt idx="1513">
                  <c:v>1.0628</c:v>
                </c:pt>
                <c:pt idx="1514">
                  <c:v>1.0622999999999998</c:v>
                </c:pt>
                <c:pt idx="1515">
                  <c:v>1.0627000000000002</c:v>
                </c:pt>
                <c:pt idx="1516">
                  <c:v>1.0682</c:v>
                </c:pt>
                <c:pt idx="1517">
                  <c:v>1.0761000000000001</c:v>
                </c:pt>
                <c:pt idx="1518">
                  <c:v>1.0830000000000002</c:v>
                </c:pt>
                <c:pt idx="1519">
                  <c:v>1.0844999999999998</c:v>
                </c:pt>
                <c:pt idx="1520">
                  <c:v>1.0824</c:v>
                </c:pt>
                <c:pt idx="1521">
                  <c:v>1.0730000000000002</c:v>
                </c:pt>
                <c:pt idx="1522">
                  <c:v>1.0719000000000001</c:v>
                </c:pt>
                <c:pt idx="1523">
                  <c:v>1.0797999999999999</c:v>
                </c:pt>
                <c:pt idx="1524">
                  <c:v>1.0680000000000001</c:v>
                </c:pt>
                <c:pt idx="1525">
                  <c:v>1.0625</c:v>
                </c:pt>
                <c:pt idx="1526">
                  <c:v>1.0691999999999999</c:v>
                </c:pt>
                <c:pt idx="1527">
                  <c:v>1.0828</c:v>
                </c:pt>
                <c:pt idx="1528">
                  <c:v>1.0804</c:v>
                </c:pt>
                <c:pt idx="1529">
                  <c:v>1.0780000000000001</c:v>
                </c:pt>
                <c:pt idx="1530">
                  <c:v>1.087</c:v>
                </c:pt>
                <c:pt idx="1531">
                  <c:v>1.0872999999999999</c:v>
                </c:pt>
                <c:pt idx="1532">
                  <c:v>1.1013999999999999</c:v>
                </c:pt>
                <c:pt idx="1533">
                  <c:v>1.1032</c:v>
                </c:pt>
                <c:pt idx="1534">
                  <c:v>1.1015999999999999</c:v>
                </c:pt>
                <c:pt idx="1535">
                  <c:v>1.0929</c:v>
                </c:pt>
                <c:pt idx="1536">
                  <c:v>1.0831</c:v>
                </c:pt>
                <c:pt idx="1537">
                  <c:v>1.0786000000000002</c:v>
                </c:pt>
                <c:pt idx="1538">
                  <c:v>1.0851</c:v>
                </c:pt>
                <c:pt idx="1539">
                  <c:v>1.0880000000000001</c:v>
                </c:pt>
                <c:pt idx="1540">
                  <c:v>1.0861000000000001</c:v>
                </c:pt>
                <c:pt idx="1541">
                  <c:v>1.0985</c:v>
                </c:pt>
                <c:pt idx="1542">
                  <c:v>1.1225000000000001</c:v>
                </c:pt>
                <c:pt idx="1543">
                  <c:v>1.1174000000000002</c:v>
                </c:pt>
                <c:pt idx="1544">
                  <c:v>1.1175999999999999</c:v>
                </c:pt>
                <c:pt idx="1545">
                  <c:v>1.1100000000000001</c:v>
                </c:pt>
                <c:pt idx="1546">
                  <c:v>1.1209</c:v>
                </c:pt>
                <c:pt idx="1547">
                  <c:v>1.1137000000000001</c:v>
                </c:pt>
                <c:pt idx="1548">
                  <c:v>1.1178999999999999</c:v>
                </c:pt>
                <c:pt idx="1549">
                  <c:v>1.1181999999999999</c:v>
                </c:pt>
                <c:pt idx="1550">
                  <c:v>1.1212</c:v>
                </c:pt>
                <c:pt idx="1551">
                  <c:v>1.1200000000000001</c:v>
                </c:pt>
                <c:pt idx="1552">
                  <c:v>1.1078000000000001</c:v>
                </c:pt>
                <c:pt idx="1553">
                  <c:v>1.1031</c:v>
                </c:pt>
                <c:pt idx="1554">
                  <c:v>1.1133000000000002</c:v>
                </c:pt>
                <c:pt idx="1555">
                  <c:v>1.1303999999999998</c:v>
                </c:pt>
                <c:pt idx="1556">
                  <c:v>1.1377999999999999</c:v>
                </c:pt>
                <c:pt idx="1557">
                  <c:v>1.1508</c:v>
                </c:pt>
                <c:pt idx="1558">
                  <c:v>1.1418999999999999</c:v>
                </c:pt>
                <c:pt idx="1559">
                  <c:v>1.1525999999999998</c:v>
                </c:pt>
                <c:pt idx="1560">
                  <c:v>1.1468</c:v>
                </c:pt>
                <c:pt idx="1561">
                  <c:v>1.0981000000000001</c:v>
                </c:pt>
                <c:pt idx="1562">
                  <c:v>1.1068</c:v>
                </c:pt>
                <c:pt idx="1563">
                  <c:v>1.1037000000000001</c:v>
                </c:pt>
                <c:pt idx="1564">
                  <c:v>1.1113</c:v>
                </c:pt>
                <c:pt idx="1565">
                  <c:v>1.0941999999999998</c:v>
                </c:pt>
                <c:pt idx="1566">
                  <c:v>1.0997999999999999</c:v>
                </c:pt>
                <c:pt idx="1567">
                  <c:v>1.1000000000000001</c:v>
                </c:pt>
                <c:pt idx="1568">
                  <c:v>1.1102000000000001</c:v>
                </c:pt>
                <c:pt idx="1569">
                  <c:v>1.1113999999999999</c:v>
                </c:pt>
                <c:pt idx="1570">
                  <c:v>1.1005</c:v>
                </c:pt>
                <c:pt idx="1571">
                  <c:v>1.0886000000000002</c:v>
                </c:pt>
                <c:pt idx="1572">
                  <c:v>1.1055000000000001</c:v>
                </c:pt>
                <c:pt idx="1573">
                  <c:v>1.1019999999999999</c:v>
                </c:pt>
                <c:pt idx="1574">
                  <c:v>1.0733000000000001</c:v>
                </c:pt>
                <c:pt idx="1575">
                  <c:v>1.0813999999999999</c:v>
                </c:pt>
                <c:pt idx="1576">
                  <c:v>1.0862000000000001</c:v>
                </c:pt>
                <c:pt idx="1577">
                  <c:v>1.0741000000000001</c:v>
                </c:pt>
                <c:pt idx="1578">
                  <c:v>1.0758000000000001</c:v>
                </c:pt>
                <c:pt idx="1579">
                  <c:v>1.0677000000000001</c:v>
                </c:pt>
                <c:pt idx="1580">
                  <c:v>1.0755000000000001</c:v>
                </c:pt>
                <c:pt idx="1581">
                  <c:v>1.0852000000000002</c:v>
                </c:pt>
                <c:pt idx="1582">
                  <c:v>1.0806</c:v>
                </c:pt>
                <c:pt idx="1583">
                  <c:v>1.0858000000000001</c:v>
                </c:pt>
                <c:pt idx="1584">
                  <c:v>1.0716999999999999</c:v>
                </c:pt>
                <c:pt idx="1585">
                  <c:v>1.0831</c:v>
                </c:pt>
                <c:pt idx="1586">
                  <c:v>1.0872999999999999</c:v>
                </c:pt>
                <c:pt idx="1587">
                  <c:v>1.0856000000000001</c:v>
                </c:pt>
                <c:pt idx="1588">
                  <c:v>1.0963999999999998</c:v>
                </c:pt>
                <c:pt idx="1589">
                  <c:v>1.1030000000000002</c:v>
                </c:pt>
                <c:pt idx="1590">
                  <c:v>1.1037000000000001</c:v>
                </c:pt>
                <c:pt idx="1591">
                  <c:v>1.0924</c:v>
                </c:pt>
                <c:pt idx="1592">
                  <c:v>1.0936000000000001</c:v>
                </c:pt>
                <c:pt idx="1593">
                  <c:v>1.0924</c:v>
                </c:pt>
                <c:pt idx="1594">
                  <c:v>1.0737000000000001</c:v>
                </c:pt>
                <c:pt idx="1595">
                  <c:v>1.0569</c:v>
                </c:pt>
                <c:pt idx="1596">
                  <c:v>1.0543</c:v>
                </c:pt>
                <c:pt idx="1597">
                  <c:v>1.0206999999999999</c:v>
                </c:pt>
                <c:pt idx="1598">
                  <c:v>0.9897999999999999</c:v>
                </c:pt>
                <c:pt idx="1599">
                  <c:v>0.99080000000000013</c:v>
                </c:pt>
                <c:pt idx="1600">
                  <c:v>0.96020000000000005</c:v>
                </c:pt>
                <c:pt idx="1601">
                  <c:v>1.0019999999999998</c:v>
                </c:pt>
                <c:pt idx="1602">
                  <c:v>1.0009000000000001</c:v>
                </c:pt>
                <c:pt idx="1603">
                  <c:v>1.0136000000000001</c:v>
                </c:pt>
                <c:pt idx="1604">
                  <c:v>0.99669999999999992</c:v>
                </c:pt>
                <c:pt idx="1605">
                  <c:v>1.0090999999999999</c:v>
                </c:pt>
                <c:pt idx="1606">
                  <c:v>0.99879999999999991</c:v>
                </c:pt>
                <c:pt idx="1607">
                  <c:v>0.99289999999999989</c:v>
                </c:pt>
                <c:pt idx="1608">
                  <c:v>0.99349999999999994</c:v>
                </c:pt>
                <c:pt idx="1609">
                  <c:v>0.99259999999999993</c:v>
                </c:pt>
                <c:pt idx="1610">
                  <c:v>0.97599999999999998</c:v>
                </c:pt>
                <c:pt idx="1611">
                  <c:v>0.97629999999999995</c:v>
                </c:pt>
                <c:pt idx="1612">
                  <c:v>0.97370000000000001</c:v>
                </c:pt>
                <c:pt idx="1613">
                  <c:v>1.004</c:v>
                </c:pt>
                <c:pt idx="1614">
                  <c:v>0.99909999999999999</c:v>
                </c:pt>
                <c:pt idx="1615">
                  <c:v>1.0216999999999998</c:v>
                </c:pt>
                <c:pt idx="1616">
                  <c:v>1.018</c:v>
                </c:pt>
                <c:pt idx="1617">
                  <c:v>1.0056</c:v>
                </c:pt>
                <c:pt idx="1618">
                  <c:v>1.0137</c:v>
                </c:pt>
                <c:pt idx="1619">
                  <c:v>1.0231000000000001</c:v>
                </c:pt>
                <c:pt idx="1620">
                  <c:v>1.0231999999999999</c:v>
                </c:pt>
                <c:pt idx="1621">
                  <c:v>1.0172999999999999</c:v>
                </c:pt>
                <c:pt idx="1622">
                  <c:v>1.0158</c:v>
                </c:pt>
                <c:pt idx="1623">
                  <c:v>0.99990000000000012</c:v>
                </c:pt>
                <c:pt idx="1624">
                  <c:v>0.97530000000000006</c:v>
                </c:pt>
                <c:pt idx="1625">
                  <c:v>0.99180000000000001</c:v>
                </c:pt>
                <c:pt idx="1626">
                  <c:v>0.97160000000000002</c:v>
                </c:pt>
                <c:pt idx="1627">
                  <c:v>0.98169999999999991</c:v>
                </c:pt>
                <c:pt idx="1628">
                  <c:v>0.98349999999999993</c:v>
                </c:pt>
                <c:pt idx="1629">
                  <c:v>0.98499999999999999</c:v>
                </c:pt>
                <c:pt idx="1630">
                  <c:v>1.0068000000000001</c:v>
                </c:pt>
                <c:pt idx="1631">
                  <c:v>1.0261000000000002</c:v>
                </c:pt>
                <c:pt idx="1632">
                  <c:v>1.0386000000000002</c:v>
                </c:pt>
                <c:pt idx="1633">
                  <c:v>1.0316000000000001</c:v>
                </c:pt>
                <c:pt idx="1634">
                  <c:v>1.0238999999999998</c:v>
                </c:pt>
                <c:pt idx="1635">
                  <c:v>1.0311000000000001</c:v>
                </c:pt>
                <c:pt idx="1636">
                  <c:v>1.038</c:v>
                </c:pt>
                <c:pt idx="1637">
                  <c:v>1.0412000000000001</c:v>
                </c:pt>
                <c:pt idx="1638">
                  <c:v>1.0424</c:v>
                </c:pt>
                <c:pt idx="1639">
                  <c:v>1.0387</c:v>
                </c:pt>
                <c:pt idx="1640">
                  <c:v>1.0437000000000001</c:v>
                </c:pt>
                <c:pt idx="1641">
                  <c:v>1.0438000000000001</c:v>
                </c:pt>
                <c:pt idx="1642">
                  <c:v>1.0549000000000002</c:v>
                </c:pt>
                <c:pt idx="1643">
                  <c:v>1.0493000000000001</c:v>
                </c:pt>
                <c:pt idx="1644">
                  <c:v>1.0463</c:v>
                </c:pt>
                <c:pt idx="1645">
                  <c:v>1.0412000000000001</c:v>
                </c:pt>
                <c:pt idx="1646">
                  <c:v>1.0447</c:v>
                </c:pt>
                <c:pt idx="1647">
                  <c:v>1.0484</c:v>
                </c:pt>
                <c:pt idx="1648">
                  <c:v>1.0503</c:v>
                </c:pt>
                <c:pt idx="1649">
                  <c:v>1.0649000000000002</c:v>
                </c:pt>
                <c:pt idx="1650">
                  <c:v>1.0569999999999999</c:v>
                </c:pt>
                <c:pt idx="1651">
                  <c:v>1.0629</c:v>
                </c:pt>
                <c:pt idx="1652">
                  <c:v>1.0474000000000001</c:v>
                </c:pt>
                <c:pt idx="1653">
                  <c:v>1.0341</c:v>
                </c:pt>
                <c:pt idx="1654">
                  <c:v>1.0156000000000001</c:v>
                </c:pt>
                <c:pt idx="1655">
                  <c:v>1.0234000000000001</c:v>
                </c:pt>
                <c:pt idx="1656">
                  <c:v>1.008</c:v>
                </c:pt>
                <c:pt idx="1657">
                  <c:v>0.97750000000000004</c:v>
                </c:pt>
                <c:pt idx="1658">
                  <c:v>0.99759999999999993</c:v>
                </c:pt>
                <c:pt idx="1659">
                  <c:v>0.99210000000000009</c:v>
                </c:pt>
                <c:pt idx="1660">
                  <c:v>0.99909999999999999</c:v>
                </c:pt>
                <c:pt idx="1661">
                  <c:v>0.98409999999999997</c:v>
                </c:pt>
                <c:pt idx="1662">
                  <c:v>0.99270000000000014</c:v>
                </c:pt>
                <c:pt idx="1663">
                  <c:v>0.99340000000000006</c:v>
                </c:pt>
                <c:pt idx="1664">
                  <c:v>0.99240000000000006</c:v>
                </c:pt>
                <c:pt idx="1665">
                  <c:v>1.0024000000000002</c:v>
                </c:pt>
                <c:pt idx="1666">
                  <c:v>1.0075999999999998</c:v>
                </c:pt>
                <c:pt idx="1667">
                  <c:v>1.0009999999999999</c:v>
                </c:pt>
                <c:pt idx="1668">
                  <c:v>1.0005000000000002</c:v>
                </c:pt>
                <c:pt idx="1669">
                  <c:v>1.004</c:v>
                </c:pt>
                <c:pt idx="1670">
                  <c:v>1.0249000000000001</c:v>
                </c:pt>
                <c:pt idx="1671">
                  <c:v>1.0282</c:v>
                </c:pt>
                <c:pt idx="1672">
                  <c:v>1.0330000000000001</c:v>
                </c:pt>
                <c:pt idx="1673">
                  <c:v>1.0268999999999999</c:v>
                </c:pt>
                <c:pt idx="1674">
                  <c:v>1.0168000000000001</c:v>
                </c:pt>
                <c:pt idx="1675">
                  <c:v>1.0212999999999999</c:v>
                </c:pt>
                <c:pt idx="1676">
                  <c:v>1.0234999999999999</c:v>
                </c:pt>
                <c:pt idx="1677">
                  <c:v>1.0286000000000002</c:v>
                </c:pt>
                <c:pt idx="1678">
                  <c:v>1.0246999999999999</c:v>
                </c:pt>
                <c:pt idx="1679">
                  <c:v>1.0211000000000001</c:v>
                </c:pt>
                <c:pt idx="1680">
                  <c:v>1.0285</c:v>
                </c:pt>
                <c:pt idx="1681">
                  <c:v>1.0465</c:v>
                </c:pt>
                <c:pt idx="1682">
                  <c:v>1.0588</c:v>
                </c:pt>
                <c:pt idx="1683">
                  <c:v>1.0568</c:v>
                </c:pt>
                <c:pt idx="1684">
                  <c:v>1.0608000000000002</c:v>
                </c:pt>
                <c:pt idx="1685">
                  <c:v>1.0471999999999999</c:v>
                </c:pt>
                <c:pt idx="1686">
                  <c:v>1.0412999999999999</c:v>
                </c:pt>
                <c:pt idx="1687">
                  <c:v>1.0449000000000002</c:v>
                </c:pt>
                <c:pt idx="1688">
                  <c:v>1.0450999999999999</c:v>
                </c:pt>
                <c:pt idx="1689">
                  <c:v>1.0556000000000001</c:v>
                </c:pt>
                <c:pt idx="1690">
                  <c:v>1.0493000000000001</c:v>
                </c:pt>
                <c:pt idx="1691">
                  <c:v>1.0630000000000002</c:v>
                </c:pt>
                <c:pt idx="1692">
                  <c:v>1.0597999999999999</c:v>
                </c:pt>
                <c:pt idx="1693">
                  <c:v>1.0766999999999998</c:v>
                </c:pt>
                <c:pt idx="1694">
                  <c:v>1.0774000000000001</c:v>
                </c:pt>
                <c:pt idx="1695">
                  <c:v>1.0685</c:v>
                </c:pt>
                <c:pt idx="1696">
                  <c:v>1.0707</c:v>
                </c:pt>
                <c:pt idx="1697">
                  <c:v>1.0647</c:v>
                </c:pt>
                <c:pt idx="1698">
                  <c:v>1.0744</c:v>
                </c:pt>
                <c:pt idx="1699">
                  <c:v>1.0946</c:v>
                </c:pt>
                <c:pt idx="1700">
                  <c:v>1.0903999999999998</c:v>
                </c:pt>
                <c:pt idx="1701">
                  <c:v>1.1159000000000001</c:v>
                </c:pt>
                <c:pt idx="1702">
                  <c:v>1.1194999999999999</c:v>
                </c:pt>
                <c:pt idx="1703">
                  <c:v>1.1261000000000001</c:v>
                </c:pt>
                <c:pt idx="1704">
                  <c:v>1.1234999999999999</c:v>
                </c:pt>
                <c:pt idx="1705">
                  <c:v>1.1131</c:v>
                </c:pt>
                <c:pt idx="1706">
                  <c:v>1.1033999999999999</c:v>
                </c:pt>
                <c:pt idx="1707">
                  <c:v>1.1073</c:v>
                </c:pt>
                <c:pt idx="1708">
                  <c:v>1.1033000000000002</c:v>
                </c:pt>
                <c:pt idx="1709">
                  <c:v>1.1130000000000002</c:v>
                </c:pt>
                <c:pt idx="1710">
                  <c:v>1.0908000000000002</c:v>
                </c:pt>
                <c:pt idx="1711">
                  <c:v>1.0819999999999999</c:v>
                </c:pt>
                <c:pt idx="1712">
                  <c:v>1.0878000000000001</c:v>
                </c:pt>
                <c:pt idx="1713">
                  <c:v>1.0936000000000001</c:v>
                </c:pt>
                <c:pt idx="1714">
                  <c:v>1.1203999999999998</c:v>
                </c:pt>
                <c:pt idx="1715">
                  <c:v>1.1043000000000001</c:v>
                </c:pt>
                <c:pt idx="1716">
                  <c:v>1.1028</c:v>
                </c:pt>
                <c:pt idx="1717">
                  <c:v>1.0693000000000001</c:v>
                </c:pt>
                <c:pt idx="1718">
                  <c:v>1.0608000000000002</c:v>
                </c:pt>
                <c:pt idx="1719">
                  <c:v>1.06</c:v>
                </c:pt>
                <c:pt idx="1720">
                  <c:v>1.0528</c:v>
                </c:pt>
                <c:pt idx="1721">
                  <c:v>1.0580000000000001</c:v>
                </c:pt>
                <c:pt idx="1722">
                  <c:v>1.0634999999999999</c:v>
                </c:pt>
                <c:pt idx="1723">
                  <c:v>1.0759000000000001</c:v>
                </c:pt>
                <c:pt idx="1724">
                  <c:v>1.0643</c:v>
                </c:pt>
                <c:pt idx="1725">
                  <c:v>1.0663</c:v>
                </c:pt>
                <c:pt idx="1726">
                  <c:v>1.0621</c:v>
                </c:pt>
                <c:pt idx="1727">
                  <c:v>1.0301</c:v>
                </c:pt>
                <c:pt idx="1728">
                  <c:v>1.0253999999999999</c:v>
                </c:pt>
                <c:pt idx="1729">
                  <c:v>1.0202</c:v>
                </c:pt>
                <c:pt idx="1730">
                  <c:v>1.0324</c:v>
                </c:pt>
                <c:pt idx="1731">
                  <c:v>1.05</c:v>
                </c:pt>
                <c:pt idx="1732">
                  <c:v>1.0802</c:v>
                </c:pt>
                <c:pt idx="1733">
                  <c:v>1.0787</c:v>
                </c:pt>
                <c:pt idx="1734">
                  <c:v>1.089</c:v>
                </c:pt>
                <c:pt idx="1735">
                  <c:v>1.0949</c:v>
                </c:pt>
                <c:pt idx="1736">
                  <c:v>1.0943000000000001</c:v>
                </c:pt>
                <c:pt idx="1737">
                  <c:v>1.0885</c:v>
                </c:pt>
                <c:pt idx="1738">
                  <c:v>1.1002000000000001</c:v>
                </c:pt>
                <c:pt idx="1739">
                  <c:v>1.0849000000000002</c:v>
                </c:pt>
                <c:pt idx="1740">
                  <c:v>1.0761000000000001</c:v>
                </c:pt>
                <c:pt idx="1741">
                  <c:v>1.0580000000000001</c:v>
                </c:pt>
                <c:pt idx="1742">
                  <c:v>1.0611000000000002</c:v>
                </c:pt>
                <c:pt idx="1743">
                  <c:v>1.0659999999999998</c:v>
                </c:pt>
                <c:pt idx="1744">
                  <c:v>1.0804</c:v>
                </c:pt>
                <c:pt idx="1745">
                  <c:v>1.1158000000000001</c:v>
                </c:pt>
                <c:pt idx="1746">
                  <c:v>1.1094999999999999</c:v>
                </c:pt>
                <c:pt idx="1747">
                  <c:v>1.0918999999999999</c:v>
                </c:pt>
                <c:pt idx="1748">
                  <c:v>1.0833000000000002</c:v>
                </c:pt>
                <c:pt idx="1749">
                  <c:v>1.0896000000000001</c:v>
                </c:pt>
                <c:pt idx="1750">
                  <c:v>1.0644999999999998</c:v>
                </c:pt>
                <c:pt idx="1751">
                  <c:v>1.0680000000000001</c:v>
                </c:pt>
                <c:pt idx="1752">
                  <c:v>1.0794999999999999</c:v>
                </c:pt>
                <c:pt idx="1753">
                  <c:v>1.0784</c:v>
                </c:pt>
                <c:pt idx="1754">
                  <c:v>1.0737999999999999</c:v>
                </c:pt>
                <c:pt idx="1755">
                  <c:v>1.0648</c:v>
                </c:pt>
                <c:pt idx="1756">
                  <c:v>1.0812999999999999</c:v>
                </c:pt>
                <c:pt idx="1757">
                  <c:v>1.0768</c:v>
                </c:pt>
                <c:pt idx="1758">
                  <c:v>1.0793000000000001</c:v>
                </c:pt>
                <c:pt idx="1759">
                  <c:v>1.0702</c:v>
                </c:pt>
                <c:pt idx="1760">
                  <c:v>1.0609</c:v>
                </c:pt>
                <c:pt idx="1761">
                  <c:v>1.0467</c:v>
                </c:pt>
                <c:pt idx="1762">
                  <c:v>1.01</c:v>
                </c:pt>
                <c:pt idx="1763">
                  <c:v>1.0093000000000001</c:v>
                </c:pt>
                <c:pt idx="1764">
                  <c:v>1.0199</c:v>
                </c:pt>
                <c:pt idx="1765">
                  <c:v>1.0282</c:v>
                </c:pt>
                <c:pt idx="1766">
                  <c:v>1.0327000000000002</c:v>
                </c:pt>
                <c:pt idx="1767">
                  <c:v>1.0261000000000002</c:v>
                </c:pt>
                <c:pt idx="1768">
                  <c:v>1.0047999999999999</c:v>
                </c:pt>
                <c:pt idx="1769">
                  <c:v>1.0244</c:v>
                </c:pt>
                <c:pt idx="1770">
                  <c:v>1.0245</c:v>
                </c:pt>
                <c:pt idx="1771">
                  <c:v>1.0234999999999999</c:v>
                </c:pt>
                <c:pt idx="1772">
                  <c:v>1.0150999999999999</c:v>
                </c:pt>
                <c:pt idx="1773">
                  <c:v>0.98930000000000007</c:v>
                </c:pt>
                <c:pt idx="1774">
                  <c:v>0.9961000000000001</c:v>
                </c:pt>
                <c:pt idx="1775">
                  <c:v>1.0072999999999999</c:v>
                </c:pt>
                <c:pt idx="1776">
                  <c:v>1.0103</c:v>
                </c:pt>
                <c:pt idx="1777">
                  <c:v>1.0318000000000001</c:v>
                </c:pt>
                <c:pt idx="1778">
                  <c:v>1.0334999999999999</c:v>
                </c:pt>
                <c:pt idx="1779">
                  <c:v>1.0488999999999999</c:v>
                </c:pt>
                <c:pt idx="1780">
                  <c:v>1.0449999999999999</c:v>
                </c:pt>
                <c:pt idx="1781">
                  <c:v>1.0413999999999999</c:v>
                </c:pt>
                <c:pt idx="1782">
                  <c:v>1.0526</c:v>
                </c:pt>
                <c:pt idx="1783">
                  <c:v>1.0528</c:v>
                </c:pt>
                <c:pt idx="1784">
                  <c:v>1.0534999999999999</c:v>
                </c:pt>
                <c:pt idx="1785">
                  <c:v>1.0652999999999999</c:v>
                </c:pt>
                <c:pt idx="1786">
                  <c:v>1.0581</c:v>
                </c:pt>
                <c:pt idx="1787">
                  <c:v>1.0594999999999999</c:v>
                </c:pt>
                <c:pt idx="1788">
                  <c:v>1.0509999999999999</c:v>
                </c:pt>
                <c:pt idx="1789">
                  <c:v>1.0503</c:v>
                </c:pt>
                <c:pt idx="1790">
                  <c:v>1.0575000000000001</c:v>
                </c:pt>
                <c:pt idx="1791">
                  <c:v>1.0558000000000001</c:v>
                </c:pt>
                <c:pt idx="1792">
                  <c:v>1.0572999999999999</c:v>
                </c:pt>
                <c:pt idx="1793">
                  <c:v>1.0580000000000001</c:v>
                </c:pt>
                <c:pt idx="1794">
                  <c:v>1.0618000000000001</c:v>
                </c:pt>
                <c:pt idx="1795">
                  <c:v>1.0616999999999999</c:v>
                </c:pt>
                <c:pt idx="1796">
                  <c:v>1.0615999999999999</c:v>
                </c:pt>
                <c:pt idx="1797">
                  <c:v>1.081</c:v>
                </c:pt>
                <c:pt idx="1798">
                  <c:v>1.0962000000000001</c:v>
                </c:pt>
                <c:pt idx="1799">
                  <c:v>1.0992</c:v>
                </c:pt>
                <c:pt idx="1800">
                  <c:v>1.0977000000000001</c:v>
                </c:pt>
                <c:pt idx="1801">
                  <c:v>1.0852999999999999</c:v>
                </c:pt>
                <c:pt idx="1802">
                  <c:v>1.0756999999999999</c:v>
                </c:pt>
                <c:pt idx="1803">
                  <c:v>1.0803</c:v>
                </c:pt>
                <c:pt idx="1804">
                  <c:v>1.0805</c:v>
                </c:pt>
                <c:pt idx="1805">
                  <c:v>1.0874999999999999</c:v>
                </c:pt>
                <c:pt idx="1806">
                  <c:v>1.0915000000000001</c:v>
                </c:pt>
                <c:pt idx="1807">
                  <c:v>1.1007</c:v>
                </c:pt>
                <c:pt idx="1808">
                  <c:v>1.0922999999999998</c:v>
                </c:pt>
                <c:pt idx="1809">
                  <c:v>1.1008000000000002</c:v>
                </c:pt>
                <c:pt idx="1810">
                  <c:v>1.1008000000000002</c:v>
                </c:pt>
                <c:pt idx="1811">
                  <c:v>1.1113999999999999</c:v>
                </c:pt>
                <c:pt idx="1812">
                  <c:v>1.1375</c:v>
                </c:pt>
                <c:pt idx="1813">
                  <c:v>1.1487000000000001</c:v>
                </c:pt>
                <c:pt idx="1814">
                  <c:v>1.1472</c:v>
                </c:pt>
                <c:pt idx="1815">
                  <c:v>1.1488999999999998</c:v>
                </c:pt>
                <c:pt idx="1816">
                  <c:v>1.1444999999999999</c:v>
                </c:pt>
                <c:pt idx="1817">
                  <c:v>1.1500999999999999</c:v>
                </c:pt>
                <c:pt idx="1818">
                  <c:v>1.151</c:v>
                </c:pt>
                <c:pt idx="1819">
                  <c:v>1.155</c:v>
                </c:pt>
                <c:pt idx="1820">
                  <c:v>1.1638999999999999</c:v>
                </c:pt>
                <c:pt idx="1821">
                  <c:v>1.1669</c:v>
                </c:pt>
                <c:pt idx="1822">
                  <c:v>1.1524000000000001</c:v>
                </c:pt>
                <c:pt idx="1823">
                  <c:v>1.1558999999999999</c:v>
                </c:pt>
                <c:pt idx="1824">
                  <c:v>1.1662999999999999</c:v>
                </c:pt>
                <c:pt idx="1825">
                  <c:v>1.1744999999999999</c:v>
                </c:pt>
                <c:pt idx="1826">
                  <c:v>1.1798</c:v>
                </c:pt>
                <c:pt idx="1827">
                  <c:v>1.1606000000000001</c:v>
                </c:pt>
                <c:pt idx="1828">
                  <c:v>1.1765999999999999</c:v>
                </c:pt>
                <c:pt idx="1829">
                  <c:v>1.1688999999999998</c:v>
                </c:pt>
                <c:pt idx="1830">
                  <c:v>1.1665000000000001</c:v>
                </c:pt>
                <c:pt idx="1831">
                  <c:v>1.1677999999999999</c:v>
                </c:pt>
                <c:pt idx="1832">
                  <c:v>1.1688000000000001</c:v>
                </c:pt>
                <c:pt idx="1833">
                  <c:v>1.1531</c:v>
                </c:pt>
                <c:pt idx="1834">
                  <c:v>1.1576</c:v>
                </c:pt>
                <c:pt idx="1835">
                  <c:v>1.1577000000000002</c:v>
                </c:pt>
                <c:pt idx="1836">
                  <c:v>1.1863999999999999</c:v>
                </c:pt>
                <c:pt idx="1837">
                  <c:v>1.1884999999999999</c:v>
                </c:pt>
                <c:pt idx="1838">
                  <c:v>1.2012</c:v>
                </c:pt>
                <c:pt idx="1839">
                  <c:v>1.1966999999999999</c:v>
                </c:pt>
                <c:pt idx="1840">
                  <c:v>1.2124000000000001</c:v>
                </c:pt>
                <c:pt idx="1841">
                  <c:v>1.2128999999999999</c:v>
                </c:pt>
                <c:pt idx="1842">
                  <c:v>1.2157</c:v>
                </c:pt>
                <c:pt idx="1843">
                  <c:v>1.2109000000000001</c:v>
                </c:pt>
                <c:pt idx="1844">
                  <c:v>1.2136000000000002</c:v>
                </c:pt>
                <c:pt idx="1845">
                  <c:v>1.2149000000000001</c:v>
                </c:pt>
                <c:pt idx="1846">
                  <c:v>1.2372999999999998</c:v>
                </c:pt>
                <c:pt idx="1847">
                  <c:v>1.2472000000000001</c:v>
                </c:pt>
                <c:pt idx="1848">
                  <c:v>1.2504</c:v>
                </c:pt>
                <c:pt idx="1849">
                  <c:v>1.2468999999999999</c:v>
                </c:pt>
                <c:pt idx="1850">
                  <c:v>1.2428999999999999</c:v>
                </c:pt>
                <c:pt idx="1851">
                  <c:v>1.2361000000000002</c:v>
                </c:pt>
                <c:pt idx="1852">
                  <c:v>1.2412000000000001</c:v>
                </c:pt>
                <c:pt idx="1853">
                  <c:v>1.2563</c:v>
                </c:pt>
                <c:pt idx="1854">
                  <c:v>1.2578</c:v>
                </c:pt>
                <c:pt idx="1855">
                  <c:v>1.2601</c:v>
                </c:pt>
                <c:pt idx="1856">
                  <c:v>1.2616000000000001</c:v>
                </c:pt>
                <c:pt idx="1857">
                  <c:v>1.2641999999999998</c:v>
                </c:pt>
                <c:pt idx="1858">
                  <c:v>1.2575999999999998</c:v>
                </c:pt>
                <c:pt idx="1859">
                  <c:v>1.2649999999999999</c:v>
                </c:pt>
                <c:pt idx="1860">
                  <c:v>1.2741999999999998</c:v>
                </c:pt>
                <c:pt idx="1861">
                  <c:v>1.2603</c:v>
                </c:pt>
                <c:pt idx="1862">
                  <c:v>1.2568999999999999</c:v>
                </c:pt>
                <c:pt idx="1863">
                  <c:v>1.2549000000000001</c:v>
                </c:pt>
                <c:pt idx="1864">
                  <c:v>1.2565999999999999</c:v>
                </c:pt>
                <c:pt idx="1865">
                  <c:v>1.2709000000000001</c:v>
                </c:pt>
                <c:pt idx="1866">
                  <c:v>1.2905000000000002</c:v>
                </c:pt>
                <c:pt idx="1867">
                  <c:v>1.2869999999999999</c:v>
                </c:pt>
                <c:pt idx="1868">
                  <c:v>1.2894999999999999</c:v>
                </c:pt>
                <c:pt idx="1869">
                  <c:v>1.2934999999999999</c:v>
                </c:pt>
                <c:pt idx="1870">
                  <c:v>1.2986000000000002</c:v>
                </c:pt>
                <c:pt idx="1871">
                  <c:v>1.2966</c:v>
                </c:pt>
                <c:pt idx="1872">
                  <c:v>1.2993000000000001</c:v>
                </c:pt>
                <c:pt idx="1873">
                  <c:v>1.3244</c:v>
                </c:pt>
                <c:pt idx="1874">
                  <c:v>1.3247</c:v>
                </c:pt>
                <c:pt idx="1875">
                  <c:v>1.3228</c:v>
                </c:pt>
                <c:pt idx="1876">
                  <c:v>1.3399000000000001</c:v>
                </c:pt>
                <c:pt idx="1877">
                  <c:v>1.3381999999999998</c:v>
                </c:pt>
                <c:pt idx="1878">
                  <c:v>1.3416999999999999</c:v>
                </c:pt>
                <c:pt idx="1879">
                  <c:v>1.3418000000000001</c:v>
                </c:pt>
                <c:pt idx="1880">
                  <c:v>1.347</c:v>
                </c:pt>
                <c:pt idx="1881">
                  <c:v>1.3568</c:v>
                </c:pt>
                <c:pt idx="1882">
                  <c:v>1.3588</c:v>
                </c:pt>
                <c:pt idx="1883">
                  <c:v>1.3537999999999999</c:v>
                </c:pt>
                <c:pt idx="1884">
                  <c:v>1.3204</c:v>
                </c:pt>
                <c:pt idx="1885">
                  <c:v>1.3186000000000002</c:v>
                </c:pt>
                <c:pt idx="1886">
                  <c:v>1.3386000000000002</c:v>
                </c:pt>
                <c:pt idx="1887">
                  <c:v>1.3606</c:v>
                </c:pt>
                <c:pt idx="1888">
                  <c:v>1.3607</c:v>
                </c:pt>
                <c:pt idx="1889">
                  <c:v>1.3606</c:v>
                </c:pt>
                <c:pt idx="1890">
                  <c:v>1.3386000000000002</c:v>
                </c:pt>
                <c:pt idx="1891">
                  <c:v>1.3381999999999998</c:v>
                </c:pt>
                <c:pt idx="1892">
                  <c:v>1.3821000000000001</c:v>
                </c:pt>
                <c:pt idx="1893">
                  <c:v>1.3825000000000001</c:v>
                </c:pt>
                <c:pt idx="1894">
                  <c:v>1.3781000000000001</c:v>
                </c:pt>
                <c:pt idx="1895">
                  <c:v>1.3918999999999999</c:v>
                </c:pt>
                <c:pt idx="1896">
                  <c:v>1.3916999999999999</c:v>
                </c:pt>
                <c:pt idx="1897">
                  <c:v>1.3809</c:v>
                </c:pt>
                <c:pt idx="1898">
                  <c:v>1.3774000000000002</c:v>
                </c:pt>
                <c:pt idx="1899">
                  <c:v>1.3577000000000001</c:v>
                </c:pt>
                <c:pt idx="1900">
                  <c:v>1.3708</c:v>
                </c:pt>
                <c:pt idx="1901">
                  <c:v>1.3938999999999999</c:v>
                </c:pt>
                <c:pt idx="1902">
                  <c:v>1.3958000000000002</c:v>
                </c:pt>
                <c:pt idx="1903">
                  <c:v>1.3987000000000001</c:v>
                </c:pt>
                <c:pt idx="1904">
                  <c:v>1.4108000000000001</c:v>
                </c:pt>
                <c:pt idx="1905">
                  <c:v>1.4349000000000001</c:v>
                </c:pt>
                <c:pt idx="1906">
                  <c:v>1.4338</c:v>
                </c:pt>
                <c:pt idx="1907">
                  <c:v>1.4293</c:v>
                </c:pt>
                <c:pt idx="1908">
                  <c:v>1.4609999999999999</c:v>
                </c:pt>
                <c:pt idx="1909">
                  <c:v>1.4549000000000001</c:v>
                </c:pt>
                <c:pt idx="1910">
                  <c:v>1.43</c:v>
                </c:pt>
                <c:pt idx="1911">
                  <c:v>1.4224000000000001</c:v>
                </c:pt>
                <c:pt idx="1912">
                  <c:v>1.4327000000000001</c:v>
                </c:pt>
                <c:pt idx="1913">
                  <c:v>1.4288999999999998</c:v>
                </c:pt>
                <c:pt idx="1914">
                  <c:v>1.4328000000000001</c:v>
                </c:pt>
                <c:pt idx="1915">
                  <c:v>1.4432</c:v>
                </c:pt>
                <c:pt idx="1916">
                  <c:v>1.444</c:v>
                </c:pt>
                <c:pt idx="1917">
                  <c:v>1.4741</c:v>
                </c:pt>
                <c:pt idx="1918">
                  <c:v>1.4846999999999999</c:v>
                </c:pt>
                <c:pt idx="1919">
                  <c:v>1.4883000000000002</c:v>
                </c:pt>
                <c:pt idx="1920">
                  <c:v>1.4775999999999998</c:v>
                </c:pt>
                <c:pt idx="1921">
                  <c:v>1.5049000000000001</c:v>
                </c:pt>
                <c:pt idx="1922">
                  <c:v>1.5053999999999998</c:v>
                </c:pt>
                <c:pt idx="1923">
                  <c:v>1.5004</c:v>
                </c:pt>
                <c:pt idx="1924">
                  <c:v>1.5130000000000001</c:v>
                </c:pt>
                <c:pt idx="1925">
                  <c:v>1.494</c:v>
                </c:pt>
                <c:pt idx="1926">
                  <c:v>1.4606000000000001</c:v>
                </c:pt>
                <c:pt idx="1927">
                  <c:v>1.472</c:v>
                </c:pt>
                <c:pt idx="1928">
                  <c:v>1.4724000000000002</c:v>
                </c:pt>
                <c:pt idx="1929">
                  <c:v>1.4858000000000002</c:v>
                </c:pt>
                <c:pt idx="1930">
                  <c:v>1.5058</c:v>
                </c:pt>
                <c:pt idx="1931">
                  <c:v>1.5081</c:v>
                </c:pt>
                <c:pt idx="1932">
                  <c:v>1.5241999999999998</c:v>
                </c:pt>
                <c:pt idx="1933">
                  <c:v>1.514</c:v>
                </c:pt>
                <c:pt idx="1934">
                  <c:v>1.5101</c:v>
                </c:pt>
                <c:pt idx="1935">
                  <c:v>1.4993000000000001</c:v>
                </c:pt>
                <c:pt idx="1936">
                  <c:v>1.4955000000000001</c:v>
                </c:pt>
                <c:pt idx="1937">
                  <c:v>1.4953000000000001</c:v>
                </c:pt>
                <c:pt idx="1938">
                  <c:v>1.4962</c:v>
                </c:pt>
                <c:pt idx="1939">
                  <c:v>1.5009999999999999</c:v>
                </c:pt>
                <c:pt idx="1940">
                  <c:v>1.5025999999999999</c:v>
                </c:pt>
                <c:pt idx="1941">
                  <c:v>1.4996</c:v>
                </c:pt>
                <c:pt idx="1942">
                  <c:v>1.4894999999999998</c:v>
                </c:pt>
                <c:pt idx="1943">
                  <c:v>1.4790999999999999</c:v>
                </c:pt>
                <c:pt idx="1944">
                  <c:v>1.4997</c:v>
                </c:pt>
                <c:pt idx="1945">
                  <c:v>1.4944999999999999</c:v>
                </c:pt>
                <c:pt idx="1946">
                  <c:v>1.5008000000000001</c:v>
                </c:pt>
                <c:pt idx="1947">
                  <c:v>1.4965999999999999</c:v>
                </c:pt>
                <c:pt idx="1948">
                  <c:v>1.4974000000000001</c:v>
                </c:pt>
                <c:pt idx="1949">
                  <c:v>1.4924999999999999</c:v>
                </c:pt>
                <c:pt idx="1950">
                  <c:v>1.4987000000000001</c:v>
                </c:pt>
                <c:pt idx="1951">
                  <c:v>1.4881</c:v>
                </c:pt>
                <c:pt idx="1952">
                  <c:v>1.4894999999999998</c:v>
                </c:pt>
                <c:pt idx="1953">
                  <c:v>1.5012999999999999</c:v>
                </c:pt>
                <c:pt idx="1954">
                  <c:v>1.4966999999999999</c:v>
                </c:pt>
                <c:pt idx="1955">
                  <c:v>1.5009000000000001</c:v>
                </c:pt>
                <c:pt idx="1956">
                  <c:v>1.5049999999999999</c:v>
                </c:pt>
                <c:pt idx="1957">
                  <c:v>1.5093000000000001</c:v>
                </c:pt>
                <c:pt idx="1958">
                  <c:v>1.518</c:v>
                </c:pt>
                <c:pt idx="1959">
                  <c:v>1.5418000000000001</c:v>
                </c:pt>
                <c:pt idx="1960">
                  <c:v>1.5463</c:v>
                </c:pt>
                <c:pt idx="1961">
                  <c:v>1.5468000000000002</c:v>
                </c:pt>
                <c:pt idx="1962">
                  <c:v>1.5575000000000001</c:v>
                </c:pt>
                <c:pt idx="1963">
                  <c:v>1.5630000000000002</c:v>
                </c:pt>
                <c:pt idx="1964">
                  <c:v>1.5745999999999998</c:v>
                </c:pt>
                <c:pt idx="1965">
                  <c:v>1.5847000000000002</c:v>
                </c:pt>
                <c:pt idx="1966">
                  <c:v>1.6063000000000001</c:v>
                </c:pt>
                <c:pt idx="1967">
                  <c:v>1.6051999999999997</c:v>
                </c:pt>
                <c:pt idx="1968">
                  <c:v>1.6025999999999998</c:v>
                </c:pt>
                <c:pt idx="1969">
                  <c:v>1.6089999999999998</c:v>
                </c:pt>
                <c:pt idx="1970">
                  <c:v>1.6204000000000003</c:v>
                </c:pt>
                <c:pt idx="1971">
                  <c:v>1.6036000000000001</c:v>
                </c:pt>
                <c:pt idx="1972">
                  <c:v>1.5979000000000001</c:v>
                </c:pt>
                <c:pt idx="1973">
                  <c:v>1.5982999999999998</c:v>
                </c:pt>
                <c:pt idx="1974">
                  <c:v>1.5964999999999998</c:v>
                </c:pt>
                <c:pt idx="1975">
                  <c:v>1.5949</c:v>
                </c:pt>
                <c:pt idx="1976">
                  <c:v>1.6163999999999998</c:v>
                </c:pt>
                <c:pt idx="1977">
                  <c:v>1.6099000000000001</c:v>
                </c:pt>
                <c:pt idx="1978">
                  <c:v>1.5979000000000001</c:v>
                </c:pt>
                <c:pt idx="1979">
                  <c:v>1.6007</c:v>
                </c:pt>
                <c:pt idx="1980">
                  <c:v>1.5968</c:v>
                </c:pt>
                <c:pt idx="1981">
                  <c:v>1.6019999999999999</c:v>
                </c:pt>
                <c:pt idx="1982">
                  <c:v>1.6012999999999999</c:v>
                </c:pt>
                <c:pt idx="1983">
                  <c:v>1.5829000000000002</c:v>
                </c:pt>
                <c:pt idx="1984">
                  <c:v>1.5791000000000002</c:v>
                </c:pt>
                <c:pt idx="1985">
                  <c:v>1.5877999999999997</c:v>
                </c:pt>
                <c:pt idx="1986">
                  <c:v>1.6041000000000003</c:v>
                </c:pt>
                <c:pt idx="1987">
                  <c:v>1.6102999999999996</c:v>
                </c:pt>
                <c:pt idx="1988">
                  <c:v>1.6037000000000001</c:v>
                </c:pt>
                <c:pt idx="1989">
                  <c:v>1.6205000000000001</c:v>
                </c:pt>
                <c:pt idx="1990">
                  <c:v>1.6233999999999997</c:v>
                </c:pt>
                <c:pt idx="1991">
                  <c:v>1.6377999999999997</c:v>
                </c:pt>
                <c:pt idx="1992">
                  <c:v>1.6235000000000002</c:v>
                </c:pt>
                <c:pt idx="1993">
                  <c:v>1.6127999999999998</c:v>
                </c:pt>
                <c:pt idx="1994">
                  <c:v>1.6194</c:v>
                </c:pt>
                <c:pt idx="1995">
                  <c:v>1.6012</c:v>
                </c:pt>
                <c:pt idx="1996">
                  <c:v>1.5756000000000001</c:v>
                </c:pt>
                <c:pt idx="1997">
                  <c:v>1.5888999999999998</c:v>
                </c:pt>
                <c:pt idx="1998">
                  <c:v>1.6047000000000002</c:v>
                </c:pt>
                <c:pt idx="1999">
                  <c:v>1.5969</c:v>
                </c:pt>
                <c:pt idx="2000">
                  <c:v>1.6091000000000002</c:v>
                </c:pt>
                <c:pt idx="2001">
                  <c:v>1.6336000000000002</c:v>
                </c:pt>
                <c:pt idx="2002">
                  <c:v>1.6374000000000002</c:v>
                </c:pt>
                <c:pt idx="2003">
                  <c:v>1.6280000000000001</c:v>
                </c:pt>
                <c:pt idx="2004">
                  <c:v>1.6183999999999998</c:v>
                </c:pt>
                <c:pt idx="2005">
                  <c:v>1.6425000000000001</c:v>
                </c:pt>
                <c:pt idx="2006">
                  <c:v>1.6494</c:v>
                </c:pt>
                <c:pt idx="2007">
                  <c:v>1.6469999999999998</c:v>
                </c:pt>
                <c:pt idx="2008">
                  <c:v>1.6451</c:v>
                </c:pt>
                <c:pt idx="2009">
                  <c:v>1.6317000000000002</c:v>
                </c:pt>
                <c:pt idx="2010">
                  <c:v>1.6525999999999998</c:v>
                </c:pt>
                <c:pt idx="2011">
                  <c:v>1.6676</c:v>
                </c:pt>
                <c:pt idx="2012">
                  <c:v>1.6798000000000002</c:v>
                </c:pt>
                <c:pt idx="2013">
                  <c:v>1.6655000000000002</c:v>
                </c:pt>
                <c:pt idx="2014">
                  <c:v>1.6806000000000001</c:v>
                </c:pt>
                <c:pt idx="2015">
                  <c:v>1.6724000000000001</c:v>
                </c:pt>
                <c:pt idx="2016">
                  <c:v>1.6794</c:v>
                </c:pt>
                <c:pt idx="2017">
                  <c:v>1.6854000000000002</c:v>
                </c:pt>
                <c:pt idx="2018">
                  <c:v>1.7082999999999999</c:v>
                </c:pt>
                <c:pt idx="2019">
                  <c:v>1.7136000000000002</c:v>
                </c:pt>
                <c:pt idx="2020">
                  <c:v>1.7035000000000002</c:v>
                </c:pt>
                <c:pt idx="2021">
                  <c:v>1.7106999999999999</c:v>
                </c:pt>
                <c:pt idx="2022">
                  <c:v>1.7405999999999999</c:v>
                </c:pt>
                <c:pt idx="2023">
                  <c:v>1.7585000000000002</c:v>
                </c:pt>
                <c:pt idx="2024">
                  <c:v>1.7695999999999998</c:v>
                </c:pt>
                <c:pt idx="2025">
                  <c:v>1.7517000000000003</c:v>
                </c:pt>
                <c:pt idx="2026">
                  <c:v>1.7575999999999998</c:v>
                </c:pt>
                <c:pt idx="2027">
                  <c:v>1.7667000000000002</c:v>
                </c:pt>
                <c:pt idx="2028">
                  <c:v>1.7633999999999999</c:v>
                </c:pt>
                <c:pt idx="2029">
                  <c:v>1.7763999999999998</c:v>
                </c:pt>
                <c:pt idx="2030">
                  <c:v>1.7550999999999999</c:v>
                </c:pt>
                <c:pt idx="2031">
                  <c:v>1.7524999999999999</c:v>
                </c:pt>
                <c:pt idx="2032">
                  <c:v>1.7099000000000002</c:v>
                </c:pt>
                <c:pt idx="2033">
                  <c:v>1.7327999999999997</c:v>
                </c:pt>
                <c:pt idx="2034">
                  <c:v>1.7061000000000002</c:v>
                </c:pt>
                <c:pt idx="2035">
                  <c:v>1.7263999999999999</c:v>
                </c:pt>
                <c:pt idx="2036">
                  <c:v>1.7329000000000001</c:v>
                </c:pt>
                <c:pt idx="2037">
                  <c:v>1.7433999999999998</c:v>
                </c:pt>
                <c:pt idx="2038">
                  <c:v>1.7444</c:v>
                </c:pt>
                <c:pt idx="2039">
                  <c:v>1.7425999999999999</c:v>
                </c:pt>
                <c:pt idx="2040">
                  <c:v>1.7506999999999999</c:v>
                </c:pt>
                <c:pt idx="2041">
                  <c:v>1.7720999999999998</c:v>
                </c:pt>
                <c:pt idx="2042">
                  <c:v>1.7747000000000002</c:v>
                </c:pt>
                <c:pt idx="2043">
                  <c:v>1.7586000000000002</c:v>
                </c:pt>
                <c:pt idx="2044">
                  <c:v>1.7542000000000002</c:v>
                </c:pt>
                <c:pt idx="2045">
                  <c:v>1.7619999999999998</c:v>
                </c:pt>
                <c:pt idx="2046">
                  <c:v>1.7217000000000002</c:v>
                </c:pt>
                <c:pt idx="2047">
                  <c:v>1.6726999999999999</c:v>
                </c:pt>
                <c:pt idx="2048">
                  <c:v>1.6914999999999998</c:v>
                </c:pt>
                <c:pt idx="2049">
                  <c:v>1.6876</c:v>
                </c:pt>
                <c:pt idx="2050">
                  <c:v>1.6787000000000001</c:v>
                </c:pt>
                <c:pt idx="2051">
                  <c:v>1.7172000000000003</c:v>
                </c:pt>
                <c:pt idx="2052">
                  <c:v>1.7080000000000002</c:v>
                </c:pt>
                <c:pt idx="2053">
                  <c:v>1.7162999999999999</c:v>
                </c:pt>
                <c:pt idx="2054">
                  <c:v>1.7324000000000002</c:v>
                </c:pt>
                <c:pt idx="2055">
                  <c:v>1.7394000000000001</c:v>
                </c:pt>
                <c:pt idx="2056">
                  <c:v>1.7366000000000001</c:v>
                </c:pt>
                <c:pt idx="2057">
                  <c:v>1.7686999999999999</c:v>
                </c:pt>
                <c:pt idx="2058">
                  <c:v>1.7556</c:v>
                </c:pt>
                <c:pt idx="2059">
                  <c:v>1.7761000000000002</c:v>
                </c:pt>
                <c:pt idx="2060">
                  <c:v>1.7876999999999998</c:v>
                </c:pt>
                <c:pt idx="2061">
                  <c:v>1.8142000000000003</c:v>
                </c:pt>
                <c:pt idx="2062">
                  <c:v>1.8404000000000003</c:v>
                </c:pt>
                <c:pt idx="2063">
                  <c:v>1.8512999999999999</c:v>
                </c:pt>
                <c:pt idx="2064">
                  <c:v>1.8395999999999999</c:v>
                </c:pt>
                <c:pt idx="2065">
                  <c:v>1.8644999999999998</c:v>
                </c:pt>
                <c:pt idx="2066">
                  <c:v>1.8863999999999999</c:v>
                </c:pt>
                <c:pt idx="2067">
                  <c:v>1.9025000000000001</c:v>
                </c:pt>
                <c:pt idx="2068">
                  <c:v>1.9299000000000002</c:v>
                </c:pt>
                <c:pt idx="2069">
                  <c:v>1.9313</c:v>
                </c:pt>
                <c:pt idx="2070">
                  <c:v>1.9539999999999997</c:v>
                </c:pt>
                <c:pt idx="2071">
                  <c:v>1.9498000000000002</c:v>
                </c:pt>
                <c:pt idx="2072">
                  <c:v>1.9276999999999997</c:v>
                </c:pt>
                <c:pt idx="2073">
                  <c:v>1.9087000000000001</c:v>
                </c:pt>
                <c:pt idx="2074">
                  <c:v>1.8937999999999999</c:v>
                </c:pt>
                <c:pt idx="2075">
                  <c:v>1.8611000000000002</c:v>
                </c:pt>
                <c:pt idx="2076">
                  <c:v>1.8943000000000001</c:v>
                </c:pt>
                <c:pt idx="2077">
                  <c:v>1.9424000000000001</c:v>
                </c:pt>
                <c:pt idx="2078">
                  <c:v>1.9433999999999998</c:v>
                </c:pt>
                <c:pt idx="2079">
                  <c:v>1.9049</c:v>
                </c:pt>
                <c:pt idx="2080">
                  <c:v>1.8905000000000001</c:v>
                </c:pt>
                <c:pt idx="2081">
                  <c:v>1.8794</c:v>
                </c:pt>
                <c:pt idx="2082">
                  <c:v>1.8600999999999999</c:v>
                </c:pt>
                <c:pt idx="2083">
                  <c:v>1.8776999999999999</c:v>
                </c:pt>
                <c:pt idx="2084">
                  <c:v>1.9063999999999999</c:v>
                </c:pt>
                <c:pt idx="2085">
                  <c:v>1.9287000000000001</c:v>
                </c:pt>
                <c:pt idx="2086">
                  <c:v>1.9118000000000002</c:v>
                </c:pt>
                <c:pt idx="2087">
                  <c:v>1.9191000000000003</c:v>
                </c:pt>
                <c:pt idx="2088">
                  <c:v>1.8291000000000002</c:v>
                </c:pt>
                <c:pt idx="2089">
                  <c:v>1.8582999999999998</c:v>
                </c:pt>
                <c:pt idx="2090">
                  <c:v>1.8451999999999997</c:v>
                </c:pt>
                <c:pt idx="2091">
                  <c:v>1.8517000000000001</c:v>
                </c:pt>
                <c:pt idx="2092">
                  <c:v>1.8619999999999999</c:v>
                </c:pt>
                <c:pt idx="2093">
                  <c:v>1.8644999999999998</c:v>
                </c:pt>
                <c:pt idx="2094">
                  <c:v>1.9147000000000003</c:v>
                </c:pt>
                <c:pt idx="2095">
                  <c:v>1.9104000000000001</c:v>
                </c:pt>
                <c:pt idx="2096">
                  <c:v>1.9026999999999998</c:v>
                </c:pt>
                <c:pt idx="2097">
                  <c:v>1.8992000000000002</c:v>
                </c:pt>
                <c:pt idx="2098">
                  <c:v>1.9056</c:v>
                </c:pt>
                <c:pt idx="2099">
                  <c:v>1.903</c:v>
                </c:pt>
                <c:pt idx="2100">
                  <c:v>1.9161000000000001</c:v>
                </c:pt>
                <c:pt idx="2101">
                  <c:v>1.8980000000000001</c:v>
                </c:pt>
                <c:pt idx="2102">
                  <c:v>1.8981000000000001</c:v>
                </c:pt>
                <c:pt idx="2103">
                  <c:v>1.8826999999999998</c:v>
                </c:pt>
                <c:pt idx="2104">
                  <c:v>1.9195</c:v>
                </c:pt>
                <c:pt idx="2105">
                  <c:v>1.9262999999999999</c:v>
                </c:pt>
                <c:pt idx="2106">
                  <c:v>1.9291000000000003</c:v>
                </c:pt>
                <c:pt idx="2107">
                  <c:v>1.9289999999999998</c:v>
                </c:pt>
                <c:pt idx="2108">
                  <c:v>1.8770999999999998</c:v>
                </c:pt>
                <c:pt idx="2109">
                  <c:v>1.8679000000000001</c:v>
                </c:pt>
                <c:pt idx="2110">
                  <c:v>1.8291000000000002</c:v>
                </c:pt>
                <c:pt idx="2111">
                  <c:v>1.8188</c:v>
                </c:pt>
                <c:pt idx="2112">
                  <c:v>1.8435000000000001</c:v>
                </c:pt>
                <c:pt idx="2113">
                  <c:v>1.8693</c:v>
                </c:pt>
                <c:pt idx="2114">
                  <c:v>1.8805000000000001</c:v>
                </c:pt>
                <c:pt idx="2115">
                  <c:v>1.8654000000000002</c:v>
                </c:pt>
                <c:pt idx="2116">
                  <c:v>1.8743000000000001</c:v>
                </c:pt>
                <c:pt idx="2117">
                  <c:v>1.8807999999999998</c:v>
                </c:pt>
                <c:pt idx="2118">
                  <c:v>1.8933999999999997</c:v>
                </c:pt>
                <c:pt idx="2119">
                  <c:v>1.9099000000000002</c:v>
                </c:pt>
                <c:pt idx="2120">
                  <c:v>1.9036000000000002</c:v>
                </c:pt>
                <c:pt idx="2121">
                  <c:v>1.9156</c:v>
                </c:pt>
                <c:pt idx="2122">
                  <c:v>1.9182999999999999</c:v>
                </c:pt>
                <c:pt idx="2123">
                  <c:v>1.9213999999999998</c:v>
                </c:pt>
                <c:pt idx="2124">
                  <c:v>1.9213999999999998</c:v>
                </c:pt>
                <c:pt idx="2125">
                  <c:v>1.9232999999999998</c:v>
                </c:pt>
                <c:pt idx="2126">
                  <c:v>1.8732999999999997</c:v>
                </c:pt>
                <c:pt idx="2127">
                  <c:v>1.8654000000000002</c:v>
                </c:pt>
                <c:pt idx="2128">
                  <c:v>1.8618000000000001</c:v>
                </c:pt>
                <c:pt idx="2129">
                  <c:v>1.8504000000000003</c:v>
                </c:pt>
                <c:pt idx="2130">
                  <c:v>1.8794999999999999</c:v>
                </c:pt>
                <c:pt idx="2131">
                  <c:v>1.8825000000000001</c:v>
                </c:pt>
                <c:pt idx="2132">
                  <c:v>1.9122000000000003</c:v>
                </c:pt>
                <c:pt idx="2133">
                  <c:v>1.9542000000000002</c:v>
                </c:pt>
                <c:pt idx="2134">
                  <c:v>1.9724999999999999</c:v>
                </c:pt>
                <c:pt idx="2135">
                  <c:v>1.9717000000000002</c:v>
                </c:pt>
                <c:pt idx="2136">
                  <c:v>1.9691000000000003</c:v>
                </c:pt>
                <c:pt idx="2137">
                  <c:v>1.9873000000000003</c:v>
                </c:pt>
                <c:pt idx="2138">
                  <c:v>2.0062000000000002</c:v>
                </c:pt>
                <c:pt idx="2139">
                  <c:v>2.0044999999999997</c:v>
                </c:pt>
                <c:pt idx="2140">
                  <c:v>2.0297000000000001</c:v>
                </c:pt>
                <c:pt idx="2141">
                  <c:v>2.0188999999999999</c:v>
                </c:pt>
                <c:pt idx="2142">
                  <c:v>2.0301</c:v>
                </c:pt>
                <c:pt idx="2143">
                  <c:v>2.0021</c:v>
                </c:pt>
                <c:pt idx="2144">
                  <c:v>1.9829000000000001</c:v>
                </c:pt>
                <c:pt idx="2145">
                  <c:v>1.9997000000000003</c:v>
                </c:pt>
                <c:pt idx="2146">
                  <c:v>1.9882</c:v>
                </c:pt>
                <c:pt idx="2147">
                  <c:v>1.9818</c:v>
                </c:pt>
                <c:pt idx="2148">
                  <c:v>2.0036</c:v>
                </c:pt>
                <c:pt idx="2149">
                  <c:v>2.0298000000000003</c:v>
                </c:pt>
                <c:pt idx="2150">
                  <c:v>2.0057</c:v>
                </c:pt>
                <c:pt idx="2151">
                  <c:v>2.0068999999999999</c:v>
                </c:pt>
                <c:pt idx="2152">
                  <c:v>2.0018000000000002</c:v>
                </c:pt>
                <c:pt idx="2153">
                  <c:v>1.9964999999999997</c:v>
                </c:pt>
                <c:pt idx="2154">
                  <c:v>1.9879000000000002</c:v>
                </c:pt>
                <c:pt idx="2155">
                  <c:v>1.9829000000000001</c:v>
                </c:pt>
                <c:pt idx="2156">
                  <c:v>1.9736000000000002</c:v>
                </c:pt>
                <c:pt idx="2157">
                  <c:v>1.9705000000000001</c:v>
                </c:pt>
                <c:pt idx="2158">
                  <c:v>1.9567000000000001</c:v>
                </c:pt>
                <c:pt idx="2159">
                  <c:v>1.9561999999999999</c:v>
                </c:pt>
                <c:pt idx="2160">
                  <c:v>1.9569000000000001</c:v>
                </c:pt>
                <c:pt idx="2161">
                  <c:v>1.9780000000000002</c:v>
                </c:pt>
                <c:pt idx="2162">
                  <c:v>1.9869999999999999</c:v>
                </c:pt>
                <c:pt idx="2163">
                  <c:v>1.9854000000000003</c:v>
                </c:pt>
                <c:pt idx="2164">
                  <c:v>1.9670999999999998</c:v>
                </c:pt>
                <c:pt idx="2165">
                  <c:v>1.9857</c:v>
                </c:pt>
                <c:pt idx="2166">
                  <c:v>1.9950000000000001</c:v>
                </c:pt>
                <c:pt idx="2167">
                  <c:v>2.0183999999999997</c:v>
                </c:pt>
                <c:pt idx="2168">
                  <c:v>2.0082999999999998</c:v>
                </c:pt>
                <c:pt idx="2169">
                  <c:v>2.0029000000000003</c:v>
                </c:pt>
                <c:pt idx="2170">
                  <c:v>1.9360000000000002</c:v>
                </c:pt>
                <c:pt idx="2171">
                  <c:v>1.9142000000000001</c:v>
                </c:pt>
                <c:pt idx="2172">
                  <c:v>1.9239999999999997</c:v>
                </c:pt>
                <c:pt idx="2173">
                  <c:v>1.9299000000000002</c:v>
                </c:pt>
                <c:pt idx="2174">
                  <c:v>1.8835000000000002</c:v>
                </c:pt>
                <c:pt idx="2175">
                  <c:v>1.8857999999999999</c:v>
                </c:pt>
                <c:pt idx="2176">
                  <c:v>1.8126</c:v>
                </c:pt>
                <c:pt idx="2177">
                  <c:v>1.8062</c:v>
                </c:pt>
                <c:pt idx="2178">
                  <c:v>1.8317000000000001</c:v>
                </c:pt>
                <c:pt idx="2179">
                  <c:v>1.8741000000000003</c:v>
                </c:pt>
                <c:pt idx="2180">
                  <c:v>1.8525</c:v>
                </c:pt>
                <c:pt idx="2181">
                  <c:v>1.8302999999999998</c:v>
                </c:pt>
                <c:pt idx="2182">
                  <c:v>1.7994999999999999</c:v>
                </c:pt>
                <c:pt idx="2183">
                  <c:v>1.7985000000000002</c:v>
                </c:pt>
                <c:pt idx="2184">
                  <c:v>1.8187</c:v>
                </c:pt>
                <c:pt idx="2185">
                  <c:v>1.8399000000000001</c:v>
                </c:pt>
                <c:pt idx="2186">
                  <c:v>1.8175999999999999</c:v>
                </c:pt>
                <c:pt idx="2187">
                  <c:v>1.837</c:v>
                </c:pt>
                <c:pt idx="2188">
                  <c:v>1.8579000000000001</c:v>
                </c:pt>
                <c:pt idx="2189">
                  <c:v>1.9029000000000003</c:v>
                </c:pt>
                <c:pt idx="2190">
                  <c:v>1.9586000000000001</c:v>
                </c:pt>
                <c:pt idx="2191">
                  <c:v>1.9485000000000001</c:v>
                </c:pt>
                <c:pt idx="2192">
                  <c:v>1.9581</c:v>
                </c:pt>
                <c:pt idx="2193">
                  <c:v>1.9661000000000002</c:v>
                </c:pt>
                <c:pt idx="2194">
                  <c:v>1.9589999999999999</c:v>
                </c:pt>
                <c:pt idx="2195">
                  <c:v>1.9569000000000001</c:v>
                </c:pt>
                <c:pt idx="2196">
                  <c:v>1.9731999999999998</c:v>
                </c:pt>
                <c:pt idx="2197">
                  <c:v>1.9483999999999997</c:v>
                </c:pt>
                <c:pt idx="2198">
                  <c:v>1.9566000000000003</c:v>
                </c:pt>
                <c:pt idx="2199">
                  <c:v>1.9576999999999998</c:v>
                </c:pt>
                <c:pt idx="2200">
                  <c:v>1.9706999999999999</c:v>
                </c:pt>
                <c:pt idx="2201">
                  <c:v>1.9768999999999999</c:v>
                </c:pt>
                <c:pt idx="2202">
                  <c:v>1.9729000000000001</c:v>
                </c:pt>
                <c:pt idx="2203">
                  <c:v>1.9701</c:v>
                </c:pt>
                <c:pt idx="2204">
                  <c:v>1.9951999999999999</c:v>
                </c:pt>
                <c:pt idx="2205">
                  <c:v>1.9788999999999999</c:v>
                </c:pt>
                <c:pt idx="2206">
                  <c:v>1.9648000000000001</c:v>
                </c:pt>
                <c:pt idx="2207">
                  <c:v>1.9761000000000002</c:v>
                </c:pt>
                <c:pt idx="2208">
                  <c:v>1.9689999999999999</c:v>
                </c:pt>
                <c:pt idx="2209">
                  <c:v>1.9358999999999997</c:v>
                </c:pt>
                <c:pt idx="2210">
                  <c:v>1.9117000000000002</c:v>
                </c:pt>
                <c:pt idx="2211">
                  <c:v>1.9238999999999999</c:v>
                </c:pt>
                <c:pt idx="2212">
                  <c:v>1.9279000000000002</c:v>
                </c:pt>
                <c:pt idx="2213">
                  <c:v>1.9002999999999997</c:v>
                </c:pt>
                <c:pt idx="2214">
                  <c:v>1.9281999999999999</c:v>
                </c:pt>
                <c:pt idx="2215">
                  <c:v>1.9643000000000002</c:v>
                </c:pt>
                <c:pt idx="2216">
                  <c:v>1.9644999999999999</c:v>
                </c:pt>
                <c:pt idx="2217">
                  <c:v>1.98</c:v>
                </c:pt>
                <c:pt idx="2218">
                  <c:v>1.9973000000000001</c:v>
                </c:pt>
                <c:pt idx="2219">
                  <c:v>2.0392000000000001</c:v>
                </c:pt>
                <c:pt idx="2220">
                  <c:v>2.0545999999999998</c:v>
                </c:pt>
                <c:pt idx="2221">
                  <c:v>2.0499000000000001</c:v>
                </c:pt>
                <c:pt idx="2222">
                  <c:v>2.0433999999999997</c:v>
                </c:pt>
                <c:pt idx="2223">
                  <c:v>2.0501999999999998</c:v>
                </c:pt>
                <c:pt idx="2224">
                  <c:v>2.0682</c:v>
                </c:pt>
                <c:pt idx="2225">
                  <c:v>2.0657000000000001</c:v>
                </c:pt>
                <c:pt idx="2226">
                  <c:v>2.0619000000000001</c:v>
                </c:pt>
                <c:pt idx="2227">
                  <c:v>2.0627999999999997</c:v>
                </c:pt>
                <c:pt idx="2228">
                  <c:v>2.0630000000000002</c:v>
                </c:pt>
                <c:pt idx="2229">
                  <c:v>2.0644</c:v>
                </c:pt>
                <c:pt idx="2230">
                  <c:v>2.0693999999999999</c:v>
                </c:pt>
                <c:pt idx="2231">
                  <c:v>2.0773000000000001</c:v>
                </c:pt>
                <c:pt idx="2232">
                  <c:v>2.0994000000000002</c:v>
                </c:pt>
                <c:pt idx="2233">
                  <c:v>2.0938999999999997</c:v>
                </c:pt>
                <c:pt idx="2234">
                  <c:v>2.1326000000000001</c:v>
                </c:pt>
                <c:pt idx="2235">
                  <c:v>2.141</c:v>
                </c:pt>
                <c:pt idx="2236">
                  <c:v>2.1289999999999996</c:v>
                </c:pt>
                <c:pt idx="2237">
                  <c:v>2.1116000000000001</c:v>
                </c:pt>
                <c:pt idx="2238">
                  <c:v>2.1019999999999999</c:v>
                </c:pt>
                <c:pt idx="2239">
                  <c:v>2.1291000000000002</c:v>
                </c:pt>
                <c:pt idx="2240">
                  <c:v>2.1419000000000001</c:v>
                </c:pt>
                <c:pt idx="2241">
                  <c:v>2.1375999999999999</c:v>
                </c:pt>
                <c:pt idx="2242">
                  <c:v>2.1457999999999999</c:v>
                </c:pt>
                <c:pt idx="2243">
                  <c:v>2.1573000000000002</c:v>
                </c:pt>
                <c:pt idx="2244">
                  <c:v>2.1743999999999999</c:v>
                </c:pt>
                <c:pt idx="2245">
                  <c:v>2.1700999999999997</c:v>
                </c:pt>
                <c:pt idx="2246">
                  <c:v>2.1555</c:v>
                </c:pt>
                <c:pt idx="2247">
                  <c:v>2.1586000000000003</c:v>
                </c:pt>
                <c:pt idx="2248">
                  <c:v>2.1362999999999999</c:v>
                </c:pt>
                <c:pt idx="2249">
                  <c:v>2.1301999999999999</c:v>
                </c:pt>
                <c:pt idx="2250">
                  <c:v>2.1138999999999997</c:v>
                </c:pt>
                <c:pt idx="2251">
                  <c:v>2.1327999999999996</c:v>
                </c:pt>
                <c:pt idx="2252">
                  <c:v>2.1301000000000001</c:v>
                </c:pt>
                <c:pt idx="2253">
                  <c:v>2.1497000000000002</c:v>
                </c:pt>
                <c:pt idx="2254">
                  <c:v>2.1430000000000002</c:v>
                </c:pt>
                <c:pt idx="2255">
                  <c:v>2.1562000000000001</c:v>
                </c:pt>
                <c:pt idx="2256">
                  <c:v>2.1893000000000002</c:v>
                </c:pt>
                <c:pt idx="2257">
                  <c:v>2.2358999999999996</c:v>
                </c:pt>
                <c:pt idx="2258">
                  <c:v>2.2495999999999996</c:v>
                </c:pt>
                <c:pt idx="2259">
                  <c:v>2.2637999999999998</c:v>
                </c:pt>
                <c:pt idx="2260">
                  <c:v>2.2683999999999997</c:v>
                </c:pt>
                <c:pt idx="2261">
                  <c:v>2.2581000000000002</c:v>
                </c:pt>
                <c:pt idx="2262">
                  <c:v>2.2650999999999999</c:v>
                </c:pt>
                <c:pt idx="2263">
                  <c:v>2.2864</c:v>
                </c:pt>
                <c:pt idx="2264">
                  <c:v>2.2941000000000003</c:v>
                </c:pt>
                <c:pt idx="2265">
                  <c:v>2.2913999999999999</c:v>
                </c:pt>
                <c:pt idx="2266">
                  <c:v>2.3144</c:v>
                </c:pt>
                <c:pt idx="2267">
                  <c:v>2.3224</c:v>
                </c:pt>
                <c:pt idx="2268">
                  <c:v>2.3169999999999997</c:v>
                </c:pt>
                <c:pt idx="2269">
                  <c:v>2.3437000000000001</c:v>
                </c:pt>
                <c:pt idx="2270">
                  <c:v>2.3807999999999998</c:v>
                </c:pt>
                <c:pt idx="2271">
                  <c:v>2.3760000000000003</c:v>
                </c:pt>
                <c:pt idx="2272">
                  <c:v>2.3717000000000001</c:v>
                </c:pt>
                <c:pt idx="2273">
                  <c:v>2.3807999999999998</c:v>
                </c:pt>
                <c:pt idx="2274">
                  <c:v>2.3787000000000003</c:v>
                </c:pt>
                <c:pt idx="2275">
                  <c:v>2.3417000000000003</c:v>
                </c:pt>
                <c:pt idx="2276">
                  <c:v>2.3275000000000001</c:v>
                </c:pt>
                <c:pt idx="2277">
                  <c:v>2.3243</c:v>
                </c:pt>
                <c:pt idx="2278">
                  <c:v>2.3029999999999999</c:v>
                </c:pt>
                <c:pt idx="2279">
                  <c:v>2.3486000000000002</c:v>
                </c:pt>
                <c:pt idx="2280">
                  <c:v>2.3383999999999996</c:v>
                </c:pt>
                <c:pt idx="2281">
                  <c:v>2.3080000000000003</c:v>
                </c:pt>
                <c:pt idx="2282">
                  <c:v>2.2570999999999999</c:v>
                </c:pt>
                <c:pt idx="2283">
                  <c:v>2.2539999999999996</c:v>
                </c:pt>
                <c:pt idx="2284">
                  <c:v>2.2198000000000002</c:v>
                </c:pt>
                <c:pt idx="2285">
                  <c:v>2.2423999999999999</c:v>
                </c:pt>
                <c:pt idx="2286">
                  <c:v>2.2669999999999999</c:v>
                </c:pt>
                <c:pt idx="2287">
                  <c:v>2.3305000000000002</c:v>
                </c:pt>
                <c:pt idx="2288">
                  <c:v>2.3443999999999998</c:v>
                </c:pt>
                <c:pt idx="2289">
                  <c:v>2.3357000000000001</c:v>
                </c:pt>
                <c:pt idx="2290">
                  <c:v>2.3539999999999996</c:v>
                </c:pt>
                <c:pt idx="2291">
                  <c:v>2.3754000000000004</c:v>
                </c:pt>
                <c:pt idx="2292">
                  <c:v>2.3797000000000001</c:v>
                </c:pt>
                <c:pt idx="2293">
                  <c:v>2.3666</c:v>
                </c:pt>
                <c:pt idx="2294">
                  <c:v>2.3081</c:v>
                </c:pt>
                <c:pt idx="2295">
                  <c:v>2.2913999999999999</c:v>
                </c:pt>
                <c:pt idx="2296">
                  <c:v>2.3406000000000002</c:v>
                </c:pt>
                <c:pt idx="2297">
                  <c:v>2.3388999999999998</c:v>
                </c:pt>
                <c:pt idx="2298">
                  <c:v>2.3637999999999999</c:v>
                </c:pt>
                <c:pt idx="2299">
                  <c:v>2.3423000000000003</c:v>
                </c:pt>
                <c:pt idx="2300">
                  <c:v>2.3711000000000002</c:v>
                </c:pt>
                <c:pt idx="2301">
                  <c:v>2.3917999999999999</c:v>
                </c:pt>
                <c:pt idx="2302">
                  <c:v>2.3919000000000001</c:v>
                </c:pt>
                <c:pt idx="2303">
                  <c:v>2.4336000000000002</c:v>
                </c:pt>
                <c:pt idx="2304">
                  <c:v>2.4262000000000001</c:v>
                </c:pt>
                <c:pt idx="2305">
                  <c:v>2.4375999999999998</c:v>
                </c:pt>
                <c:pt idx="2306">
                  <c:v>2.4662999999999999</c:v>
                </c:pt>
                <c:pt idx="2307">
                  <c:v>2.4686000000000003</c:v>
                </c:pt>
                <c:pt idx="2308">
                  <c:v>2.4955000000000003</c:v>
                </c:pt>
                <c:pt idx="2309">
                  <c:v>2.5112000000000001</c:v>
                </c:pt>
                <c:pt idx="2310">
                  <c:v>2.4725000000000001</c:v>
                </c:pt>
                <c:pt idx="2311">
                  <c:v>2.4411</c:v>
                </c:pt>
                <c:pt idx="2312">
                  <c:v>2.4164999999999996</c:v>
                </c:pt>
                <c:pt idx="2313">
                  <c:v>2.4164999999999996</c:v>
                </c:pt>
                <c:pt idx="2314">
                  <c:v>2.4499</c:v>
                </c:pt>
                <c:pt idx="2315">
                  <c:v>2.5019999999999998</c:v>
                </c:pt>
                <c:pt idx="2316">
                  <c:v>2.5108999999999999</c:v>
                </c:pt>
                <c:pt idx="2317">
                  <c:v>2.5133999999999999</c:v>
                </c:pt>
                <c:pt idx="2318">
                  <c:v>2.5247000000000002</c:v>
                </c:pt>
                <c:pt idx="2319">
                  <c:v>2.4756999999999998</c:v>
                </c:pt>
                <c:pt idx="2320">
                  <c:v>2.4841000000000002</c:v>
                </c:pt>
                <c:pt idx="2321">
                  <c:v>2.5261</c:v>
                </c:pt>
                <c:pt idx="2322">
                  <c:v>2.5076000000000001</c:v>
                </c:pt>
                <c:pt idx="2323">
                  <c:v>2.5262000000000002</c:v>
                </c:pt>
                <c:pt idx="2324">
                  <c:v>2.5850999999999997</c:v>
                </c:pt>
                <c:pt idx="2325">
                  <c:v>2.6255000000000002</c:v>
                </c:pt>
                <c:pt idx="2326">
                  <c:v>2.6105999999999998</c:v>
                </c:pt>
                <c:pt idx="2327">
                  <c:v>2.6455000000000002</c:v>
                </c:pt>
                <c:pt idx="2328">
                  <c:v>2.6285000000000003</c:v>
                </c:pt>
                <c:pt idx="2329">
                  <c:v>2.5851999999999999</c:v>
                </c:pt>
                <c:pt idx="2330">
                  <c:v>2.5806</c:v>
                </c:pt>
                <c:pt idx="2331">
                  <c:v>2.6186000000000003</c:v>
                </c:pt>
                <c:pt idx="2332">
                  <c:v>2.6267</c:v>
                </c:pt>
                <c:pt idx="2333">
                  <c:v>2.5981000000000001</c:v>
                </c:pt>
                <c:pt idx="2334">
                  <c:v>2.5507</c:v>
                </c:pt>
                <c:pt idx="2335">
                  <c:v>2.5317000000000003</c:v>
                </c:pt>
                <c:pt idx="2336">
                  <c:v>2.5518000000000001</c:v>
                </c:pt>
                <c:pt idx="2337">
                  <c:v>2.5323000000000002</c:v>
                </c:pt>
                <c:pt idx="2338">
                  <c:v>2.5816000000000003</c:v>
                </c:pt>
                <c:pt idx="2339">
                  <c:v>2.5663</c:v>
                </c:pt>
                <c:pt idx="2340">
                  <c:v>2.5949</c:v>
                </c:pt>
                <c:pt idx="2341">
                  <c:v>2.6337000000000002</c:v>
                </c:pt>
                <c:pt idx="2342">
                  <c:v>2.6233</c:v>
                </c:pt>
                <c:pt idx="2343">
                  <c:v>2.5917000000000003</c:v>
                </c:pt>
                <c:pt idx="2344">
                  <c:v>2.5261</c:v>
                </c:pt>
                <c:pt idx="2345">
                  <c:v>2.5422000000000002</c:v>
                </c:pt>
                <c:pt idx="2346">
                  <c:v>2.5535000000000001</c:v>
                </c:pt>
                <c:pt idx="2347">
                  <c:v>2.5265</c:v>
                </c:pt>
                <c:pt idx="2348">
                  <c:v>2.5092000000000003</c:v>
                </c:pt>
                <c:pt idx="2349">
                  <c:v>2.4951999999999996</c:v>
                </c:pt>
                <c:pt idx="2350">
                  <c:v>2.5017</c:v>
                </c:pt>
                <c:pt idx="2351">
                  <c:v>2.532</c:v>
                </c:pt>
                <c:pt idx="2352">
                  <c:v>2.5238999999999998</c:v>
                </c:pt>
                <c:pt idx="2353">
                  <c:v>2.5302999999999995</c:v>
                </c:pt>
                <c:pt idx="2354">
                  <c:v>2.4561000000000002</c:v>
                </c:pt>
                <c:pt idx="2355">
                  <c:v>2.3812000000000002</c:v>
                </c:pt>
                <c:pt idx="2356">
                  <c:v>2.3925000000000001</c:v>
                </c:pt>
                <c:pt idx="2357">
                  <c:v>2.3498999999999999</c:v>
                </c:pt>
                <c:pt idx="2358">
                  <c:v>2.3508</c:v>
                </c:pt>
                <c:pt idx="2359">
                  <c:v>2.3847000000000005</c:v>
                </c:pt>
                <c:pt idx="2360">
                  <c:v>2.4036</c:v>
                </c:pt>
                <c:pt idx="2361">
                  <c:v>2.4213999999999998</c:v>
                </c:pt>
                <c:pt idx="2362">
                  <c:v>2.3967000000000001</c:v>
                </c:pt>
                <c:pt idx="2363">
                  <c:v>2.3867000000000003</c:v>
                </c:pt>
                <c:pt idx="2364">
                  <c:v>2.2943000000000002</c:v>
                </c:pt>
                <c:pt idx="2365">
                  <c:v>2.3213999999999997</c:v>
                </c:pt>
                <c:pt idx="2366">
                  <c:v>2.3705000000000003</c:v>
                </c:pt>
                <c:pt idx="2367">
                  <c:v>2.4098000000000002</c:v>
                </c:pt>
                <c:pt idx="2368">
                  <c:v>2.4019999999999997</c:v>
                </c:pt>
                <c:pt idx="2369">
                  <c:v>2.4224000000000001</c:v>
                </c:pt>
                <c:pt idx="2370">
                  <c:v>2.3956999999999997</c:v>
                </c:pt>
                <c:pt idx="2371">
                  <c:v>2.4593000000000003</c:v>
                </c:pt>
                <c:pt idx="2372">
                  <c:v>2.4550000000000001</c:v>
                </c:pt>
                <c:pt idx="2373">
                  <c:v>2.444</c:v>
                </c:pt>
                <c:pt idx="2374">
                  <c:v>2.4180999999999999</c:v>
                </c:pt>
                <c:pt idx="2375">
                  <c:v>2.4519000000000002</c:v>
                </c:pt>
                <c:pt idx="2376">
                  <c:v>2.5461</c:v>
                </c:pt>
                <c:pt idx="2377">
                  <c:v>2.5787</c:v>
                </c:pt>
                <c:pt idx="2378">
                  <c:v>2.5661</c:v>
                </c:pt>
                <c:pt idx="2379">
                  <c:v>2.6305999999999998</c:v>
                </c:pt>
                <c:pt idx="2380">
                  <c:v>2.7077999999999998</c:v>
                </c:pt>
                <c:pt idx="2381">
                  <c:v>2.6967000000000003</c:v>
                </c:pt>
                <c:pt idx="2382">
                  <c:v>2.6425000000000001</c:v>
                </c:pt>
                <c:pt idx="2383">
                  <c:v>2.6631999999999998</c:v>
                </c:pt>
                <c:pt idx="2384">
                  <c:v>2.6833999999999998</c:v>
                </c:pt>
                <c:pt idx="2385">
                  <c:v>2.7408999999999999</c:v>
                </c:pt>
                <c:pt idx="2386">
                  <c:v>2.7206999999999999</c:v>
                </c:pt>
                <c:pt idx="2387">
                  <c:v>2.7337000000000002</c:v>
                </c:pt>
                <c:pt idx="2388">
                  <c:v>2.7597000000000005</c:v>
                </c:pt>
                <c:pt idx="2389">
                  <c:v>2.7056</c:v>
                </c:pt>
                <c:pt idx="2390">
                  <c:v>2.7212999999999998</c:v>
                </c:pt>
                <c:pt idx="2391">
                  <c:v>2.7587999999999999</c:v>
                </c:pt>
                <c:pt idx="2392">
                  <c:v>2.7483999999999997</c:v>
                </c:pt>
                <c:pt idx="2393">
                  <c:v>2.7319999999999998</c:v>
                </c:pt>
                <c:pt idx="2394">
                  <c:v>2.7826999999999997</c:v>
                </c:pt>
                <c:pt idx="2395">
                  <c:v>2.7947000000000002</c:v>
                </c:pt>
                <c:pt idx="2396">
                  <c:v>2.7835000000000001</c:v>
                </c:pt>
                <c:pt idx="2397">
                  <c:v>2.7695999999999996</c:v>
                </c:pt>
                <c:pt idx="2398">
                  <c:v>2.7883</c:v>
                </c:pt>
                <c:pt idx="2399">
                  <c:v>2.7797000000000001</c:v>
                </c:pt>
                <c:pt idx="2400">
                  <c:v>2.7757999999999998</c:v>
                </c:pt>
                <c:pt idx="2401">
                  <c:v>2.7518000000000002</c:v>
                </c:pt>
                <c:pt idx="2402">
                  <c:v>2.7667000000000002</c:v>
                </c:pt>
                <c:pt idx="2403">
                  <c:v>2.8317999999999999</c:v>
                </c:pt>
                <c:pt idx="2404">
                  <c:v>2.8536999999999999</c:v>
                </c:pt>
                <c:pt idx="2405">
                  <c:v>2.8642000000000003</c:v>
                </c:pt>
                <c:pt idx="2406">
                  <c:v>2.8834</c:v>
                </c:pt>
                <c:pt idx="2407">
                  <c:v>2.9455</c:v>
                </c:pt>
                <c:pt idx="2408">
                  <c:v>2.9892000000000003</c:v>
                </c:pt>
                <c:pt idx="2409">
                  <c:v>2.9920999999999998</c:v>
                </c:pt>
                <c:pt idx="2410">
                  <c:v>2.9944000000000002</c:v>
                </c:pt>
                <c:pt idx="2411">
                  <c:v>2.9704000000000002</c:v>
                </c:pt>
                <c:pt idx="2412">
                  <c:v>3.0102999999999995</c:v>
                </c:pt>
                <c:pt idx="2413">
                  <c:v>3.0135000000000001</c:v>
                </c:pt>
                <c:pt idx="2414">
                  <c:v>2.9238</c:v>
                </c:pt>
                <c:pt idx="2415">
                  <c:v>3.0029000000000003</c:v>
                </c:pt>
                <c:pt idx="2416">
                  <c:v>2.9701</c:v>
                </c:pt>
                <c:pt idx="2417">
                  <c:v>2.9463999999999997</c:v>
                </c:pt>
                <c:pt idx="2418">
                  <c:v>2.9626000000000001</c:v>
                </c:pt>
                <c:pt idx="2419">
                  <c:v>2.9529000000000001</c:v>
                </c:pt>
                <c:pt idx="2420">
                  <c:v>2.9792000000000001</c:v>
                </c:pt>
                <c:pt idx="2421">
                  <c:v>3.0373000000000001</c:v>
                </c:pt>
                <c:pt idx="2422">
                  <c:v>3.0949</c:v>
                </c:pt>
                <c:pt idx="2423">
                  <c:v>3.0737999999999999</c:v>
                </c:pt>
                <c:pt idx="2424">
                  <c:v>3.1030000000000002</c:v>
                </c:pt>
                <c:pt idx="2425">
                  <c:v>3.0529999999999999</c:v>
                </c:pt>
                <c:pt idx="2426">
                  <c:v>3.0808</c:v>
                </c:pt>
                <c:pt idx="2427">
                  <c:v>3.0937999999999999</c:v>
                </c:pt>
                <c:pt idx="2428">
                  <c:v>3.1013999999999999</c:v>
                </c:pt>
                <c:pt idx="2429">
                  <c:v>3.1343000000000001</c:v>
                </c:pt>
                <c:pt idx="2430">
                  <c:v>3.1826999999999996</c:v>
                </c:pt>
                <c:pt idx="2431">
                  <c:v>3.1605000000000003</c:v>
                </c:pt>
                <c:pt idx="2432">
                  <c:v>3.0876000000000001</c:v>
                </c:pt>
                <c:pt idx="2433">
                  <c:v>3.0770999999999997</c:v>
                </c:pt>
                <c:pt idx="2434">
                  <c:v>3.1710000000000003</c:v>
                </c:pt>
                <c:pt idx="2435">
                  <c:v>3.1825999999999999</c:v>
                </c:pt>
                <c:pt idx="2436">
                  <c:v>3.1993</c:v>
                </c:pt>
                <c:pt idx="2437">
                  <c:v>3.1924999999999999</c:v>
                </c:pt>
                <c:pt idx="2438">
                  <c:v>3.1820999999999997</c:v>
                </c:pt>
                <c:pt idx="2439">
                  <c:v>3.2081999999999997</c:v>
                </c:pt>
                <c:pt idx="2440">
                  <c:v>3.2527999999999997</c:v>
                </c:pt>
                <c:pt idx="2441">
                  <c:v>3.2617000000000003</c:v>
                </c:pt>
                <c:pt idx="2442">
                  <c:v>3.2298</c:v>
                </c:pt>
                <c:pt idx="2443">
                  <c:v>3.2439</c:v>
                </c:pt>
                <c:pt idx="2444">
                  <c:v>3.2532000000000001</c:v>
                </c:pt>
                <c:pt idx="2445">
                  <c:v>3.2887</c:v>
                </c:pt>
                <c:pt idx="2446">
                  <c:v>3.2479</c:v>
                </c:pt>
                <c:pt idx="2447">
                  <c:v>3.1691000000000003</c:v>
                </c:pt>
                <c:pt idx="2448">
                  <c:v>3.1844999999999999</c:v>
                </c:pt>
                <c:pt idx="2449">
                  <c:v>3.1377999999999999</c:v>
                </c:pt>
                <c:pt idx="2450">
                  <c:v>3.1175999999999999</c:v>
                </c:pt>
                <c:pt idx="2451">
                  <c:v>3.1299000000000001</c:v>
                </c:pt>
                <c:pt idx="2452">
                  <c:v>3.0229000000000004</c:v>
                </c:pt>
                <c:pt idx="2453">
                  <c:v>3.0750999999999999</c:v>
                </c:pt>
                <c:pt idx="2454">
                  <c:v>3.1355</c:v>
                </c:pt>
                <c:pt idx="2455">
                  <c:v>3.1949999999999998</c:v>
                </c:pt>
                <c:pt idx="2456">
                  <c:v>3.1312000000000002</c:v>
                </c:pt>
                <c:pt idx="2457">
                  <c:v>3.1244999999999998</c:v>
                </c:pt>
                <c:pt idx="2458">
                  <c:v>3.1093000000000002</c:v>
                </c:pt>
                <c:pt idx="2459">
                  <c:v>3.0773999999999999</c:v>
                </c:pt>
                <c:pt idx="2460">
                  <c:v>3.0805000000000002</c:v>
                </c:pt>
                <c:pt idx="2461">
                  <c:v>3.0356999999999998</c:v>
                </c:pt>
                <c:pt idx="2462">
                  <c:v>3.0169000000000001</c:v>
                </c:pt>
                <c:pt idx="2463">
                  <c:v>3.1425000000000001</c:v>
                </c:pt>
                <c:pt idx="2464">
                  <c:v>3.1436999999999999</c:v>
                </c:pt>
                <c:pt idx="2465">
                  <c:v>3.1572000000000005</c:v>
                </c:pt>
                <c:pt idx="2466">
                  <c:v>3.1489999999999996</c:v>
                </c:pt>
                <c:pt idx="2467">
                  <c:v>3.1586000000000003</c:v>
                </c:pt>
                <c:pt idx="2468">
                  <c:v>3.1694</c:v>
                </c:pt>
                <c:pt idx="2469">
                  <c:v>3.1043000000000003</c:v>
                </c:pt>
                <c:pt idx="2470">
                  <c:v>3.0754999999999999</c:v>
                </c:pt>
                <c:pt idx="2471">
                  <c:v>3.1261000000000001</c:v>
                </c:pt>
                <c:pt idx="2472">
                  <c:v>3.1075999999999997</c:v>
                </c:pt>
                <c:pt idx="2473">
                  <c:v>3.2231000000000001</c:v>
                </c:pt>
                <c:pt idx="2474">
                  <c:v>3.2113</c:v>
                </c:pt>
                <c:pt idx="2475">
                  <c:v>3.2305000000000001</c:v>
                </c:pt>
                <c:pt idx="2476">
                  <c:v>3.2448999999999999</c:v>
                </c:pt>
                <c:pt idx="2477">
                  <c:v>3.2667999999999999</c:v>
                </c:pt>
                <c:pt idx="2478">
                  <c:v>3.2511999999999999</c:v>
                </c:pt>
                <c:pt idx="2479">
                  <c:v>3.2179000000000002</c:v>
                </c:pt>
                <c:pt idx="2480">
                  <c:v>3.1886000000000001</c:v>
                </c:pt>
                <c:pt idx="2481">
                  <c:v>3.2212000000000001</c:v>
                </c:pt>
                <c:pt idx="2482">
                  <c:v>3.2574999999999998</c:v>
                </c:pt>
                <c:pt idx="2483">
                  <c:v>3.2304000000000004</c:v>
                </c:pt>
                <c:pt idx="2484">
                  <c:v>3.2667000000000002</c:v>
                </c:pt>
                <c:pt idx="2485">
                  <c:v>3.2892999999999999</c:v>
                </c:pt>
                <c:pt idx="2486">
                  <c:v>3.3097000000000003</c:v>
                </c:pt>
                <c:pt idx="2487">
                  <c:v>3.3438999999999997</c:v>
                </c:pt>
                <c:pt idx="2488">
                  <c:v>3.3905000000000003</c:v>
                </c:pt>
                <c:pt idx="2489">
                  <c:v>3.3491000000000004</c:v>
                </c:pt>
                <c:pt idx="2490">
                  <c:v>3.3347000000000002</c:v>
                </c:pt>
                <c:pt idx="2491">
                  <c:v>3.3183999999999996</c:v>
                </c:pt>
                <c:pt idx="2492">
                  <c:v>3.3233999999999999</c:v>
                </c:pt>
                <c:pt idx="2493">
                  <c:v>3.3331999999999997</c:v>
                </c:pt>
                <c:pt idx="2494">
                  <c:v>3.3127999999999997</c:v>
                </c:pt>
                <c:pt idx="2495">
                  <c:v>3.2658999999999998</c:v>
                </c:pt>
                <c:pt idx="2496">
                  <c:v>3.2164999999999999</c:v>
                </c:pt>
                <c:pt idx="2497">
                  <c:v>3.2675999999999998</c:v>
                </c:pt>
                <c:pt idx="2498">
                  <c:v>3.3420999999999998</c:v>
                </c:pt>
                <c:pt idx="2499">
                  <c:v>3.3251999999999997</c:v>
                </c:pt>
                <c:pt idx="2500">
                  <c:v>3.2456999999999998</c:v>
                </c:pt>
                <c:pt idx="2501">
                  <c:v>3.2052999999999998</c:v>
                </c:pt>
                <c:pt idx="2502">
                  <c:v>2.9164999999999996</c:v>
                </c:pt>
                <c:pt idx="2503">
                  <c:v>3.1168999999999998</c:v>
                </c:pt>
                <c:pt idx="2504">
                  <c:v>3.1049000000000002</c:v>
                </c:pt>
                <c:pt idx="2505">
                  <c:v>3.0356999999999998</c:v>
                </c:pt>
                <c:pt idx="2506">
                  <c:v>3.0846</c:v>
                </c:pt>
                <c:pt idx="2507">
                  <c:v>3.1933999999999996</c:v>
                </c:pt>
                <c:pt idx="2508">
                  <c:v>3.2012999999999998</c:v>
                </c:pt>
                <c:pt idx="2509">
                  <c:v>3.2102999999999997</c:v>
                </c:pt>
                <c:pt idx="2510">
                  <c:v>3.1891000000000003</c:v>
                </c:pt>
                <c:pt idx="2511">
                  <c:v>3.1420999999999997</c:v>
                </c:pt>
                <c:pt idx="2512">
                  <c:v>3.1137000000000001</c:v>
                </c:pt>
                <c:pt idx="2513">
                  <c:v>3.1255000000000002</c:v>
                </c:pt>
                <c:pt idx="2514">
                  <c:v>3.0458999999999996</c:v>
                </c:pt>
                <c:pt idx="2515">
                  <c:v>3.0937000000000001</c:v>
                </c:pt>
                <c:pt idx="2516">
                  <c:v>3.1458999999999997</c:v>
                </c:pt>
                <c:pt idx="2517">
                  <c:v>3.2256</c:v>
                </c:pt>
                <c:pt idx="2518">
                  <c:v>3.19</c:v>
                </c:pt>
                <c:pt idx="2519">
                  <c:v>3.2183999999999999</c:v>
                </c:pt>
                <c:pt idx="2520">
                  <c:v>3.2826999999999997</c:v>
                </c:pt>
                <c:pt idx="2521">
                  <c:v>3.3010000000000002</c:v>
                </c:pt>
                <c:pt idx="2522">
                  <c:v>3.2277</c:v>
                </c:pt>
                <c:pt idx="2523">
                  <c:v>3.2462</c:v>
                </c:pt>
                <c:pt idx="2524">
                  <c:v>3.2499000000000002</c:v>
                </c:pt>
                <c:pt idx="2525">
                  <c:v>3.2667000000000002</c:v>
                </c:pt>
                <c:pt idx="2526">
                  <c:v>3.3532999999999999</c:v>
                </c:pt>
                <c:pt idx="2527">
                  <c:v>3.3393999999999999</c:v>
                </c:pt>
                <c:pt idx="2528">
                  <c:v>3.3620999999999999</c:v>
                </c:pt>
                <c:pt idx="2529">
                  <c:v>3.3456999999999999</c:v>
                </c:pt>
                <c:pt idx="2530">
                  <c:v>3.3935000000000004</c:v>
                </c:pt>
                <c:pt idx="2531">
                  <c:v>3.3870999999999998</c:v>
                </c:pt>
                <c:pt idx="2532">
                  <c:v>3.3576999999999999</c:v>
                </c:pt>
                <c:pt idx="2533">
                  <c:v>3.3310000000000004</c:v>
                </c:pt>
                <c:pt idx="2534">
                  <c:v>3.2645999999999997</c:v>
                </c:pt>
                <c:pt idx="2535">
                  <c:v>3.2576999999999998</c:v>
                </c:pt>
                <c:pt idx="2536">
                  <c:v>3.3024</c:v>
                </c:pt>
                <c:pt idx="2537">
                  <c:v>3.3231999999999999</c:v>
                </c:pt>
                <c:pt idx="2538">
                  <c:v>3.3119999999999998</c:v>
                </c:pt>
                <c:pt idx="2539">
                  <c:v>3.2662999999999998</c:v>
                </c:pt>
                <c:pt idx="2540">
                  <c:v>3.2281999999999997</c:v>
                </c:pt>
                <c:pt idx="2541">
                  <c:v>3.2591000000000001</c:v>
                </c:pt>
                <c:pt idx="2542">
                  <c:v>3.194</c:v>
                </c:pt>
                <c:pt idx="2543">
                  <c:v>3.1652999999999998</c:v>
                </c:pt>
                <c:pt idx="2544">
                  <c:v>3.1820999999999997</c:v>
                </c:pt>
                <c:pt idx="2545">
                  <c:v>3.2574999999999998</c:v>
                </c:pt>
                <c:pt idx="2546">
                  <c:v>3.3357000000000001</c:v>
                </c:pt>
                <c:pt idx="2547">
                  <c:v>3.3338000000000001</c:v>
                </c:pt>
                <c:pt idx="2548">
                  <c:v>3.3544</c:v>
                </c:pt>
                <c:pt idx="2549">
                  <c:v>3.3635000000000002</c:v>
                </c:pt>
                <c:pt idx="2550">
                  <c:v>3.3166000000000002</c:v>
                </c:pt>
                <c:pt idx="2551">
                  <c:v>3.3050999999999999</c:v>
                </c:pt>
                <c:pt idx="2552">
                  <c:v>3.2695999999999996</c:v>
                </c:pt>
                <c:pt idx="2553">
                  <c:v>3.1430000000000002</c:v>
                </c:pt>
                <c:pt idx="2554">
                  <c:v>3.1943999999999999</c:v>
                </c:pt>
                <c:pt idx="2555">
                  <c:v>3.2521</c:v>
                </c:pt>
                <c:pt idx="2556">
                  <c:v>3.278</c:v>
                </c:pt>
                <c:pt idx="2557">
                  <c:v>3.2458</c:v>
                </c:pt>
                <c:pt idx="2558">
                  <c:v>3.2939999999999996</c:v>
                </c:pt>
                <c:pt idx="2559">
                  <c:v>3.3702999999999999</c:v>
                </c:pt>
                <c:pt idx="2560">
                  <c:v>3.3355000000000001</c:v>
                </c:pt>
                <c:pt idx="2561">
                  <c:v>3.3007999999999997</c:v>
                </c:pt>
                <c:pt idx="2562">
                  <c:v>3.2765</c:v>
                </c:pt>
                <c:pt idx="2563">
                  <c:v>3.2736000000000001</c:v>
                </c:pt>
                <c:pt idx="2564">
                  <c:v>3.3275000000000001</c:v>
                </c:pt>
                <c:pt idx="2565">
                  <c:v>3.3651999999999997</c:v>
                </c:pt>
                <c:pt idx="2566">
                  <c:v>3.4011</c:v>
                </c:pt>
                <c:pt idx="2567">
                  <c:v>3.3777999999999997</c:v>
                </c:pt>
                <c:pt idx="2568">
                  <c:v>3.4716000000000005</c:v>
                </c:pt>
                <c:pt idx="2569">
                  <c:v>3.4926999999999997</c:v>
                </c:pt>
                <c:pt idx="2570">
                  <c:v>3.4967000000000001</c:v>
                </c:pt>
                <c:pt idx="2571">
                  <c:v>3.4817</c:v>
                </c:pt>
                <c:pt idx="2572">
                  <c:v>3.5214999999999996</c:v>
                </c:pt>
                <c:pt idx="2573">
                  <c:v>3.5137999999999998</c:v>
                </c:pt>
                <c:pt idx="2574">
                  <c:v>3.5507999999999997</c:v>
                </c:pt>
                <c:pt idx="2575">
                  <c:v>3.5551999999999997</c:v>
                </c:pt>
                <c:pt idx="2576">
                  <c:v>3.5737000000000001</c:v>
                </c:pt>
                <c:pt idx="2577">
                  <c:v>3.5556000000000001</c:v>
                </c:pt>
                <c:pt idx="2578">
                  <c:v>3.5674999999999999</c:v>
                </c:pt>
                <c:pt idx="2579">
                  <c:v>3.6091000000000002</c:v>
                </c:pt>
                <c:pt idx="2580">
                  <c:v>3.5922000000000001</c:v>
                </c:pt>
                <c:pt idx="2581">
                  <c:v>3.6187</c:v>
                </c:pt>
                <c:pt idx="2582">
                  <c:v>3.6362000000000001</c:v>
                </c:pt>
                <c:pt idx="2583">
                  <c:v>3.6024000000000003</c:v>
                </c:pt>
                <c:pt idx="2584">
                  <c:v>3.6575000000000002</c:v>
                </c:pt>
                <c:pt idx="2585">
                  <c:v>3.6831999999999998</c:v>
                </c:pt>
                <c:pt idx="2586">
                  <c:v>3.6861999999999999</c:v>
                </c:pt>
                <c:pt idx="2587">
                  <c:v>3.6789000000000001</c:v>
                </c:pt>
                <c:pt idx="2588">
                  <c:v>3.6981999999999999</c:v>
                </c:pt>
                <c:pt idx="2589">
                  <c:v>3.6773000000000002</c:v>
                </c:pt>
                <c:pt idx="2590">
                  <c:v>3.6224000000000003</c:v>
                </c:pt>
                <c:pt idx="2591">
                  <c:v>3.7145999999999999</c:v>
                </c:pt>
                <c:pt idx="2592">
                  <c:v>3.6995</c:v>
                </c:pt>
                <c:pt idx="2593">
                  <c:v>3.7527999999999997</c:v>
                </c:pt>
                <c:pt idx="2594">
                  <c:v>3.7717000000000001</c:v>
                </c:pt>
                <c:pt idx="2595">
                  <c:v>3.7781000000000002</c:v>
                </c:pt>
                <c:pt idx="2596">
                  <c:v>3.7723</c:v>
                </c:pt>
                <c:pt idx="2597">
                  <c:v>3.8199000000000001</c:v>
                </c:pt>
                <c:pt idx="2598">
                  <c:v>3.8251999999999997</c:v>
                </c:pt>
                <c:pt idx="2599">
                  <c:v>3.8477999999999999</c:v>
                </c:pt>
                <c:pt idx="2600">
                  <c:v>3.8666</c:v>
                </c:pt>
                <c:pt idx="2601">
                  <c:v>3.9087000000000001</c:v>
                </c:pt>
                <c:pt idx="2602">
                  <c:v>3.8925999999999998</c:v>
                </c:pt>
                <c:pt idx="2603">
                  <c:v>3.9377</c:v>
                </c:pt>
                <c:pt idx="2604">
                  <c:v>3.9211</c:v>
                </c:pt>
                <c:pt idx="2605">
                  <c:v>3.9160000000000004</c:v>
                </c:pt>
                <c:pt idx="2606">
                  <c:v>3.8920999999999997</c:v>
                </c:pt>
                <c:pt idx="2607">
                  <c:v>3.8837000000000002</c:v>
                </c:pt>
                <c:pt idx="2608">
                  <c:v>3.9202999999999997</c:v>
                </c:pt>
                <c:pt idx="2609">
                  <c:v>3.9489000000000001</c:v>
                </c:pt>
                <c:pt idx="2610">
                  <c:v>4.0018000000000002</c:v>
                </c:pt>
                <c:pt idx="2611">
                  <c:v>4.0137999999999998</c:v>
                </c:pt>
                <c:pt idx="2612">
                  <c:v>4.0079000000000002</c:v>
                </c:pt>
                <c:pt idx="2613">
                  <c:v>3.9550999999999998</c:v>
                </c:pt>
                <c:pt idx="2614">
                  <c:v>3.9198000000000004</c:v>
                </c:pt>
                <c:pt idx="2615">
                  <c:v>3.9600999999999997</c:v>
                </c:pt>
                <c:pt idx="2616">
                  <c:v>3.9556999999999998</c:v>
                </c:pt>
                <c:pt idx="2617">
                  <c:v>3.9827999999999997</c:v>
                </c:pt>
                <c:pt idx="2618">
                  <c:v>3.9986999999999999</c:v>
                </c:pt>
                <c:pt idx="2619">
                  <c:v>3.9489999999999998</c:v>
                </c:pt>
                <c:pt idx="2620">
                  <c:v>4.0138999999999996</c:v>
                </c:pt>
                <c:pt idx="2621">
                  <c:v>4.0181000000000004</c:v>
                </c:pt>
                <c:pt idx="2622">
                  <c:v>4.0316000000000001</c:v>
                </c:pt>
                <c:pt idx="2623">
                  <c:v>4.0488999999999997</c:v>
                </c:pt>
                <c:pt idx="2624">
                  <c:v>3.9999000000000002</c:v>
                </c:pt>
                <c:pt idx="2625">
                  <c:v>3.9476999999999998</c:v>
                </c:pt>
                <c:pt idx="2626">
                  <c:v>3.8524000000000003</c:v>
                </c:pt>
                <c:pt idx="2627">
                  <c:v>3.8460000000000001</c:v>
                </c:pt>
                <c:pt idx="2628">
                  <c:v>3.8885000000000001</c:v>
                </c:pt>
                <c:pt idx="2629">
                  <c:v>3.9649000000000001</c:v>
                </c:pt>
                <c:pt idx="2630">
                  <c:v>4.0062999999999995</c:v>
                </c:pt>
                <c:pt idx="2631">
                  <c:v>4.0110000000000001</c:v>
                </c:pt>
                <c:pt idx="2632">
                  <c:v>3.9817</c:v>
                </c:pt>
                <c:pt idx="2633">
                  <c:v>3.9344000000000001</c:v>
                </c:pt>
                <c:pt idx="2634">
                  <c:v>3.8908</c:v>
                </c:pt>
                <c:pt idx="2635">
                  <c:v>3.9487999999999999</c:v>
                </c:pt>
                <c:pt idx="2636">
                  <c:v>3.9420999999999999</c:v>
                </c:pt>
                <c:pt idx="2637">
                  <c:v>3.9830000000000001</c:v>
                </c:pt>
                <c:pt idx="2638">
                  <c:v>3.9967000000000001</c:v>
                </c:pt>
                <c:pt idx="2639">
                  <c:v>3.99</c:v>
                </c:pt>
                <c:pt idx="2640">
                  <c:v>3.9514999999999998</c:v>
                </c:pt>
                <c:pt idx="2641">
                  <c:v>3.9385000000000003</c:v>
                </c:pt>
                <c:pt idx="2642">
                  <c:v>3.9550000000000001</c:v>
                </c:pt>
                <c:pt idx="2643">
                  <c:v>3.9975999999999998</c:v>
                </c:pt>
                <c:pt idx="2644">
                  <c:v>3.9777999999999998</c:v>
                </c:pt>
                <c:pt idx="2645">
                  <c:v>3.9592000000000001</c:v>
                </c:pt>
                <c:pt idx="2646">
                  <c:v>3.8857999999999997</c:v>
                </c:pt>
                <c:pt idx="2647">
                  <c:v>3.8777999999999997</c:v>
                </c:pt>
                <c:pt idx="2648">
                  <c:v>3.9018000000000002</c:v>
                </c:pt>
                <c:pt idx="2649">
                  <c:v>3.8714999999999997</c:v>
                </c:pt>
                <c:pt idx="2650">
                  <c:v>3.8722000000000003</c:v>
                </c:pt>
                <c:pt idx="2651">
                  <c:v>3.8822000000000001</c:v>
                </c:pt>
                <c:pt idx="2652">
                  <c:v>3.8352999999999997</c:v>
                </c:pt>
                <c:pt idx="2653">
                  <c:v>3.8894000000000002</c:v>
                </c:pt>
                <c:pt idx="2654">
                  <c:v>3.9744000000000002</c:v>
                </c:pt>
                <c:pt idx="2655">
                  <c:v>3.9826999999999999</c:v>
                </c:pt>
                <c:pt idx="2656">
                  <c:v>3.9947000000000004</c:v>
                </c:pt>
                <c:pt idx="2657">
                  <c:v>3.9673000000000003</c:v>
                </c:pt>
                <c:pt idx="2658">
                  <c:v>3.8882999999999996</c:v>
                </c:pt>
                <c:pt idx="2659">
                  <c:v>3.9073000000000002</c:v>
                </c:pt>
                <c:pt idx="2660">
                  <c:v>3.8098000000000001</c:v>
                </c:pt>
                <c:pt idx="2661">
                  <c:v>3.8569999999999998</c:v>
                </c:pt>
                <c:pt idx="2662">
                  <c:v>3.9442000000000004</c:v>
                </c:pt>
                <c:pt idx="2663">
                  <c:v>3.9408999999999996</c:v>
                </c:pt>
                <c:pt idx="2664">
                  <c:v>3.9154</c:v>
                </c:pt>
                <c:pt idx="2665">
                  <c:v>3.9268000000000001</c:v>
                </c:pt>
                <c:pt idx="2666">
                  <c:v>3.9994999999999998</c:v>
                </c:pt>
                <c:pt idx="2667">
                  <c:v>4.0593000000000004</c:v>
                </c:pt>
                <c:pt idx="2668">
                  <c:v>4.0431999999999997</c:v>
                </c:pt>
                <c:pt idx="2669">
                  <c:v>4.0606999999999998</c:v>
                </c:pt>
                <c:pt idx="2670">
                  <c:v>4.0843999999999996</c:v>
                </c:pt>
                <c:pt idx="2671">
                  <c:v>4.0636000000000001</c:v>
                </c:pt>
                <c:pt idx="2672">
                  <c:v>4.1292999999999997</c:v>
                </c:pt>
                <c:pt idx="2673">
                  <c:v>4.1198000000000006</c:v>
                </c:pt>
                <c:pt idx="2674">
                  <c:v>4.1684999999999999</c:v>
                </c:pt>
                <c:pt idx="2675">
                  <c:v>4.1566000000000001</c:v>
                </c:pt>
                <c:pt idx="2676">
                  <c:v>4.2088999999999999</c:v>
                </c:pt>
                <c:pt idx="2677">
                  <c:v>4.1739999999999995</c:v>
                </c:pt>
                <c:pt idx="2678">
                  <c:v>4.1997999999999998</c:v>
                </c:pt>
                <c:pt idx="2679">
                  <c:v>4.2035999999999998</c:v>
                </c:pt>
                <c:pt idx="2680">
                  <c:v>4.2588999999999997</c:v>
                </c:pt>
                <c:pt idx="2681">
                  <c:v>4.2465999999999999</c:v>
                </c:pt>
                <c:pt idx="2682">
                  <c:v>4.2876000000000003</c:v>
                </c:pt>
                <c:pt idx="2683">
                  <c:v>4.2999000000000001</c:v>
                </c:pt>
                <c:pt idx="2684">
                  <c:v>4.2879999999999994</c:v>
                </c:pt>
                <c:pt idx="2685">
                  <c:v>4.2030999999999992</c:v>
                </c:pt>
                <c:pt idx="2686">
                  <c:v>4.1985999999999999</c:v>
                </c:pt>
                <c:pt idx="2687">
                  <c:v>4.09</c:v>
                </c:pt>
                <c:pt idx="2688">
                  <c:v>4.0947000000000005</c:v>
                </c:pt>
                <c:pt idx="2689">
                  <c:v>4.1235999999999997</c:v>
                </c:pt>
                <c:pt idx="2690">
                  <c:v>4.0475000000000003</c:v>
                </c:pt>
                <c:pt idx="2691">
                  <c:v>4.0251000000000001</c:v>
                </c:pt>
                <c:pt idx="2692">
                  <c:v>4.1043000000000003</c:v>
                </c:pt>
                <c:pt idx="2693">
                  <c:v>4.0048000000000004</c:v>
                </c:pt>
                <c:pt idx="2694">
                  <c:v>3.968</c:v>
                </c:pt>
                <c:pt idx="2695">
                  <c:v>3.7880000000000003</c:v>
                </c:pt>
                <c:pt idx="2696">
                  <c:v>3.8294999999999999</c:v>
                </c:pt>
                <c:pt idx="2697">
                  <c:v>3.8662000000000001</c:v>
                </c:pt>
                <c:pt idx="2698">
                  <c:v>3.8654000000000002</c:v>
                </c:pt>
                <c:pt idx="2699">
                  <c:v>3.8372000000000002</c:v>
                </c:pt>
                <c:pt idx="2700">
                  <c:v>3.7738999999999998</c:v>
                </c:pt>
                <c:pt idx="2701">
                  <c:v>3.8420000000000001</c:v>
                </c:pt>
                <c:pt idx="2702">
                  <c:v>3.8004000000000002</c:v>
                </c:pt>
                <c:pt idx="2703">
                  <c:v>3.7461000000000002</c:v>
                </c:pt>
                <c:pt idx="2704">
                  <c:v>3.8394999999999997</c:v>
                </c:pt>
                <c:pt idx="2705">
                  <c:v>3.9177999999999997</c:v>
                </c:pt>
                <c:pt idx="2706">
                  <c:v>3.9037999999999999</c:v>
                </c:pt>
                <c:pt idx="2707">
                  <c:v>3.875</c:v>
                </c:pt>
                <c:pt idx="2708">
                  <c:v>3.8287</c:v>
                </c:pt>
                <c:pt idx="2709">
                  <c:v>3.8594999999999997</c:v>
                </c:pt>
                <c:pt idx="2710">
                  <c:v>3.8805000000000001</c:v>
                </c:pt>
                <c:pt idx="2711">
                  <c:v>3.8418999999999999</c:v>
                </c:pt>
                <c:pt idx="2712">
                  <c:v>3.6561000000000003</c:v>
                </c:pt>
                <c:pt idx="2713">
                  <c:v>3.5871</c:v>
                </c:pt>
                <c:pt idx="2714">
                  <c:v>3.2751000000000001</c:v>
                </c:pt>
                <c:pt idx="2715">
                  <c:v>3.4401999999999999</c:v>
                </c:pt>
                <c:pt idx="2716">
                  <c:v>3.4232999999999998</c:v>
                </c:pt>
                <c:pt idx="2717">
                  <c:v>3.3867000000000003</c:v>
                </c:pt>
                <c:pt idx="2718">
                  <c:v>3.3492999999999999</c:v>
                </c:pt>
                <c:pt idx="2719">
                  <c:v>3.5707</c:v>
                </c:pt>
                <c:pt idx="2720">
                  <c:v>3.4936000000000003</c:v>
                </c:pt>
                <c:pt idx="2721">
                  <c:v>3.3774000000000002</c:v>
                </c:pt>
                <c:pt idx="2722">
                  <c:v>3.5063</c:v>
                </c:pt>
                <c:pt idx="2723">
                  <c:v>3.5986000000000002</c:v>
                </c:pt>
                <c:pt idx="2724">
                  <c:v>3.6342000000000003</c:v>
                </c:pt>
                <c:pt idx="2725">
                  <c:v>3.6689999999999996</c:v>
                </c:pt>
                <c:pt idx="2726">
                  <c:v>3.5501999999999998</c:v>
                </c:pt>
                <c:pt idx="2727">
                  <c:v>3.5556000000000001</c:v>
                </c:pt>
                <c:pt idx="2728">
                  <c:v>3.5726</c:v>
                </c:pt>
                <c:pt idx="2729">
                  <c:v>3.5981999999999998</c:v>
                </c:pt>
                <c:pt idx="2730">
                  <c:v>3.7610000000000001</c:v>
                </c:pt>
                <c:pt idx="2731">
                  <c:v>3.6567000000000003</c:v>
                </c:pt>
                <c:pt idx="2732">
                  <c:v>3.6656999999999997</c:v>
                </c:pt>
                <c:pt idx="2733">
                  <c:v>3.6833</c:v>
                </c:pt>
                <c:pt idx="2734">
                  <c:v>3.6848000000000001</c:v>
                </c:pt>
                <c:pt idx="2735">
                  <c:v>3.5418000000000003</c:v>
                </c:pt>
                <c:pt idx="2736">
                  <c:v>3.4051</c:v>
                </c:pt>
                <c:pt idx="2737">
                  <c:v>3.4775</c:v>
                </c:pt>
                <c:pt idx="2738">
                  <c:v>3.4148000000000001</c:v>
                </c:pt>
                <c:pt idx="2739">
                  <c:v>3.3971</c:v>
                </c:pt>
                <c:pt idx="2740">
                  <c:v>3.3349000000000002</c:v>
                </c:pt>
                <c:pt idx="2741">
                  <c:v>3.2847000000000004</c:v>
                </c:pt>
                <c:pt idx="2742">
                  <c:v>3.3961999999999999</c:v>
                </c:pt>
                <c:pt idx="2743">
                  <c:v>3.4556999999999998</c:v>
                </c:pt>
                <c:pt idx="2744">
                  <c:v>3.4426999999999999</c:v>
                </c:pt>
                <c:pt idx="2745">
                  <c:v>3.4906000000000001</c:v>
                </c:pt>
                <c:pt idx="2746">
                  <c:v>3.6779999999999999</c:v>
                </c:pt>
                <c:pt idx="2747">
                  <c:v>3.7177999999999995</c:v>
                </c:pt>
                <c:pt idx="2748">
                  <c:v>3.7444999999999999</c:v>
                </c:pt>
                <c:pt idx="2749">
                  <c:v>3.7513999999999998</c:v>
                </c:pt>
                <c:pt idx="2750">
                  <c:v>3.7781000000000002</c:v>
                </c:pt>
                <c:pt idx="2751">
                  <c:v>3.8163999999999998</c:v>
                </c:pt>
                <c:pt idx="2752">
                  <c:v>3.7814999999999999</c:v>
                </c:pt>
                <c:pt idx="2753">
                  <c:v>3.7888999999999999</c:v>
                </c:pt>
                <c:pt idx="2754">
                  <c:v>3.7576999999999998</c:v>
                </c:pt>
                <c:pt idx="2755">
                  <c:v>3.77</c:v>
                </c:pt>
                <c:pt idx="2756">
                  <c:v>3.8495999999999997</c:v>
                </c:pt>
                <c:pt idx="2757">
                  <c:v>3.9064999999999999</c:v>
                </c:pt>
                <c:pt idx="2758">
                  <c:v>3.9643000000000002</c:v>
                </c:pt>
                <c:pt idx="2759">
                  <c:v>3.9608999999999996</c:v>
                </c:pt>
                <c:pt idx="2760">
                  <c:v>3.9958</c:v>
                </c:pt>
                <c:pt idx="2761">
                  <c:v>4.0636000000000001</c:v>
                </c:pt>
                <c:pt idx="2762">
                  <c:v>4.0956000000000001</c:v>
                </c:pt>
                <c:pt idx="2763">
                  <c:v>4.0472999999999999</c:v>
                </c:pt>
                <c:pt idx="2764">
                  <c:v>4.0387000000000004</c:v>
                </c:pt>
                <c:pt idx="2765">
                  <c:v>4.0061</c:v>
                </c:pt>
                <c:pt idx="2766">
                  <c:v>3.9914999999999998</c:v>
                </c:pt>
                <c:pt idx="2767">
                  <c:v>4.0273000000000003</c:v>
                </c:pt>
                <c:pt idx="2768">
                  <c:v>4.0727000000000002</c:v>
                </c:pt>
                <c:pt idx="2769">
                  <c:v>4.0880999999999998</c:v>
                </c:pt>
                <c:pt idx="2770">
                  <c:v>4.1111000000000004</c:v>
                </c:pt>
                <c:pt idx="2771">
                  <c:v>4.1474000000000002</c:v>
                </c:pt>
                <c:pt idx="2772">
                  <c:v>4.1962999999999999</c:v>
                </c:pt>
                <c:pt idx="2773">
                  <c:v>4.3064</c:v>
                </c:pt>
                <c:pt idx="2774">
                  <c:v>4.2830999999999992</c:v>
                </c:pt>
                <c:pt idx="2775">
                  <c:v>4.3003999999999998</c:v>
                </c:pt>
                <c:pt idx="2776">
                  <c:v>4.3247999999999998</c:v>
                </c:pt>
                <c:pt idx="2777">
                  <c:v>4.1966000000000001</c:v>
                </c:pt>
                <c:pt idx="2778">
                  <c:v>4.2487000000000004</c:v>
                </c:pt>
                <c:pt idx="2779">
                  <c:v>4.2307000000000006</c:v>
                </c:pt>
                <c:pt idx="2780">
                  <c:v>4.1364000000000001</c:v>
                </c:pt>
                <c:pt idx="2781">
                  <c:v>4.2551999999999994</c:v>
                </c:pt>
                <c:pt idx="2782">
                  <c:v>4.3041</c:v>
                </c:pt>
                <c:pt idx="2783">
                  <c:v>4.2759</c:v>
                </c:pt>
                <c:pt idx="2784">
                  <c:v>4.2852999999999994</c:v>
                </c:pt>
                <c:pt idx="2785">
                  <c:v>4.2027999999999999</c:v>
                </c:pt>
                <c:pt idx="2786">
                  <c:v>4.2092999999999998</c:v>
                </c:pt>
                <c:pt idx="2787">
                  <c:v>4.0964999999999998</c:v>
                </c:pt>
                <c:pt idx="2788">
                  <c:v>4.1930999999999994</c:v>
                </c:pt>
                <c:pt idx="2789">
                  <c:v>4.1890999999999998</c:v>
                </c:pt>
                <c:pt idx="2790">
                  <c:v>4.2696000000000005</c:v>
                </c:pt>
                <c:pt idx="2791">
                  <c:v>4.3055999999999992</c:v>
                </c:pt>
                <c:pt idx="2792">
                  <c:v>4.3716999999999997</c:v>
                </c:pt>
                <c:pt idx="2793">
                  <c:v>4.375</c:v>
                </c:pt>
                <c:pt idx="2794">
                  <c:v>4.4864999999999995</c:v>
                </c:pt>
                <c:pt idx="2795">
                  <c:v>4.4763999999999999</c:v>
                </c:pt>
                <c:pt idx="2796">
                  <c:v>4.4728999999999992</c:v>
                </c:pt>
                <c:pt idx="2797">
                  <c:v>4.5458000000000007</c:v>
                </c:pt>
                <c:pt idx="2798">
                  <c:v>4.5016999999999996</c:v>
                </c:pt>
                <c:pt idx="2799">
                  <c:v>4.4896000000000003</c:v>
                </c:pt>
                <c:pt idx="2800">
                  <c:v>4.4845000000000006</c:v>
                </c:pt>
                <c:pt idx="2801">
                  <c:v>4.5590000000000002</c:v>
                </c:pt>
                <c:pt idx="2802">
                  <c:v>4.6821000000000002</c:v>
                </c:pt>
                <c:pt idx="2803">
                  <c:v>4.6704999999999997</c:v>
                </c:pt>
                <c:pt idx="2804">
                  <c:v>4.6944000000000008</c:v>
                </c:pt>
                <c:pt idx="2805">
                  <c:v>4.6442999999999994</c:v>
                </c:pt>
                <c:pt idx="2806">
                  <c:v>4.5354999999999999</c:v>
                </c:pt>
                <c:pt idx="2807">
                  <c:v>4.5126999999999997</c:v>
                </c:pt>
                <c:pt idx="2808">
                  <c:v>4.4135</c:v>
                </c:pt>
                <c:pt idx="2809">
                  <c:v>4.5522999999999998</c:v>
                </c:pt>
                <c:pt idx="2810">
                  <c:v>4.5913000000000004</c:v>
                </c:pt>
                <c:pt idx="2811">
                  <c:v>4.6119000000000003</c:v>
                </c:pt>
                <c:pt idx="2812">
                  <c:v>4.5160999999999998</c:v>
                </c:pt>
                <c:pt idx="2813">
                  <c:v>4.4715999999999996</c:v>
                </c:pt>
                <c:pt idx="2814">
                  <c:v>4.5108000000000006</c:v>
                </c:pt>
                <c:pt idx="2815">
                  <c:v>4.5926999999999998</c:v>
                </c:pt>
                <c:pt idx="2816">
                  <c:v>4.5517999999999992</c:v>
                </c:pt>
                <c:pt idx="2817">
                  <c:v>4.6509999999999998</c:v>
                </c:pt>
                <c:pt idx="2818">
                  <c:v>4.7147000000000006</c:v>
                </c:pt>
                <c:pt idx="2819">
                  <c:v>4.6851000000000003</c:v>
                </c:pt>
                <c:pt idx="2820">
                  <c:v>4.6359000000000004</c:v>
                </c:pt>
                <c:pt idx="2821">
                  <c:v>4.6809000000000003</c:v>
                </c:pt>
                <c:pt idx="2822">
                  <c:v>4.5755999999999997</c:v>
                </c:pt>
                <c:pt idx="2823">
                  <c:v>4.5350000000000001</c:v>
                </c:pt>
                <c:pt idx="2824">
                  <c:v>4.5545000000000009</c:v>
                </c:pt>
                <c:pt idx="2825">
                  <c:v>4.4310999999999998</c:v>
                </c:pt>
                <c:pt idx="2826">
                  <c:v>4.4641999999999999</c:v>
                </c:pt>
                <c:pt idx="2827">
                  <c:v>4.6003999999999996</c:v>
                </c:pt>
                <c:pt idx="2828">
                  <c:v>4.4935999999999998</c:v>
                </c:pt>
                <c:pt idx="2829">
                  <c:v>4.5460000000000003</c:v>
                </c:pt>
                <c:pt idx="2830">
                  <c:v>4.4664000000000001</c:v>
                </c:pt>
                <c:pt idx="2831">
                  <c:v>4.5254999999999992</c:v>
                </c:pt>
                <c:pt idx="2832">
                  <c:v>4.5341999999999993</c:v>
                </c:pt>
                <c:pt idx="2833">
                  <c:v>4.6812000000000005</c:v>
                </c:pt>
                <c:pt idx="2834">
                  <c:v>4.6769000000000007</c:v>
                </c:pt>
                <c:pt idx="2835">
                  <c:v>4.5975999999999999</c:v>
                </c:pt>
                <c:pt idx="2836">
                  <c:v>4.5601000000000003</c:v>
                </c:pt>
                <c:pt idx="2837">
                  <c:v>4.5301999999999998</c:v>
                </c:pt>
                <c:pt idx="2838">
                  <c:v>4.5204999999999993</c:v>
                </c:pt>
                <c:pt idx="2839">
                  <c:v>4.4728999999999992</c:v>
                </c:pt>
                <c:pt idx="2840">
                  <c:v>4.4828000000000001</c:v>
                </c:pt>
                <c:pt idx="2841">
                  <c:v>4.5673000000000004</c:v>
                </c:pt>
                <c:pt idx="2842">
                  <c:v>4.6961000000000004</c:v>
                </c:pt>
                <c:pt idx="2843">
                  <c:v>4.7285000000000004</c:v>
                </c:pt>
                <c:pt idx="2844">
                  <c:v>4.7155999999999993</c:v>
                </c:pt>
                <c:pt idx="2845">
                  <c:v>4.7469000000000001</c:v>
                </c:pt>
                <c:pt idx="2846">
                  <c:v>4.7953000000000001</c:v>
                </c:pt>
                <c:pt idx="2847">
                  <c:v>4.7814999999999994</c:v>
                </c:pt>
                <c:pt idx="2848">
                  <c:v>4.8380999999999998</c:v>
                </c:pt>
                <c:pt idx="2849">
                  <c:v>4.8340999999999994</c:v>
                </c:pt>
                <c:pt idx="2850">
                  <c:v>4.7959000000000005</c:v>
                </c:pt>
                <c:pt idx="2851">
                  <c:v>4.8795999999999999</c:v>
                </c:pt>
                <c:pt idx="2852">
                  <c:v>4.8025000000000002</c:v>
                </c:pt>
                <c:pt idx="2853">
                  <c:v>4.7923</c:v>
                </c:pt>
                <c:pt idx="2854">
                  <c:v>4.6365999999999996</c:v>
                </c:pt>
                <c:pt idx="2855">
                  <c:v>4.6654</c:v>
                </c:pt>
                <c:pt idx="2856">
                  <c:v>4.7609000000000004</c:v>
                </c:pt>
                <c:pt idx="2857">
                  <c:v>4.7287999999999997</c:v>
                </c:pt>
                <c:pt idx="2858">
                  <c:v>4.8510999999999997</c:v>
                </c:pt>
                <c:pt idx="2859">
                  <c:v>4.8090000000000002</c:v>
                </c:pt>
                <c:pt idx="2860">
                  <c:v>4.7448000000000006</c:v>
                </c:pt>
                <c:pt idx="2861">
                  <c:v>4.7775999999999996</c:v>
                </c:pt>
                <c:pt idx="2862">
                  <c:v>4.9000000000000004</c:v>
                </c:pt>
                <c:pt idx="2863">
                  <c:v>4.8854999999999995</c:v>
                </c:pt>
                <c:pt idx="2864">
                  <c:v>4.9257000000000009</c:v>
                </c:pt>
                <c:pt idx="2865">
                  <c:v>5.0021000000000004</c:v>
                </c:pt>
                <c:pt idx="2866">
                  <c:v>5.0215999999999994</c:v>
                </c:pt>
                <c:pt idx="2867">
                  <c:v>5.0674999999999999</c:v>
                </c:pt>
                <c:pt idx="2868">
                  <c:v>5.0280999999999993</c:v>
                </c:pt>
                <c:pt idx="2869">
                  <c:v>4.9326999999999996</c:v>
                </c:pt>
                <c:pt idx="2870">
                  <c:v>4.9077000000000002</c:v>
                </c:pt>
                <c:pt idx="2871">
                  <c:v>4.8904999999999994</c:v>
                </c:pt>
                <c:pt idx="2872">
                  <c:v>4.7587000000000002</c:v>
                </c:pt>
                <c:pt idx="2873">
                  <c:v>4.8332000000000006</c:v>
                </c:pt>
                <c:pt idx="2874">
                  <c:v>4.9670000000000005</c:v>
                </c:pt>
                <c:pt idx="2875">
                  <c:v>5.0683000000000007</c:v>
                </c:pt>
                <c:pt idx="2876">
                  <c:v>5.0595000000000008</c:v>
                </c:pt>
                <c:pt idx="2877">
                  <c:v>5.0738000000000003</c:v>
                </c:pt>
                <c:pt idx="2878">
                  <c:v>5.0861000000000001</c:v>
                </c:pt>
                <c:pt idx="2879">
                  <c:v>5.0329999999999995</c:v>
                </c:pt>
                <c:pt idx="2880">
                  <c:v>4.9969000000000001</c:v>
                </c:pt>
                <c:pt idx="2881">
                  <c:v>4.9627999999999997</c:v>
                </c:pt>
                <c:pt idx="2882">
                  <c:v>5.0496000000000008</c:v>
                </c:pt>
                <c:pt idx="2883">
                  <c:v>4.9485999999999999</c:v>
                </c:pt>
                <c:pt idx="2884">
                  <c:v>5.0169000000000006</c:v>
                </c:pt>
                <c:pt idx="2885">
                  <c:v>4.9488000000000003</c:v>
                </c:pt>
                <c:pt idx="2886">
                  <c:v>5.0065999999999997</c:v>
                </c:pt>
                <c:pt idx="2887">
                  <c:v>4.9855999999999998</c:v>
                </c:pt>
                <c:pt idx="2888">
                  <c:v>5.0539999999999994</c:v>
                </c:pt>
                <c:pt idx="2889">
                  <c:v>5.0914999999999999</c:v>
                </c:pt>
                <c:pt idx="2890">
                  <c:v>5.1074000000000002</c:v>
                </c:pt>
                <c:pt idx="2891">
                  <c:v>4.9745000000000008</c:v>
                </c:pt>
                <c:pt idx="2892">
                  <c:v>4.9820000000000002</c:v>
                </c:pt>
                <c:pt idx="2893">
                  <c:v>4.9544000000000006</c:v>
                </c:pt>
                <c:pt idx="2894">
                  <c:v>5.0032000000000005</c:v>
                </c:pt>
                <c:pt idx="2895">
                  <c:v>4.9790999999999999</c:v>
                </c:pt>
                <c:pt idx="2896">
                  <c:v>4.9409000000000001</c:v>
                </c:pt>
                <c:pt idx="2897">
                  <c:v>4.8353000000000002</c:v>
                </c:pt>
                <c:pt idx="2898">
                  <c:v>4.7360000000000007</c:v>
                </c:pt>
                <c:pt idx="2899">
                  <c:v>4.8269000000000002</c:v>
                </c:pt>
                <c:pt idx="2900">
                  <c:v>4.7225999999999999</c:v>
                </c:pt>
                <c:pt idx="2901">
                  <c:v>4.8139000000000003</c:v>
                </c:pt>
                <c:pt idx="2902">
                  <c:v>4.78</c:v>
                </c:pt>
                <c:pt idx="2903">
                  <c:v>4.7824999999999998</c:v>
                </c:pt>
                <c:pt idx="2904">
                  <c:v>4.8036000000000003</c:v>
                </c:pt>
                <c:pt idx="2905">
                  <c:v>4.9296000000000006</c:v>
                </c:pt>
                <c:pt idx="2906">
                  <c:v>4.9598000000000004</c:v>
                </c:pt>
                <c:pt idx="2907">
                  <c:v>4.8829999999999991</c:v>
                </c:pt>
                <c:pt idx="2908">
                  <c:v>4.8888999999999996</c:v>
                </c:pt>
                <c:pt idx="2909">
                  <c:v>4.8182000000000009</c:v>
                </c:pt>
                <c:pt idx="2910">
                  <c:v>4.7772000000000006</c:v>
                </c:pt>
                <c:pt idx="2911">
                  <c:v>4.7788000000000004</c:v>
                </c:pt>
                <c:pt idx="2912">
                  <c:v>4.8108000000000004</c:v>
                </c:pt>
                <c:pt idx="2913">
                  <c:v>4.9414999999999996</c:v>
                </c:pt>
                <c:pt idx="2914">
                  <c:v>4.9837999999999996</c:v>
                </c:pt>
                <c:pt idx="2915">
                  <c:v>4.9970000000000008</c:v>
                </c:pt>
                <c:pt idx="2916">
                  <c:v>5.0245000000000006</c:v>
                </c:pt>
                <c:pt idx="2917">
                  <c:v>4.9659000000000004</c:v>
                </c:pt>
                <c:pt idx="2918">
                  <c:v>4.9533000000000005</c:v>
                </c:pt>
                <c:pt idx="2919">
                  <c:v>4.8761000000000001</c:v>
                </c:pt>
                <c:pt idx="2920">
                  <c:v>4.8739999999999997</c:v>
                </c:pt>
                <c:pt idx="2921">
                  <c:v>4.9457000000000004</c:v>
                </c:pt>
                <c:pt idx="2922">
                  <c:v>5.0353999999999992</c:v>
                </c:pt>
                <c:pt idx="2923">
                  <c:v>5.1303999999999998</c:v>
                </c:pt>
                <c:pt idx="2924">
                  <c:v>5.1672000000000002</c:v>
                </c:pt>
                <c:pt idx="2925">
                  <c:v>5.2129999999999992</c:v>
                </c:pt>
                <c:pt idx="2926">
                  <c:v>5.1991999999999994</c:v>
                </c:pt>
                <c:pt idx="2927">
                  <c:v>5.2336999999999998</c:v>
                </c:pt>
                <c:pt idx="2928">
                  <c:v>5.2273000000000005</c:v>
                </c:pt>
                <c:pt idx="2929">
                  <c:v>5.2669000000000006</c:v>
                </c:pt>
                <c:pt idx="2930">
                  <c:v>5.2482000000000006</c:v>
                </c:pt>
                <c:pt idx="2931">
                  <c:v>5.2235000000000005</c:v>
                </c:pt>
                <c:pt idx="2932">
                  <c:v>5.2440999999999995</c:v>
                </c:pt>
                <c:pt idx="2933">
                  <c:v>5.2951999999999995</c:v>
                </c:pt>
                <c:pt idx="2934">
                  <c:v>5.3361000000000001</c:v>
                </c:pt>
                <c:pt idx="2935">
                  <c:v>5.2863999999999995</c:v>
                </c:pt>
                <c:pt idx="2936">
                  <c:v>5.15</c:v>
                </c:pt>
                <c:pt idx="2937">
                  <c:v>5.1597</c:v>
                </c:pt>
                <c:pt idx="2938">
                  <c:v>5.0778999999999996</c:v>
                </c:pt>
                <c:pt idx="2939">
                  <c:v>5.0598999999999998</c:v>
                </c:pt>
                <c:pt idx="2940">
                  <c:v>5.0188999999999995</c:v>
                </c:pt>
                <c:pt idx="2941">
                  <c:v>5.0862999999999996</c:v>
                </c:pt>
                <c:pt idx="2942">
                  <c:v>5.0976999999999997</c:v>
                </c:pt>
                <c:pt idx="2943">
                  <c:v>4.9889000000000001</c:v>
                </c:pt>
                <c:pt idx="2944">
                  <c:v>4.9338999999999995</c:v>
                </c:pt>
                <c:pt idx="2945">
                  <c:v>4.9309000000000003</c:v>
                </c:pt>
                <c:pt idx="2946">
                  <c:v>4.9047000000000001</c:v>
                </c:pt>
                <c:pt idx="2947">
                  <c:v>4.8294000000000006</c:v>
                </c:pt>
                <c:pt idx="2948">
                  <c:v>4.8669000000000002</c:v>
                </c:pt>
                <c:pt idx="2949">
                  <c:v>4.8069000000000006</c:v>
                </c:pt>
                <c:pt idx="2950">
                  <c:v>4.7958000000000007</c:v>
                </c:pt>
                <c:pt idx="2951">
                  <c:v>4.7226999999999997</c:v>
                </c:pt>
                <c:pt idx="2952">
                  <c:v>4.8142999999999994</c:v>
                </c:pt>
                <c:pt idx="2953">
                  <c:v>4.7973999999999997</c:v>
                </c:pt>
                <c:pt idx="2954">
                  <c:v>4.9292999999999996</c:v>
                </c:pt>
                <c:pt idx="2955">
                  <c:v>4.9430999999999994</c:v>
                </c:pt>
                <c:pt idx="2956">
                  <c:v>5.0028999999999995</c:v>
                </c:pt>
                <c:pt idx="2957">
                  <c:v>4.9523000000000001</c:v>
                </c:pt>
                <c:pt idx="2958">
                  <c:v>4.9110000000000005</c:v>
                </c:pt>
                <c:pt idx="2959">
                  <c:v>4.9691000000000001</c:v>
                </c:pt>
                <c:pt idx="2960">
                  <c:v>5.0746000000000002</c:v>
                </c:pt>
                <c:pt idx="2961">
                  <c:v>5.0891999999999999</c:v>
                </c:pt>
                <c:pt idx="2962">
                  <c:v>5.1709000000000005</c:v>
                </c:pt>
                <c:pt idx="2963">
                  <c:v>5.0826000000000002</c:v>
                </c:pt>
                <c:pt idx="2964">
                  <c:v>5.0212000000000003</c:v>
                </c:pt>
                <c:pt idx="2965">
                  <c:v>4.9128999999999996</c:v>
                </c:pt>
                <c:pt idx="2966">
                  <c:v>4.8967999999999998</c:v>
                </c:pt>
                <c:pt idx="2967">
                  <c:v>4.9444000000000008</c:v>
                </c:pt>
                <c:pt idx="2968">
                  <c:v>4.891</c:v>
                </c:pt>
                <c:pt idx="2969">
                  <c:v>5.0613000000000001</c:v>
                </c:pt>
                <c:pt idx="2970">
                  <c:v>5.0308999999999999</c:v>
                </c:pt>
                <c:pt idx="2971">
                  <c:v>5.0027999999999997</c:v>
                </c:pt>
                <c:pt idx="2972">
                  <c:v>5.0185000000000004</c:v>
                </c:pt>
                <c:pt idx="2973">
                  <c:v>5.0363999999999995</c:v>
                </c:pt>
                <c:pt idx="2974">
                  <c:v>5.0026999999999999</c:v>
                </c:pt>
                <c:pt idx="2975">
                  <c:v>4.9676999999999998</c:v>
                </c:pt>
                <c:pt idx="2976">
                  <c:v>4.8859000000000004</c:v>
                </c:pt>
                <c:pt idx="2977">
                  <c:v>4.8882000000000003</c:v>
                </c:pt>
                <c:pt idx="2978">
                  <c:v>4.9638</c:v>
                </c:pt>
                <c:pt idx="2979">
                  <c:v>4.9642999999999997</c:v>
                </c:pt>
                <c:pt idx="2980">
                  <c:v>4.8395000000000001</c:v>
                </c:pt>
                <c:pt idx="2981">
                  <c:v>4.8525999999999998</c:v>
                </c:pt>
                <c:pt idx="2982">
                  <c:v>4.7182000000000004</c:v>
                </c:pt>
                <c:pt idx="2983">
                  <c:v>4.7045000000000003</c:v>
                </c:pt>
                <c:pt idx="2984">
                  <c:v>4.7311000000000005</c:v>
                </c:pt>
                <c:pt idx="2985">
                  <c:v>4.7262000000000004</c:v>
                </c:pt>
                <c:pt idx="2986">
                  <c:v>4.6644000000000005</c:v>
                </c:pt>
                <c:pt idx="2987">
                  <c:v>4.7284000000000006</c:v>
                </c:pt>
                <c:pt idx="2988">
                  <c:v>4.7288999999999994</c:v>
                </c:pt>
                <c:pt idx="2989">
                  <c:v>4.8262</c:v>
                </c:pt>
                <c:pt idx="2990">
                  <c:v>4.8116999999999992</c:v>
                </c:pt>
                <c:pt idx="2991">
                  <c:v>4.9190999999999994</c:v>
                </c:pt>
                <c:pt idx="2992">
                  <c:v>4.8844000000000003</c:v>
                </c:pt>
                <c:pt idx="2993">
                  <c:v>4.9664999999999999</c:v>
                </c:pt>
                <c:pt idx="2994">
                  <c:v>4.9628999999999994</c:v>
                </c:pt>
                <c:pt idx="2995">
                  <c:v>4.8639000000000001</c:v>
                </c:pt>
                <c:pt idx="2996">
                  <c:v>4.7411000000000003</c:v>
                </c:pt>
                <c:pt idx="2997">
                  <c:v>4.7315999999999994</c:v>
                </c:pt>
                <c:pt idx="2998">
                  <c:v>4.5708000000000002</c:v>
                </c:pt>
                <c:pt idx="2999">
                  <c:v>4.6008000000000004</c:v>
                </c:pt>
                <c:pt idx="3000">
                  <c:v>4.6328999999999994</c:v>
                </c:pt>
                <c:pt idx="3001">
                  <c:v>4.7584</c:v>
                </c:pt>
                <c:pt idx="3002">
                  <c:v>4.7324000000000002</c:v>
                </c:pt>
                <c:pt idx="3003">
                  <c:v>4.8129999999999997</c:v>
                </c:pt>
                <c:pt idx="3004">
                  <c:v>4.7772000000000006</c:v>
                </c:pt>
                <c:pt idx="3005">
                  <c:v>4.7248999999999999</c:v>
                </c:pt>
                <c:pt idx="3006">
                  <c:v>4.7910000000000004</c:v>
                </c:pt>
                <c:pt idx="3007">
                  <c:v>4.9951999999999996</c:v>
                </c:pt>
                <c:pt idx="3008">
                  <c:v>5.0866999999999996</c:v>
                </c:pt>
                <c:pt idx="3009">
                  <c:v>5.0472999999999999</c:v>
                </c:pt>
                <c:pt idx="3010">
                  <c:v>5.0187999999999997</c:v>
                </c:pt>
                <c:pt idx="3011">
                  <c:v>5.0510000000000002</c:v>
                </c:pt>
                <c:pt idx="3012">
                  <c:v>5.0853999999999999</c:v>
                </c:pt>
                <c:pt idx="3013">
                  <c:v>5.1192999999999991</c:v>
                </c:pt>
                <c:pt idx="3014">
                  <c:v>5.1496000000000004</c:v>
                </c:pt>
                <c:pt idx="3015">
                  <c:v>5.0972</c:v>
                </c:pt>
                <c:pt idx="3016">
                  <c:v>5.1337000000000002</c:v>
                </c:pt>
                <c:pt idx="3017">
                  <c:v>5.1694000000000004</c:v>
                </c:pt>
                <c:pt idx="3018">
                  <c:v>5.2346000000000004</c:v>
                </c:pt>
                <c:pt idx="3019">
                  <c:v>5.2271999999999998</c:v>
                </c:pt>
                <c:pt idx="3020">
                  <c:v>5.3419000000000008</c:v>
                </c:pt>
                <c:pt idx="3021">
                  <c:v>5.3000999999999996</c:v>
                </c:pt>
                <c:pt idx="3022">
                  <c:v>5.3635999999999999</c:v>
                </c:pt>
                <c:pt idx="3023">
                  <c:v>5.3504999999999994</c:v>
                </c:pt>
                <c:pt idx="3024">
                  <c:v>5.3457000000000008</c:v>
                </c:pt>
                <c:pt idx="3025">
                  <c:v>5.2729999999999997</c:v>
                </c:pt>
                <c:pt idx="3026">
                  <c:v>5.3285</c:v>
                </c:pt>
                <c:pt idx="3027">
                  <c:v>5.3264999999999993</c:v>
                </c:pt>
                <c:pt idx="3028">
                  <c:v>5.2872000000000003</c:v>
                </c:pt>
                <c:pt idx="3029">
                  <c:v>5.2027000000000001</c:v>
                </c:pt>
                <c:pt idx="3030">
                  <c:v>5.2421000000000006</c:v>
                </c:pt>
                <c:pt idx="3031">
                  <c:v>5.2926000000000002</c:v>
                </c:pt>
                <c:pt idx="3032">
                  <c:v>5.4009</c:v>
                </c:pt>
                <c:pt idx="3033">
                  <c:v>5.3563999999999998</c:v>
                </c:pt>
                <c:pt idx="3034">
                  <c:v>5.2932000000000006</c:v>
                </c:pt>
                <c:pt idx="3035">
                  <c:v>5.2696000000000005</c:v>
                </c:pt>
                <c:pt idx="3036">
                  <c:v>5.2885</c:v>
                </c:pt>
                <c:pt idx="3037">
                  <c:v>5.3283000000000005</c:v>
                </c:pt>
                <c:pt idx="3038">
                  <c:v>5.3201999999999998</c:v>
                </c:pt>
                <c:pt idx="3039">
                  <c:v>5.2664</c:v>
                </c:pt>
                <c:pt idx="3040">
                  <c:v>5.3116999999999992</c:v>
                </c:pt>
                <c:pt idx="3041">
                  <c:v>5.3361000000000001</c:v>
                </c:pt>
                <c:pt idx="3042">
                  <c:v>5.3461999999999996</c:v>
                </c:pt>
                <c:pt idx="3043">
                  <c:v>5.3329999999999993</c:v>
                </c:pt>
                <c:pt idx="3044">
                  <c:v>5.4014999999999995</c:v>
                </c:pt>
                <c:pt idx="3045">
                  <c:v>5.4135999999999997</c:v>
                </c:pt>
                <c:pt idx="3046">
                  <c:v>5.5127999999999995</c:v>
                </c:pt>
                <c:pt idx="3047">
                  <c:v>5.5072000000000001</c:v>
                </c:pt>
                <c:pt idx="3048">
                  <c:v>5.5097000000000005</c:v>
                </c:pt>
                <c:pt idx="3049">
                  <c:v>5.5355999999999996</c:v>
                </c:pt>
                <c:pt idx="3050">
                  <c:v>5.5400999999999998</c:v>
                </c:pt>
                <c:pt idx="3051">
                  <c:v>5.5614999999999997</c:v>
                </c:pt>
                <c:pt idx="3052">
                  <c:v>5.4988000000000001</c:v>
                </c:pt>
                <c:pt idx="3053">
                  <c:v>5.2496</c:v>
                </c:pt>
                <c:pt idx="3054">
                  <c:v>5.2616999999999994</c:v>
                </c:pt>
                <c:pt idx="3055">
                  <c:v>5.2675999999999998</c:v>
                </c:pt>
                <c:pt idx="3056">
                  <c:v>5.4374000000000002</c:v>
                </c:pt>
                <c:pt idx="3057">
                  <c:v>5.5095000000000001</c:v>
                </c:pt>
                <c:pt idx="3058">
                  <c:v>5.4244000000000003</c:v>
                </c:pt>
                <c:pt idx="3059">
                  <c:v>5.3963000000000001</c:v>
                </c:pt>
                <c:pt idx="3060">
                  <c:v>5.4741</c:v>
                </c:pt>
                <c:pt idx="3061">
                  <c:v>5.5432000000000006</c:v>
                </c:pt>
                <c:pt idx="3062">
                  <c:v>5.4984999999999999</c:v>
                </c:pt>
                <c:pt idx="3063">
                  <c:v>5.5019000000000009</c:v>
                </c:pt>
                <c:pt idx="3064">
                  <c:v>5.4557000000000002</c:v>
                </c:pt>
                <c:pt idx="3065">
                  <c:v>5.4369000000000005</c:v>
                </c:pt>
                <c:pt idx="3066">
                  <c:v>5.2591000000000001</c:v>
                </c:pt>
                <c:pt idx="3067">
                  <c:v>5.2970000000000006</c:v>
                </c:pt>
                <c:pt idx="3068">
                  <c:v>5.2704999999999993</c:v>
                </c:pt>
                <c:pt idx="3069">
                  <c:v>5.2458</c:v>
                </c:pt>
                <c:pt idx="3070">
                  <c:v>5.0742999999999991</c:v>
                </c:pt>
                <c:pt idx="3071">
                  <c:v>5.2275</c:v>
                </c:pt>
                <c:pt idx="3072">
                  <c:v>5.2937000000000003</c:v>
                </c:pt>
                <c:pt idx="3073">
                  <c:v>5.2929999999999993</c:v>
                </c:pt>
                <c:pt idx="3074">
                  <c:v>5.3636999999999997</c:v>
                </c:pt>
                <c:pt idx="3075">
                  <c:v>5.3611000000000004</c:v>
                </c:pt>
                <c:pt idx="3076">
                  <c:v>5.3604999999999992</c:v>
                </c:pt>
                <c:pt idx="3077">
                  <c:v>5.4385000000000003</c:v>
                </c:pt>
                <c:pt idx="3078">
                  <c:v>5.3045000000000009</c:v>
                </c:pt>
                <c:pt idx="3079">
                  <c:v>5.3273999999999999</c:v>
                </c:pt>
                <c:pt idx="3080">
                  <c:v>5.1947000000000001</c:v>
                </c:pt>
                <c:pt idx="3081">
                  <c:v>5.2073</c:v>
                </c:pt>
                <c:pt idx="3082">
                  <c:v>5.2614000000000001</c:v>
                </c:pt>
                <c:pt idx="3083">
                  <c:v>5.1972000000000005</c:v>
                </c:pt>
                <c:pt idx="3084">
                  <c:v>5.1997999999999998</c:v>
                </c:pt>
                <c:pt idx="3085">
                  <c:v>5.0114999999999998</c:v>
                </c:pt>
                <c:pt idx="3086">
                  <c:v>5.0385999999999997</c:v>
                </c:pt>
                <c:pt idx="3087">
                  <c:v>5.0766999999999998</c:v>
                </c:pt>
                <c:pt idx="3088">
                  <c:v>5.0442999999999998</c:v>
                </c:pt>
                <c:pt idx="3089">
                  <c:v>4.9546000000000001</c:v>
                </c:pt>
                <c:pt idx="3090">
                  <c:v>5.0202</c:v>
                </c:pt>
                <c:pt idx="3091">
                  <c:v>5.1023000000000005</c:v>
                </c:pt>
                <c:pt idx="3092">
                  <c:v>5.1592999999999991</c:v>
                </c:pt>
                <c:pt idx="3093">
                  <c:v>5.1708000000000007</c:v>
                </c:pt>
                <c:pt idx="3094">
                  <c:v>5.2932000000000006</c:v>
                </c:pt>
                <c:pt idx="3095">
                  <c:v>5.2133000000000003</c:v>
                </c:pt>
                <c:pt idx="3096">
                  <c:v>5.0539999999999994</c:v>
                </c:pt>
                <c:pt idx="3097">
                  <c:v>5.1035000000000004</c:v>
                </c:pt>
                <c:pt idx="3098">
                  <c:v>5.2598000000000003</c:v>
                </c:pt>
                <c:pt idx="3099">
                  <c:v>5.2302</c:v>
                </c:pt>
                <c:pt idx="3100">
                  <c:v>5.1791</c:v>
                </c:pt>
                <c:pt idx="3101">
                  <c:v>5.0697999999999999</c:v>
                </c:pt>
                <c:pt idx="3102">
                  <c:v>5.2172000000000001</c:v>
                </c:pt>
                <c:pt idx="3103">
                  <c:v>5.5134000000000007</c:v>
                </c:pt>
                <c:pt idx="3104">
                  <c:v>5.5400999999999998</c:v>
                </c:pt>
                <c:pt idx="3105">
                  <c:v>5.5050999999999997</c:v>
                </c:pt>
                <c:pt idx="3106">
                  <c:v>5.6714000000000002</c:v>
                </c:pt>
                <c:pt idx="3107">
                  <c:v>5.7016999999999998</c:v>
                </c:pt>
                <c:pt idx="3108">
                  <c:v>5.8210000000000006</c:v>
                </c:pt>
                <c:pt idx="3109">
                  <c:v>5.8214999999999995</c:v>
                </c:pt>
              </c:numCache>
            </c:numRef>
          </c:val>
          <c:smooth val="0"/>
          <c:extLst>
            <c:ext xmlns:c16="http://schemas.microsoft.com/office/drawing/2014/chart" uri="{C3380CC4-5D6E-409C-BE32-E72D297353CC}">
              <c16:uniqueId val="{00000004-AF06-4966-A92E-5C37A8F17F69}"/>
            </c:ext>
          </c:extLst>
        </c:ser>
        <c:ser>
          <c:idx val="3"/>
          <c:order val="4"/>
          <c:tx>
            <c:strRef>
              <c:f>'Master File (2)'!$S$1</c:f>
              <c:strCache>
                <c:ptCount val="1"/>
                <c:pt idx="0">
                  <c:v>08/12/82 - 08/25/87 (228.8%)</c:v>
                </c:pt>
              </c:strCache>
            </c:strRef>
          </c:tx>
          <c:spPr>
            <a:ln w="6350" cap="rnd">
              <a:solidFill>
                <a:srgbClr val="7030A0"/>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(2)'!$T$3:$T$1277</c:f>
              <c:numCache>
                <c:formatCode>0%</c:formatCode>
                <c:ptCount val="1275"/>
                <c:pt idx="0">
                  <c:v>0</c:v>
                </c:pt>
                <c:pt idx="1">
                  <c:v>1.4000000000000058E-2</c:v>
                </c:pt>
                <c:pt idx="2">
                  <c:v>1.6299999999999953E-2</c:v>
                </c:pt>
                <c:pt idx="3">
                  <c:v>6.4599999999999935E-2</c:v>
                </c:pt>
                <c:pt idx="4">
                  <c:v>5.9699999999999989E-2</c:v>
                </c:pt>
                <c:pt idx="5">
                  <c:v>6.5799999999999984E-2</c:v>
                </c:pt>
                <c:pt idx="6">
                  <c:v>0.10349999999999994</c:v>
                </c:pt>
                <c:pt idx="7">
                  <c:v>0.13370000000000004</c:v>
                </c:pt>
                <c:pt idx="8">
                  <c:v>0.12609999999999999</c:v>
                </c:pt>
                <c:pt idx="9">
                  <c:v>0.14799999999999996</c:v>
                </c:pt>
                <c:pt idx="10">
                  <c:v>0.1575</c:v>
                </c:pt>
                <c:pt idx="11">
                  <c:v>0.14340000000000003</c:v>
                </c:pt>
                <c:pt idx="12">
                  <c:v>0.14879999999999996</c:v>
                </c:pt>
                <c:pt idx="13">
                  <c:v>0.16689999999999997</c:v>
                </c:pt>
                <c:pt idx="14">
                  <c:v>0.15459999999999993</c:v>
                </c:pt>
                <c:pt idx="15">
                  <c:v>0.17439999999999997</c:v>
                </c:pt>
                <c:pt idx="16">
                  <c:v>0.1978</c:v>
                </c:pt>
                <c:pt idx="17">
                  <c:v>0.185</c:v>
                </c:pt>
                <c:pt idx="18">
                  <c:v>0.19310000000000002</c:v>
                </c:pt>
                <c:pt idx="19">
                  <c:v>0.19090000000000004</c:v>
                </c:pt>
                <c:pt idx="20">
                  <c:v>0.18109999999999998</c:v>
                </c:pt>
                <c:pt idx="21">
                  <c:v>0.19349999999999995</c:v>
                </c:pt>
                <c:pt idx="22">
                  <c:v>0.20189999999999997</c:v>
                </c:pt>
                <c:pt idx="23">
                  <c:v>0.21349999999999994</c:v>
                </c:pt>
                <c:pt idx="24">
                  <c:v>0.20849999999999994</c:v>
                </c:pt>
                <c:pt idx="25">
                  <c:v>0.19650000000000006</c:v>
                </c:pt>
                <c:pt idx="26">
                  <c:v>0.19620000000000004</c:v>
                </c:pt>
                <c:pt idx="27">
                  <c:v>0.21930000000000008</c:v>
                </c:pt>
                <c:pt idx="28">
                  <c:v>0.21060000000000001</c:v>
                </c:pt>
                <c:pt idx="29">
                  <c:v>0.20879999999999996</c:v>
                </c:pt>
                <c:pt idx="30">
                  <c:v>0.20409999999999998</c:v>
                </c:pt>
                <c:pt idx="31">
                  <c:v>0.20700000000000002</c:v>
                </c:pt>
                <c:pt idx="32">
                  <c:v>0.20329999999999998</c:v>
                </c:pt>
                <c:pt idx="33">
                  <c:v>0.18760000000000004</c:v>
                </c:pt>
                <c:pt idx="34">
                  <c:v>0.17569999999999994</c:v>
                </c:pt>
                <c:pt idx="35">
                  <c:v>0.19090000000000004</c:v>
                </c:pt>
                <c:pt idx="36">
                  <c:v>0.18640000000000001</c:v>
                </c:pt>
                <c:pt idx="37">
                  <c:v>0.19099999999999995</c:v>
                </c:pt>
                <c:pt idx="38">
                  <c:v>0.2397</c:v>
                </c:pt>
                <c:pt idx="39">
                  <c:v>0.25760000000000005</c:v>
                </c:pt>
                <c:pt idx="40">
                  <c:v>0.27950000000000003</c:v>
                </c:pt>
                <c:pt idx="41">
                  <c:v>0.3128999999999999</c:v>
                </c:pt>
                <c:pt idx="42">
                  <c:v>0.31259999999999993</c:v>
                </c:pt>
                <c:pt idx="43">
                  <c:v>0.33479999999999988</c:v>
                </c:pt>
                <c:pt idx="44">
                  <c:v>0.31389999999999985</c:v>
                </c:pt>
                <c:pt idx="45">
                  <c:v>0.30409999999999998</c:v>
                </c:pt>
                <c:pt idx="46">
                  <c:v>0.33500000000000002</c:v>
                </c:pt>
                <c:pt idx="47">
                  <c:v>0.33349999999999996</c:v>
                </c:pt>
                <c:pt idx="48">
                  <c:v>0.3594</c:v>
                </c:pt>
                <c:pt idx="49">
                  <c:v>0.35770000000000013</c:v>
                </c:pt>
                <c:pt idx="50">
                  <c:v>0.35550000000000009</c:v>
                </c:pt>
                <c:pt idx="51">
                  <c:v>0.30169999999999986</c:v>
                </c:pt>
                <c:pt idx="52">
                  <c:v>0.31300000000000011</c:v>
                </c:pt>
                <c:pt idx="53">
                  <c:v>0.32080000000000014</c:v>
                </c:pt>
                <c:pt idx="54">
                  <c:v>0.30430000000000007</c:v>
                </c:pt>
                <c:pt idx="55">
                  <c:v>0.3055000000000001</c:v>
                </c:pt>
                <c:pt idx="56">
                  <c:v>0.3227000000000001</c:v>
                </c:pt>
                <c:pt idx="57">
                  <c:v>0.34240000000000009</c:v>
                </c:pt>
                <c:pt idx="58">
                  <c:v>0.39490000000000008</c:v>
                </c:pt>
                <c:pt idx="59">
                  <c:v>0.38509999999999989</c:v>
                </c:pt>
                <c:pt idx="60">
                  <c:v>0.38800000000000012</c:v>
                </c:pt>
                <c:pt idx="61">
                  <c:v>0.37120000000000003</c:v>
                </c:pt>
                <c:pt idx="62">
                  <c:v>0.39639999999999986</c:v>
                </c:pt>
                <c:pt idx="63">
                  <c:v>0.37819999999999993</c:v>
                </c:pt>
                <c:pt idx="64">
                  <c:v>0.38409999999999994</c:v>
                </c:pt>
                <c:pt idx="65">
                  <c:v>0.3622999999999999</c:v>
                </c:pt>
                <c:pt idx="66">
                  <c:v>0.33789999999999992</c:v>
                </c:pt>
                <c:pt idx="67">
                  <c:v>0.32219999999999999</c:v>
                </c:pt>
                <c:pt idx="68">
                  <c:v>0.3466999999999999</c:v>
                </c:pt>
                <c:pt idx="69">
                  <c:v>0.35069999999999996</c:v>
                </c:pt>
                <c:pt idx="70">
                  <c:v>0.33779999999999999</c:v>
                </c:pt>
                <c:pt idx="71">
                  <c:v>0.31050000000000011</c:v>
                </c:pt>
                <c:pt idx="72">
                  <c:v>0.29789999999999994</c:v>
                </c:pt>
                <c:pt idx="73">
                  <c:v>0.30719999999999997</c:v>
                </c:pt>
                <c:pt idx="74">
                  <c:v>0.31689999999999996</c:v>
                </c:pt>
                <c:pt idx="75">
                  <c:v>0.31030000000000002</c:v>
                </c:pt>
                <c:pt idx="76">
                  <c:v>0.35270000000000012</c:v>
                </c:pt>
                <c:pt idx="77">
                  <c:v>0.35439999999999999</c:v>
                </c:pt>
                <c:pt idx="78">
                  <c:v>0.35539999999999994</c:v>
                </c:pt>
                <c:pt idx="79">
                  <c:v>0.35409999999999997</c:v>
                </c:pt>
                <c:pt idx="80">
                  <c:v>0.38419999999999987</c:v>
                </c:pt>
                <c:pt idx="81">
                  <c:v>0.39349999999999996</c:v>
                </c:pt>
                <c:pt idx="82">
                  <c:v>0.38460000000000005</c:v>
                </c:pt>
                <c:pt idx="83">
                  <c:v>0.3669</c:v>
                </c:pt>
                <c:pt idx="84">
                  <c:v>0.36270000000000008</c:v>
                </c:pt>
                <c:pt idx="85">
                  <c:v>0.36639999999999984</c:v>
                </c:pt>
                <c:pt idx="86">
                  <c:v>0.34139999999999987</c:v>
                </c:pt>
                <c:pt idx="87">
                  <c:v>0.32039999999999991</c:v>
                </c:pt>
                <c:pt idx="88">
                  <c:v>0.32099999999999995</c:v>
                </c:pt>
                <c:pt idx="89">
                  <c:v>0.34240000000000009</c:v>
                </c:pt>
                <c:pt idx="90">
                  <c:v>0.33039999999999992</c:v>
                </c:pt>
                <c:pt idx="91">
                  <c:v>0.35330000000000011</c:v>
                </c:pt>
                <c:pt idx="92">
                  <c:v>0.35550000000000009</c:v>
                </c:pt>
                <c:pt idx="93">
                  <c:v>0.36419999999999986</c:v>
                </c:pt>
                <c:pt idx="94">
                  <c:v>0.38819999999999993</c:v>
                </c:pt>
                <c:pt idx="95">
                  <c:v>0.37439999999999996</c:v>
                </c:pt>
                <c:pt idx="96">
                  <c:v>0.37900000000000006</c:v>
                </c:pt>
                <c:pt idx="97">
                  <c:v>0.37009999999999993</c:v>
                </c:pt>
                <c:pt idx="98">
                  <c:v>0.37319999999999992</c:v>
                </c:pt>
                <c:pt idx="99">
                  <c:v>0.35069999999999996</c:v>
                </c:pt>
                <c:pt idx="100">
                  <c:v>0.38009999999999988</c:v>
                </c:pt>
                <c:pt idx="101">
                  <c:v>0.38610000000000011</c:v>
                </c:pt>
                <c:pt idx="102">
                  <c:v>0.41840000000000005</c:v>
                </c:pt>
                <c:pt idx="103">
                  <c:v>0.41749999999999998</c:v>
                </c:pt>
                <c:pt idx="104">
                  <c:v>0.43310000000000004</c:v>
                </c:pt>
                <c:pt idx="105">
                  <c:v>0.42340000000000005</c:v>
                </c:pt>
                <c:pt idx="106">
                  <c:v>0.43219999999999997</c:v>
                </c:pt>
                <c:pt idx="107">
                  <c:v>0.42280000000000001</c:v>
                </c:pt>
                <c:pt idx="108">
                  <c:v>0.43180000000000007</c:v>
                </c:pt>
                <c:pt idx="109">
                  <c:v>0.43240000000000012</c:v>
                </c:pt>
                <c:pt idx="110">
                  <c:v>0.4294</c:v>
                </c:pt>
                <c:pt idx="111">
                  <c:v>0.41840000000000005</c:v>
                </c:pt>
                <c:pt idx="112">
                  <c:v>0.42830000000000013</c:v>
                </c:pt>
                <c:pt idx="113">
                  <c:v>0.40449999999999986</c:v>
                </c:pt>
                <c:pt idx="114">
                  <c:v>0.36659999999999998</c:v>
                </c:pt>
                <c:pt idx="115">
                  <c:v>0.38400000000000006</c:v>
                </c:pt>
                <c:pt idx="116">
                  <c:v>0.3819999999999999</c:v>
                </c:pt>
                <c:pt idx="117">
                  <c:v>0.40860000000000013</c:v>
                </c:pt>
                <c:pt idx="118">
                  <c:v>0.41099999999999992</c:v>
                </c:pt>
                <c:pt idx="119">
                  <c:v>0.41870000000000007</c:v>
                </c:pt>
                <c:pt idx="120">
                  <c:v>0.39580000000000015</c:v>
                </c:pt>
                <c:pt idx="121">
                  <c:v>0.39849999999999997</c:v>
                </c:pt>
                <c:pt idx="122">
                  <c:v>0.40849999999999992</c:v>
                </c:pt>
                <c:pt idx="123">
                  <c:v>0.4269</c:v>
                </c:pt>
                <c:pt idx="124">
                  <c:v>0.4346000000000001</c:v>
                </c:pt>
                <c:pt idx="125">
                  <c:v>0.42259999999999992</c:v>
                </c:pt>
                <c:pt idx="126">
                  <c:v>0.41569999999999996</c:v>
                </c:pt>
                <c:pt idx="127">
                  <c:v>0.44009999999999994</c:v>
                </c:pt>
                <c:pt idx="128">
                  <c:v>0.44139999999999985</c:v>
                </c:pt>
                <c:pt idx="129">
                  <c:v>0.45400000000000007</c:v>
                </c:pt>
                <c:pt idx="130">
                  <c:v>0.44800000000000012</c:v>
                </c:pt>
                <c:pt idx="131">
                  <c:v>0.43949999999999989</c:v>
                </c:pt>
                <c:pt idx="132">
                  <c:v>0.4396000000000001</c:v>
                </c:pt>
                <c:pt idx="133">
                  <c:v>0.44500000000000001</c:v>
                </c:pt>
                <c:pt idx="134">
                  <c:v>0.42039999999999994</c:v>
                </c:pt>
                <c:pt idx="135">
                  <c:v>0.43319999999999992</c:v>
                </c:pt>
                <c:pt idx="136">
                  <c:v>0.46069999999999994</c:v>
                </c:pt>
                <c:pt idx="137">
                  <c:v>0.46199999999999991</c:v>
                </c:pt>
                <c:pt idx="138">
                  <c:v>0.4456</c:v>
                </c:pt>
                <c:pt idx="139">
                  <c:v>0.47310000000000002</c:v>
                </c:pt>
                <c:pt idx="140">
                  <c:v>0.48699999999999988</c:v>
                </c:pt>
                <c:pt idx="141">
                  <c:v>0.49849999999999994</c:v>
                </c:pt>
                <c:pt idx="142">
                  <c:v>0.50039999999999996</c:v>
                </c:pt>
                <c:pt idx="143">
                  <c:v>0.50039999999999996</c:v>
                </c:pt>
                <c:pt idx="144">
                  <c:v>0.47689999999999999</c:v>
                </c:pt>
                <c:pt idx="145">
                  <c:v>0.49259999999999993</c:v>
                </c:pt>
                <c:pt idx="146">
                  <c:v>0.48210000000000008</c:v>
                </c:pt>
                <c:pt idx="147">
                  <c:v>0.4766999999999999</c:v>
                </c:pt>
                <c:pt idx="148">
                  <c:v>0.47270000000000012</c:v>
                </c:pt>
                <c:pt idx="149">
                  <c:v>0.4778</c:v>
                </c:pt>
                <c:pt idx="150">
                  <c:v>0.4625999999999999</c:v>
                </c:pt>
                <c:pt idx="151">
                  <c:v>0.46060000000000001</c:v>
                </c:pt>
                <c:pt idx="152">
                  <c:v>0.46360000000000012</c:v>
                </c:pt>
                <c:pt idx="153">
                  <c:v>0.47620000000000007</c:v>
                </c:pt>
                <c:pt idx="154">
                  <c:v>0.47099999999999992</c:v>
                </c:pt>
                <c:pt idx="155">
                  <c:v>0.49199999999999988</c:v>
                </c:pt>
                <c:pt idx="156">
                  <c:v>0.4975</c:v>
                </c:pt>
                <c:pt idx="157">
                  <c:v>0.49060000000000004</c:v>
                </c:pt>
                <c:pt idx="158">
                  <c:v>0.48259999999999992</c:v>
                </c:pt>
                <c:pt idx="159">
                  <c:v>0.48009999999999992</c:v>
                </c:pt>
                <c:pt idx="160">
                  <c:v>0.49770000000000009</c:v>
                </c:pt>
                <c:pt idx="161">
                  <c:v>0.49349999999999994</c:v>
                </c:pt>
                <c:pt idx="162">
                  <c:v>0.49400000000000005</c:v>
                </c:pt>
                <c:pt idx="163">
                  <c:v>0.4830000000000001</c:v>
                </c:pt>
                <c:pt idx="164">
                  <c:v>0.47470000000000001</c:v>
                </c:pt>
                <c:pt idx="165">
                  <c:v>0.48169999999999985</c:v>
                </c:pt>
                <c:pt idx="166">
                  <c:v>0.49240000000000012</c:v>
                </c:pt>
                <c:pt idx="167">
                  <c:v>0.51469999999999994</c:v>
                </c:pt>
                <c:pt idx="168">
                  <c:v>0.52139999999999986</c:v>
                </c:pt>
                <c:pt idx="169">
                  <c:v>0.53069999999999995</c:v>
                </c:pt>
                <c:pt idx="170">
                  <c:v>0.54370000000000007</c:v>
                </c:pt>
                <c:pt idx="171">
                  <c:v>0.55000000000000004</c:v>
                </c:pt>
                <c:pt idx="172">
                  <c:v>0.55969999999999998</c:v>
                </c:pt>
                <c:pt idx="173">
                  <c:v>0.54960000000000009</c:v>
                </c:pt>
                <c:pt idx="174">
                  <c:v>0.56909999999999994</c:v>
                </c:pt>
                <c:pt idx="175">
                  <c:v>0.56270000000000009</c:v>
                </c:pt>
                <c:pt idx="176">
                  <c:v>0.56629999999999991</c:v>
                </c:pt>
                <c:pt idx="177">
                  <c:v>0.55059999999999998</c:v>
                </c:pt>
                <c:pt idx="178">
                  <c:v>0.57990000000000008</c:v>
                </c:pt>
                <c:pt idx="179">
                  <c:v>0.57629999999999992</c:v>
                </c:pt>
                <c:pt idx="180">
                  <c:v>0.59099999999999997</c:v>
                </c:pt>
                <c:pt idx="181">
                  <c:v>0.60539999999999994</c:v>
                </c:pt>
                <c:pt idx="182">
                  <c:v>0.58279999999999998</c:v>
                </c:pt>
                <c:pt idx="183">
                  <c:v>0.58499999999999996</c:v>
                </c:pt>
                <c:pt idx="184">
                  <c:v>0.59449999999999992</c:v>
                </c:pt>
                <c:pt idx="185">
                  <c:v>0.60400000000000009</c:v>
                </c:pt>
                <c:pt idx="186">
                  <c:v>0.62180000000000002</c:v>
                </c:pt>
                <c:pt idx="187">
                  <c:v>0.61889999999999989</c:v>
                </c:pt>
                <c:pt idx="188">
                  <c:v>0.62029999999999996</c:v>
                </c:pt>
                <c:pt idx="189">
                  <c:v>0.61060000000000003</c:v>
                </c:pt>
                <c:pt idx="190">
                  <c:v>0.60370000000000001</c:v>
                </c:pt>
                <c:pt idx="191">
                  <c:v>0.61</c:v>
                </c:pt>
                <c:pt idx="192">
                  <c:v>0.59539999999999993</c:v>
                </c:pt>
                <c:pt idx="193">
                  <c:v>0.59840000000000004</c:v>
                </c:pt>
                <c:pt idx="194">
                  <c:v>0.59409999999999996</c:v>
                </c:pt>
                <c:pt idx="195">
                  <c:v>0.58160000000000001</c:v>
                </c:pt>
                <c:pt idx="196">
                  <c:v>0.58310000000000006</c:v>
                </c:pt>
                <c:pt idx="197">
                  <c:v>0.5956999999999999</c:v>
                </c:pt>
                <c:pt idx="198">
                  <c:v>0.61629999999999996</c:v>
                </c:pt>
                <c:pt idx="199">
                  <c:v>0.62280000000000002</c:v>
                </c:pt>
                <c:pt idx="200">
                  <c:v>0.61569999999999991</c:v>
                </c:pt>
                <c:pt idx="201">
                  <c:v>0.60569999999999991</c:v>
                </c:pt>
                <c:pt idx="202">
                  <c:v>0.58550000000000013</c:v>
                </c:pt>
                <c:pt idx="203">
                  <c:v>0.58710000000000007</c:v>
                </c:pt>
                <c:pt idx="204">
                  <c:v>0.60110000000000019</c:v>
                </c:pt>
                <c:pt idx="205">
                  <c:v>0.60539999999999994</c:v>
                </c:pt>
                <c:pt idx="206">
                  <c:v>0.60939999999999994</c:v>
                </c:pt>
                <c:pt idx="207">
                  <c:v>0.58919999999999983</c:v>
                </c:pt>
                <c:pt idx="208">
                  <c:v>0.57550000000000012</c:v>
                </c:pt>
                <c:pt idx="209">
                  <c:v>0.58009999999999995</c:v>
                </c:pt>
                <c:pt idx="210">
                  <c:v>0.58840000000000003</c:v>
                </c:pt>
                <c:pt idx="211">
                  <c:v>0.60949999999999993</c:v>
                </c:pt>
                <c:pt idx="212">
                  <c:v>0.61620000000000008</c:v>
                </c:pt>
                <c:pt idx="213">
                  <c:v>0.63169999999999993</c:v>
                </c:pt>
                <c:pt idx="214">
                  <c:v>0.65139999999999987</c:v>
                </c:pt>
                <c:pt idx="215">
                  <c:v>0.65129999999999999</c:v>
                </c:pt>
                <c:pt idx="216">
                  <c:v>0.65029999999999999</c:v>
                </c:pt>
                <c:pt idx="217">
                  <c:v>0.66500000000000004</c:v>
                </c:pt>
                <c:pt idx="218">
                  <c:v>0.66949999999999987</c:v>
                </c:pt>
                <c:pt idx="219">
                  <c:v>0.66539999999999988</c:v>
                </c:pt>
                <c:pt idx="220">
                  <c:v>0.66370000000000007</c:v>
                </c:pt>
                <c:pt idx="221">
                  <c:v>0.64479999999999993</c:v>
                </c:pt>
                <c:pt idx="222">
                  <c:v>0.61770000000000014</c:v>
                </c:pt>
                <c:pt idx="223">
                  <c:v>0.62699999999999989</c:v>
                </c:pt>
                <c:pt idx="224">
                  <c:v>0.64139999999999986</c:v>
                </c:pt>
                <c:pt idx="225">
                  <c:v>0.64919999999999989</c:v>
                </c:pt>
                <c:pt idx="226">
                  <c:v>0.62659999999999993</c:v>
                </c:pt>
                <c:pt idx="227">
                  <c:v>0.64500000000000002</c:v>
                </c:pt>
                <c:pt idx="228">
                  <c:v>0.6359999999999999</c:v>
                </c:pt>
                <c:pt idx="229">
                  <c:v>0.63129999999999997</c:v>
                </c:pt>
                <c:pt idx="230">
                  <c:v>0.64139999999999986</c:v>
                </c:pt>
                <c:pt idx="231">
                  <c:v>0.61620000000000008</c:v>
                </c:pt>
                <c:pt idx="232">
                  <c:v>0.61550000000000016</c:v>
                </c:pt>
                <c:pt idx="233">
                  <c:v>0.62090000000000001</c:v>
                </c:pt>
                <c:pt idx="234">
                  <c:v>0.60409999999999997</c:v>
                </c:pt>
                <c:pt idx="235">
                  <c:v>0.60080000000000011</c:v>
                </c:pt>
                <c:pt idx="236">
                  <c:v>0.60939999999999994</c:v>
                </c:pt>
                <c:pt idx="237">
                  <c:v>0.65289999999999992</c:v>
                </c:pt>
                <c:pt idx="238">
                  <c:v>0.65069999999999995</c:v>
                </c:pt>
                <c:pt idx="239">
                  <c:v>0.64900000000000002</c:v>
                </c:pt>
                <c:pt idx="240">
                  <c:v>0.65520000000000012</c:v>
                </c:pt>
                <c:pt idx="241">
                  <c:v>0.6631999999999999</c:v>
                </c:pt>
                <c:pt idx="242">
                  <c:v>0.63629999999999998</c:v>
                </c:pt>
                <c:pt idx="243">
                  <c:v>0.61139999999999983</c:v>
                </c:pt>
                <c:pt idx="244">
                  <c:v>0.58719999999999994</c:v>
                </c:pt>
                <c:pt idx="245">
                  <c:v>0.58210000000000006</c:v>
                </c:pt>
                <c:pt idx="246">
                  <c:v>0.58180000000000009</c:v>
                </c:pt>
                <c:pt idx="247">
                  <c:v>0.59580000000000011</c:v>
                </c:pt>
                <c:pt idx="248">
                  <c:v>0.57520000000000016</c:v>
                </c:pt>
                <c:pt idx="249">
                  <c:v>0.57919999999999983</c:v>
                </c:pt>
                <c:pt idx="250">
                  <c:v>0.55419999999999991</c:v>
                </c:pt>
                <c:pt idx="251">
                  <c:v>0.56349999999999989</c:v>
                </c:pt>
                <c:pt idx="252">
                  <c:v>0.57719999999999994</c:v>
                </c:pt>
                <c:pt idx="253">
                  <c:v>0.57729999999999992</c:v>
                </c:pt>
                <c:pt idx="254">
                  <c:v>0.58330000000000015</c:v>
                </c:pt>
                <c:pt idx="255">
                  <c:v>0.59840000000000004</c:v>
                </c:pt>
                <c:pt idx="256">
                  <c:v>0.59550000000000014</c:v>
                </c:pt>
                <c:pt idx="257">
                  <c:v>0.6137999999999999</c:v>
                </c:pt>
                <c:pt idx="258">
                  <c:v>0.59689999999999999</c:v>
                </c:pt>
                <c:pt idx="259">
                  <c:v>0.60110000000000019</c:v>
                </c:pt>
                <c:pt idx="260">
                  <c:v>0.60460000000000003</c:v>
                </c:pt>
                <c:pt idx="261">
                  <c:v>0.58919999999999983</c:v>
                </c:pt>
                <c:pt idx="262">
                  <c:v>0.57440000000000002</c:v>
                </c:pt>
                <c:pt idx="263">
                  <c:v>0.57039999999999991</c:v>
                </c:pt>
                <c:pt idx="264">
                  <c:v>0.58310000000000006</c:v>
                </c:pt>
                <c:pt idx="265">
                  <c:v>0.58419999999999983</c:v>
                </c:pt>
                <c:pt idx="266">
                  <c:v>0.58740000000000014</c:v>
                </c:pt>
                <c:pt idx="267">
                  <c:v>0.60520000000000007</c:v>
                </c:pt>
                <c:pt idx="268">
                  <c:v>0.60349999999999993</c:v>
                </c:pt>
                <c:pt idx="269">
                  <c:v>0.61099999999999999</c:v>
                </c:pt>
                <c:pt idx="270">
                  <c:v>0.63919999999999988</c:v>
                </c:pt>
                <c:pt idx="271">
                  <c:v>0.63990000000000014</c:v>
                </c:pt>
                <c:pt idx="272">
                  <c:v>0.6381</c:v>
                </c:pt>
                <c:pt idx="273">
                  <c:v>0.62979999999999992</c:v>
                </c:pt>
                <c:pt idx="274">
                  <c:v>0.61569999999999991</c:v>
                </c:pt>
                <c:pt idx="275">
                  <c:v>0.60909999999999997</c:v>
                </c:pt>
                <c:pt idx="276">
                  <c:v>0.61449999999999994</c:v>
                </c:pt>
                <c:pt idx="277">
                  <c:v>0.60499999999999998</c:v>
                </c:pt>
                <c:pt idx="278">
                  <c:v>0.62309999999999999</c:v>
                </c:pt>
                <c:pt idx="279">
                  <c:v>0.63659999999999994</c:v>
                </c:pt>
                <c:pt idx="280">
                  <c:v>0.65249999999999997</c:v>
                </c:pt>
                <c:pt idx="281">
                  <c:v>0.64430000000000009</c:v>
                </c:pt>
                <c:pt idx="282">
                  <c:v>0.65749999999999997</c:v>
                </c:pt>
                <c:pt idx="283">
                  <c:v>0.65500000000000003</c:v>
                </c:pt>
                <c:pt idx="284">
                  <c:v>0.66050000000000009</c:v>
                </c:pt>
                <c:pt idx="285">
                  <c:v>0.64449999999999985</c:v>
                </c:pt>
                <c:pt idx="286">
                  <c:v>0.64039999999999997</c:v>
                </c:pt>
                <c:pt idx="287">
                  <c:v>0.63280000000000003</c:v>
                </c:pt>
                <c:pt idx="288">
                  <c:v>0.62150000000000005</c:v>
                </c:pt>
                <c:pt idx="289">
                  <c:v>0.61879999999999991</c:v>
                </c:pt>
                <c:pt idx="290">
                  <c:v>0.62340000000000007</c:v>
                </c:pt>
                <c:pt idx="291">
                  <c:v>0.63780000000000003</c:v>
                </c:pt>
                <c:pt idx="292">
                  <c:v>0.66259999999999986</c:v>
                </c:pt>
                <c:pt idx="293">
                  <c:v>0.66759999999999986</c:v>
                </c:pt>
                <c:pt idx="294">
                  <c:v>0.68569999999999998</c:v>
                </c:pt>
                <c:pt idx="295">
                  <c:v>0.6631999999999999</c:v>
                </c:pt>
                <c:pt idx="296">
                  <c:v>0.65620000000000001</c:v>
                </c:pt>
                <c:pt idx="297">
                  <c:v>0.65870000000000006</c:v>
                </c:pt>
                <c:pt idx="298">
                  <c:v>0.65849999999999997</c:v>
                </c:pt>
                <c:pt idx="299">
                  <c:v>0.66400000000000003</c:v>
                </c:pt>
                <c:pt idx="300">
                  <c:v>0.63840000000000008</c:v>
                </c:pt>
                <c:pt idx="301">
                  <c:v>0.6278999999999999</c:v>
                </c:pt>
                <c:pt idx="302">
                  <c:v>0.63029999999999997</c:v>
                </c:pt>
                <c:pt idx="303">
                  <c:v>0.62029999999999996</c:v>
                </c:pt>
                <c:pt idx="304">
                  <c:v>0.62069999999999992</c:v>
                </c:pt>
                <c:pt idx="305">
                  <c:v>0.62539999999999996</c:v>
                </c:pt>
                <c:pt idx="306">
                  <c:v>0.61470000000000002</c:v>
                </c:pt>
                <c:pt idx="307">
                  <c:v>0.60949999999999993</c:v>
                </c:pt>
                <c:pt idx="308">
                  <c:v>0.59509999999999996</c:v>
                </c:pt>
                <c:pt idx="309">
                  <c:v>0.59689999999999999</c:v>
                </c:pt>
                <c:pt idx="310">
                  <c:v>0.59770000000000012</c:v>
                </c:pt>
                <c:pt idx="311">
                  <c:v>0.60949999999999993</c:v>
                </c:pt>
                <c:pt idx="312">
                  <c:v>0.59589999999999999</c:v>
                </c:pt>
                <c:pt idx="313">
                  <c:v>0.58599999999999997</c:v>
                </c:pt>
                <c:pt idx="314">
                  <c:v>0.58080000000000009</c:v>
                </c:pt>
                <c:pt idx="315">
                  <c:v>0.57940000000000003</c:v>
                </c:pt>
                <c:pt idx="316">
                  <c:v>0.60099999999999998</c:v>
                </c:pt>
                <c:pt idx="317">
                  <c:v>0.60530000000000006</c:v>
                </c:pt>
                <c:pt idx="318">
                  <c:v>0.62360000000000015</c:v>
                </c:pt>
                <c:pt idx="319">
                  <c:v>0.62639999999999985</c:v>
                </c:pt>
                <c:pt idx="320">
                  <c:v>0.61449999999999994</c:v>
                </c:pt>
                <c:pt idx="321">
                  <c:v>0.62159999999999993</c:v>
                </c:pt>
                <c:pt idx="322">
                  <c:v>0.62199999999999989</c:v>
                </c:pt>
                <c:pt idx="323">
                  <c:v>0.6119</c:v>
                </c:pt>
                <c:pt idx="324">
                  <c:v>0.62129999999999996</c:v>
                </c:pt>
                <c:pt idx="325">
                  <c:v>0.629</c:v>
                </c:pt>
                <c:pt idx="326">
                  <c:v>0.63020000000000009</c:v>
                </c:pt>
                <c:pt idx="327">
                  <c:v>0.63229999999999986</c:v>
                </c:pt>
                <c:pt idx="328">
                  <c:v>0.62599999999999989</c:v>
                </c:pt>
                <c:pt idx="329">
                  <c:v>0.63939999999999997</c:v>
                </c:pt>
                <c:pt idx="330">
                  <c:v>0.62470000000000003</c:v>
                </c:pt>
                <c:pt idx="331">
                  <c:v>0.62560000000000004</c:v>
                </c:pt>
                <c:pt idx="332">
                  <c:v>0.61529999999999996</c:v>
                </c:pt>
                <c:pt idx="333">
                  <c:v>0.61849999999999994</c:v>
                </c:pt>
                <c:pt idx="334">
                  <c:v>0.61560000000000004</c:v>
                </c:pt>
                <c:pt idx="335">
                  <c:v>0.61990000000000012</c:v>
                </c:pt>
                <c:pt idx="336">
                  <c:v>0.6130000000000001</c:v>
                </c:pt>
                <c:pt idx="337">
                  <c:v>0.6119</c:v>
                </c:pt>
                <c:pt idx="338">
                  <c:v>0.61710000000000009</c:v>
                </c:pt>
                <c:pt idx="339">
                  <c:v>0.61030000000000006</c:v>
                </c:pt>
                <c:pt idx="340">
                  <c:v>0.59470000000000001</c:v>
                </c:pt>
                <c:pt idx="341">
                  <c:v>0.5784999999999999</c:v>
                </c:pt>
                <c:pt idx="342">
                  <c:v>0.58550000000000013</c:v>
                </c:pt>
                <c:pt idx="343">
                  <c:v>0.58479999999999988</c:v>
                </c:pt>
                <c:pt idx="344">
                  <c:v>0.58169999999999988</c:v>
                </c:pt>
                <c:pt idx="345">
                  <c:v>0.59699999999999986</c:v>
                </c:pt>
                <c:pt idx="346">
                  <c:v>0.59409999999999996</c:v>
                </c:pt>
                <c:pt idx="347">
                  <c:v>0.59360000000000013</c:v>
                </c:pt>
                <c:pt idx="348">
                  <c:v>0.60870000000000002</c:v>
                </c:pt>
                <c:pt idx="349">
                  <c:v>0.61430000000000007</c:v>
                </c:pt>
                <c:pt idx="350">
                  <c:v>0.60960000000000003</c:v>
                </c:pt>
                <c:pt idx="351">
                  <c:v>0.61030000000000006</c:v>
                </c:pt>
                <c:pt idx="352">
                  <c:v>0.60159999999999991</c:v>
                </c:pt>
                <c:pt idx="353">
                  <c:v>0.62840000000000007</c:v>
                </c:pt>
                <c:pt idx="354">
                  <c:v>0.64819999999999989</c:v>
                </c:pt>
                <c:pt idx="355">
                  <c:v>0.65280000000000005</c:v>
                </c:pt>
                <c:pt idx="356">
                  <c:v>0.64910000000000001</c:v>
                </c:pt>
                <c:pt idx="357">
                  <c:v>0.63979999999999992</c:v>
                </c:pt>
                <c:pt idx="358">
                  <c:v>0.63830000000000009</c:v>
                </c:pt>
                <c:pt idx="359">
                  <c:v>0.63789999999999991</c:v>
                </c:pt>
                <c:pt idx="360">
                  <c:v>0.63069999999999993</c:v>
                </c:pt>
                <c:pt idx="361">
                  <c:v>0.63229999999999986</c:v>
                </c:pt>
                <c:pt idx="362">
                  <c:v>0.63860000000000017</c:v>
                </c:pt>
                <c:pt idx="363">
                  <c:v>0.63590000000000002</c:v>
                </c:pt>
                <c:pt idx="364">
                  <c:v>0.63090000000000002</c:v>
                </c:pt>
                <c:pt idx="365">
                  <c:v>0.62280000000000002</c:v>
                </c:pt>
                <c:pt idx="366">
                  <c:v>0.60970000000000002</c:v>
                </c:pt>
                <c:pt idx="367">
                  <c:v>0.62020000000000008</c:v>
                </c:pt>
                <c:pt idx="368">
                  <c:v>0.60949999999999993</c:v>
                </c:pt>
                <c:pt idx="369">
                  <c:v>0.60360000000000014</c:v>
                </c:pt>
                <c:pt idx="370">
                  <c:v>0.6006999999999999</c:v>
                </c:pt>
                <c:pt idx="371">
                  <c:v>0.59020000000000006</c:v>
                </c:pt>
                <c:pt idx="372">
                  <c:v>0.59550000000000014</c:v>
                </c:pt>
                <c:pt idx="373">
                  <c:v>0.58889999999999987</c:v>
                </c:pt>
                <c:pt idx="374">
                  <c:v>0.59499999999999997</c:v>
                </c:pt>
                <c:pt idx="375">
                  <c:v>0.57110000000000016</c:v>
                </c:pt>
                <c:pt idx="376">
                  <c:v>0.54339999999999999</c:v>
                </c:pt>
                <c:pt idx="377">
                  <c:v>0.54990000000000006</c:v>
                </c:pt>
                <c:pt idx="378">
                  <c:v>0.52169999999999983</c:v>
                </c:pt>
                <c:pt idx="379">
                  <c:v>0.51749999999999996</c:v>
                </c:pt>
                <c:pt idx="380">
                  <c:v>0.52610000000000012</c:v>
                </c:pt>
                <c:pt idx="381">
                  <c:v>0.51289999999999991</c:v>
                </c:pt>
                <c:pt idx="382">
                  <c:v>0.52910000000000001</c:v>
                </c:pt>
                <c:pt idx="383">
                  <c:v>0.52560000000000007</c:v>
                </c:pt>
                <c:pt idx="384">
                  <c:v>0.52439999999999998</c:v>
                </c:pt>
                <c:pt idx="385">
                  <c:v>0.52060000000000006</c:v>
                </c:pt>
                <c:pt idx="386">
                  <c:v>0.50990000000000013</c:v>
                </c:pt>
                <c:pt idx="387">
                  <c:v>0.50659999999999994</c:v>
                </c:pt>
                <c:pt idx="388">
                  <c:v>0.50639999999999985</c:v>
                </c:pt>
                <c:pt idx="389">
                  <c:v>0.53789999999999993</c:v>
                </c:pt>
                <c:pt idx="390">
                  <c:v>0.55539999999999989</c:v>
                </c:pt>
                <c:pt idx="391">
                  <c:v>0.53110000000000013</c:v>
                </c:pt>
                <c:pt idx="392">
                  <c:v>0.53349999999999997</c:v>
                </c:pt>
                <c:pt idx="393">
                  <c:v>0.54449999999999987</c:v>
                </c:pt>
                <c:pt idx="394">
                  <c:v>0.55479999999999985</c:v>
                </c:pt>
                <c:pt idx="395">
                  <c:v>0.54159999999999997</c:v>
                </c:pt>
                <c:pt idx="396">
                  <c:v>0.52560000000000007</c:v>
                </c:pt>
                <c:pt idx="397">
                  <c:v>0.50919999999999987</c:v>
                </c:pt>
                <c:pt idx="398">
                  <c:v>0.5152000000000001</c:v>
                </c:pt>
                <c:pt idx="399">
                  <c:v>0.5069999999999999</c:v>
                </c:pt>
                <c:pt idx="400">
                  <c:v>0.52650000000000008</c:v>
                </c:pt>
                <c:pt idx="401">
                  <c:v>0.53080000000000016</c:v>
                </c:pt>
                <c:pt idx="402">
                  <c:v>0.53069999999999995</c:v>
                </c:pt>
                <c:pt idx="403">
                  <c:v>0.53689999999999993</c:v>
                </c:pt>
                <c:pt idx="404">
                  <c:v>0.55509999999999993</c:v>
                </c:pt>
                <c:pt idx="405">
                  <c:v>0.54050000000000009</c:v>
                </c:pt>
                <c:pt idx="406">
                  <c:v>0.55110000000000015</c:v>
                </c:pt>
                <c:pt idx="407">
                  <c:v>0.54909999999999992</c:v>
                </c:pt>
                <c:pt idx="408">
                  <c:v>0.52990000000000004</c:v>
                </c:pt>
                <c:pt idx="409">
                  <c:v>0.53150000000000008</c:v>
                </c:pt>
                <c:pt idx="410">
                  <c:v>0.52969999999999995</c:v>
                </c:pt>
                <c:pt idx="411">
                  <c:v>0.53580000000000017</c:v>
                </c:pt>
                <c:pt idx="412">
                  <c:v>0.56099999999999994</c:v>
                </c:pt>
                <c:pt idx="413">
                  <c:v>0.5575</c:v>
                </c:pt>
                <c:pt idx="414">
                  <c:v>0.55419999999999991</c:v>
                </c:pt>
                <c:pt idx="415">
                  <c:v>0.54249999999999998</c:v>
                </c:pt>
                <c:pt idx="416">
                  <c:v>0.53930000000000011</c:v>
                </c:pt>
                <c:pt idx="417">
                  <c:v>0.5381999999999999</c:v>
                </c:pt>
                <c:pt idx="418">
                  <c:v>0.51379999999999992</c:v>
                </c:pt>
                <c:pt idx="419">
                  <c:v>0.5181</c:v>
                </c:pt>
                <c:pt idx="420">
                  <c:v>0.51780000000000004</c:v>
                </c:pt>
                <c:pt idx="421">
                  <c:v>0.52190000000000003</c:v>
                </c:pt>
                <c:pt idx="422">
                  <c:v>0.51340000000000008</c:v>
                </c:pt>
                <c:pt idx="423">
                  <c:v>0.54</c:v>
                </c:pt>
                <c:pt idx="424">
                  <c:v>0.53590000000000004</c:v>
                </c:pt>
                <c:pt idx="425">
                  <c:v>0.54580000000000017</c:v>
                </c:pt>
                <c:pt idx="426">
                  <c:v>0.55210000000000004</c:v>
                </c:pt>
                <c:pt idx="427">
                  <c:v>0.54169999999999985</c:v>
                </c:pt>
                <c:pt idx="428">
                  <c:v>0.54289999999999994</c:v>
                </c:pt>
                <c:pt idx="429">
                  <c:v>0.53099999999999992</c:v>
                </c:pt>
                <c:pt idx="430">
                  <c:v>0.54339999999999999</c:v>
                </c:pt>
                <c:pt idx="431">
                  <c:v>0.54900000000000004</c:v>
                </c:pt>
                <c:pt idx="432">
                  <c:v>0.56509999999999994</c:v>
                </c:pt>
                <c:pt idx="433">
                  <c:v>0.56110000000000015</c:v>
                </c:pt>
                <c:pt idx="434">
                  <c:v>0.56270000000000009</c:v>
                </c:pt>
                <c:pt idx="435">
                  <c:v>0.57860000000000011</c:v>
                </c:pt>
                <c:pt idx="436">
                  <c:v>0.58069999999999988</c:v>
                </c:pt>
                <c:pt idx="437">
                  <c:v>0.57389999999999985</c:v>
                </c:pt>
                <c:pt idx="438">
                  <c:v>0.55349999999999999</c:v>
                </c:pt>
                <c:pt idx="439">
                  <c:v>0.55699999999999994</c:v>
                </c:pt>
                <c:pt idx="440">
                  <c:v>0.56729999999999992</c:v>
                </c:pt>
                <c:pt idx="441">
                  <c:v>0.56330000000000013</c:v>
                </c:pt>
                <c:pt idx="442">
                  <c:v>0.56220000000000003</c:v>
                </c:pt>
                <c:pt idx="443">
                  <c:v>0.54749999999999999</c:v>
                </c:pt>
                <c:pt idx="444">
                  <c:v>0.53780000000000006</c:v>
                </c:pt>
                <c:pt idx="445">
                  <c:v>0.54270000000000007</c:v>
                </c:pt>
                <c:pt idx="446">
                  <c:v>0.54259999999999986</c:v>
                </c:pt>
                <c:pt idx="447">
                  <c:v>0.52870000000000006</c:v>
                </c:pt>
                <c:pt idx="448">
                  <c:v>0.52099999999999991</c:v>
                </c:pt>
                <c:pt idx="449">
                  <c:v>0.51069999999999993</c:v>
                </c:pt>
                <c:pt idx="450">
                  <c:v>0.50240000000000007</c:v>
                </c:pt>
                <c:pt idx="451">
                  <c:v>0.49530000000000002</c:v>
                </c:pt>
                <c:pt idx="452">
                  <c:v>0.47659999999999997</c:v>
                </c:pt>
                <c:pt idx="453">
                  <c:v>0.48039999999999994</c:v>
                </c:pt>
                <c:pt idx="454">
                  <c:v>0.46740000000000009</c:v>
                </c:pt>
                <c:pt idx="455">
                  <c:v>0.46800000000000014</c:v>
                </c:pt>
                <c:pt idx="456">
                  <c:v>0.4699000000000001</c:v>
                </c:pt>
                <c:pt idx="457">
                  <c:v>0.49620000000000003</c:v>
                </c:pt>
                <c:pt idx="458">
                  <c:v>0.50690000000000002</c:v>
                </c:pt>
                <c:pt idx="459">
                  <c:v>0.50020000000000009</c:v>
                </c:pt>
                <c:pt idx="460">
                  <c:v>0.51349999999999996</c:v>
                </c:pt>
                <c:pt idx="461">
                  <c:v>0.51259999999999994</c:v>
                </c:pt>
                <c:pt idx="462">
                  <c:v>0.51500000000000001</c:v>
                </c:pt>
                <c:pt idx="463">
                  <c:v>0.49439999999999995</c:v>
                </c:pt>
                <c:pt idx="464">
                  <c:v>0.48590000000000005</c:v>
                </c:pt>
                <c:pt idx="465">
                  <c:v>0.48539999999999994</c:v>
                </c:pt>
                <c:pt idx="466">
                  <c:v>0.46840000000000004</c:v>
                </c:pt>
                <c:pt idx="467">
                  <c:v>0.45509999999999989</c:v>
                </c:pt>
                <c:pt idx="468">
                  <c:v>0.48139999999999988</c:v>
                </c:pt>
                <c:pt idx="469">
                  <c:v>0.49</c:v>
                </c:pt>
                <c:pt idx="470">
                  <c:v>0.51180000000000003</c:v>
                </c:pt>
                <c:pt idx="471">
                  <c:v>0.50860000000000016</c:v>
                </c:pt>
                <c:pt idx="472">
                  <c:v>0.5081</c:v>
                </c:pt>
                <c:pt idx="473">
                  <c:v>0.50330000000000008</c:v>
                </c:pt>
                <c:pt idx="474">
                  <c:v>0.49099999999999994</c:v>
                </c:pt>
                <c:pt idx="475">
                  <c:v>0.48060000000000003</c:v>
                </c:pt>
                <c:pt idx="476">
                  <c:v>0.4922999999999999</c:v>
                </c:pt>
                <c:pt idx="477">
                  <c:v>0.49560000000000004</c:v>
                </c:pt>
                <c:pt idx="478">
                  <c:v>0.49580000000000013</c:v>
                </c:pt>
                <c:pt idx="479">
                  <c:v>0.50069999999999992</c:v>
                </c:pt>
                <c:pt idx="480">
                  <c:v>0.49150000000000005</c:v>
                </c:pt>
                <c:pt idx="481">
                  <c:v>0.48639999999999989</c:v>
                </c:pt>
                <c:pt idx="482">
                  <c:v>0.49740000000000006</c:v>
                </c:pt>
                <c:pt idx="483">
                  <c:v>0.49280000000000002</c:v>
                </c:pt>
                <c:pt idx="484">
                  <c:v>0.47</c:v>
                </c:pt>
                <c:pt idx="485">
                  <c:v>0.46490000000000009</c:v>
                </c:pt>
                <c:pt idx="486">
                  <c:v>0.47310000000000002</c:v>
                </c:pt>
                <c:pt idx="487">
                  <c:v>0.48020000000000013</c:v>
                </c:pt>
                <c:pt idx="488">
                  <c:v>0.48780000000000001</c:v>
                </c:pt>
                <c:pt idx="489">
                  <c:v>0.47819999999999996</c:v>
                </c:pt>
                <c:pt idx="490">
                  <c:v>0.46819999999999995</c:v>
                </c:pt>
                <c:pt idx="491">
                  <c:v>0.46020000000000011</c:v>
                </c:pt>
                <c:pt idx="492">
                  <c:v>0.45430000000000009</c:v>
                </c:pt>
                <c:pt idx="493">
                  <c:v>0.44330000000000014</c:v>
                </c:pt>
                <c:pt idx="494">
                  <c:v>0.4531</c:v>
                </c:pt>
                <c:pt idx="495">
                  <c:v>0.46529999999999999</c:v>
                </c:pt>
                <c:pt idx="496">
                  <c:v>0.47620000000000007</c:v>
                </c:pt>
                <c:pt idx="497">
                  <c:v>0.46639999999999987</c:v>
                </c:pt>
                <c:pt idx="498">
                  <c:v>0.47099999999999992</c:v>
                </c:pt>
                <c:pt idx="499">
                  <c:v>0.50439999999999996</c:v>
                </c:pt>
                <c:pt idx="500">
                  <c:v>0.54259999999999986</c:v>
                </c:pt>
                <c:pt idx="501">
                  <c:v>0.58509999999999995</c:v>
                </c:pt>
                <c:pt idx="502">
                  <c:v>0.5875999999999999</c:v>
                </c:pt>
                <c:pt idx="503">
                  <c:v>0.5887</c:v>
                </c:pt>
                <c:pt idx="504">
                  <c:v>0.57930000000000004</c:v>
                </c:pt>
                <c:pt idx="505">
                  <c:v>0.61629999999999996</c:v>
                </c:pt>
                <c:pt idx="506">
                  <c:v>0.61509999999999987</c:v>
                </c:pt>
                <c:pt idx="507">
                  <c:v>0.61520000000000008</c:v>
                </c:pt>
                <c:pt idx="508">
                  <c:v>0.60539999999999994</c:v>
                </c:pt>
                <c:pt idx="509">
                  <c:v>0.58949999999999991</c:v>
                </c:pt>
                <c:pt idx="510">
                  <c:v>0.59900000000000009</c:v>
                </c:pt>
                <c:pt idx="511">
                  <c:v>0.60259999999999991</c:v>
                </c:pt>
                <c:pt idx="512">
                  <c:v>0.61039999999999994</c:v>
                </c:pt>
                <c:pt idx="513">
                  <c:v>0.63860000000000017</c:v>
                </c:pt>
                <c:pt idx="514">
                  <c:v>0.63110000000000011</c:v>
                </c:pt>
                <c:pt idx="515">
                  <c:v>0.63169999999999993</c:v>
                </c:pt>
                <c:pt idx="516">
                  <c:v>0.63550000000000006</c:v>
                </c:pt>
                <c:pt idx="517">
                  <c:v>0.62509999999999988</c:v>
                </c:pt>
                <c:pt idx="518">
                  <c:v>0.63439999999999996</c:v>
                </c:pt>
                <c:pt idx="519">
                  <c:v>0.63150000000000006</c:v>
                </c:pt>
                <c:pt idx="520">
                  <c:v>0.62659999999999993</c:v>
                </c:pt>
                <c:pt idx="521">
                  <c:v>0.62740000000000007</c:v>
                </c:pt>
                <c:pt idx="522">
                  <c:v>0.6097999999999999</c:v>
                </c:pt>
                <c:pt idx="523">
                  <c:v>0.60409999999999997</c:v>
                </c:pt>
                <c:pt idx="524">
                  <c:v>0.61740000000000006</c:v>
                </c:pt>
                <c:pt idx="525">
                  <c:v>0.6049000000000001</c:v>
                </c:pt>
                <c:pt idx="526">
                  <c:v>0.6038</c:v>
                </c:pt>
                <c:pt idx="527">
                  <c:v>0.60560000000000003</c:v>
                </c:pt>
                <c:pt idx="528">
                  <c:v>0.60789999999999988</c:v>
                </c:pt>
                <c:pt idx="529">
                  <c:v>0.63969999999999994</c:v>
                </c:pt>
                <c:pt idx="530">
                  <c:v>0.64789999999999992</c:v>
                </c:pt>
                <c:pt idx="531">
                  <c:v>0.64879999999999993</c:v>
                </c:pt>
                <c:pt idx="532">
                  <c:v>0.63690000000000002</c:v>
                </c:pt>
                <c:pt idx="533">
                  <c:v>0.63</c:v>
                </c:pt>
                <c:pt idx="534">
                  <c:v>0.63509999999999989</c:v>
                </c:pt>
                <c:pt idx="535">
                  <c:v>0.61759999999999993</c:v>
                </c:pt>
                <c:pt idx="536">
                  <c:v>0.61370000000000002</c:v>
                </c:pt>
                <c:pt idx="537">
                  <c:v>0.61710000000000009</c:v>
                </c:pt>
                <c:pt idx="538">
                  <c:v>0.62349999999999994</c:v>
                </c:pt>
                <c:pt idx="539">
                  <c:v>0.63020000000000009</c:v>
                </c:pt>
                <c:pt idx="540">
                  <c:v>0.62180000000000002</c:v>
                </c:pt>
                <c:pt idx="541">
                  <c:v>0.60729999999999995</c:v>
                </c:pt>
                <c:pt idx="542">
                  <c:v>0.59719999999999995</c:v>
                </c:pt>
                <c:pt idx="543">
                  <c:v>0.58599999999999997</c:v>
                </c:pt>
                <c:pt idx="544">
                  <c:v>0.59069999999999989</c:v>
                </c:pt>
                <c:pt idx="545">
                  <c:v>0.58840000000000003</c:v>
                </c:pt>
                <c:pt idx="546">
                  <c:v>0.58300000000000007</c:v>
                </c:pt>
                <c:pt idx="547">
                  <c:v>0.5784999999999999</c:v>
                </c:pt>
                <c:pt idx="548">
                  <c:v>0.58279999999999998</c:v>
                </c:pt>
                <c:pt idx="549">
                  <c:v>0.58930000000000005</c:v>
                </c:pt>
                <c:pt idx="550">
                  <c:v>0.60300000000000009</c:v>
                </c:pt>
                <c:pt idx="551">
                  <c:v>0.61849999999999994</c:v>
                </c:pt>
                <c:pt idx="552">
                  <c:v>0.60889999999999989</c:v>
                </c:pt>
                <c:pt idx="553">
                  <c:v>0.60259999999999991</c:v>
                </c:pt>
                <c:pt idx="554">
                  <c:v>0.64129999999999998</c:v>
                </c:pt>
                <c:pt idx="555">
                  <c:v>0.63990000000000014</c:v>
                </c:pt>
                <c:pt idx="556">
                  <c:v>0.6341</c:v>
                </c:pt>
                <c:pt idx="557">
                  <c:v>0.63139999999999985</c:v>
                </c:pt>
                <c:pt idx="558">
                  <c:v>0.63249999999999995</c:v>
                </c:pt>
                <c:pt idx="559">
                  <c:v>0.62379999999999991</c:v>
                </c:pt>
                <c:pt idx="560">
                  <c:v>0.6137999999999999</c:v>
                </c:pt>
                <c:pt idx="561">
                  <c:v>0.60889999999999989</c:v>
                </c:pt>
                <c:pt idx="562">
                  <c:v>0.629</c:v>
                </c:pt>
                <c:pt idx="563">
                  <c:v>0.62169999999999992</c:v>
                </c:pt>
                <c:pt idx="564">
                  <c:v>0.63529999999999998</c:v>
                </c:pt>
                <c:pt idx="565">
                  <c:v>0.63460000000000005</c:v>
                </c:pt>
                <c:pt idx="566">
                  <c:v>0.64599999999999991</c:v>
                </c:pt>
                <c:pt idx="567">
                  <c:v>0.66379999999999995</c:v>
                </c:pt>
                <c:pt idx="568">
                  <c:v>0.65169999999999983</c:v>
                </c:pt>
                <c:pt idx="569">
                  <c:v>0.64690000000000003</c:v>
                </c:pt>
                <c:pt idx="570">
                  <c:v>0.63639999999999985</c:v>
                </c:pt>
                <c:pt idx="571">
                  <c:v>0.6341</c:v>
                </c:pt>
                <c:pt idx="572">
                  <c:v>0.62050000000000016</c:v>
                </c:pt>
                <c:pt idx="573">
                  <c:v>0.62069999999999992</c:v>
                </c:pt>
                <c:pt idx="574">
                  <c:v>0.61970000000000003</c:v>
                </c:pt>
                <c:pt idx="575">
                  <c:v>0.60219999999999996</c:v>
                </c:pt>
                <c:pt idx="576">
                  <c:v>0.59250000000000003</c:v>
                </c:pt>
                <c:pt idx="577">
                  <c:v>0.60300000000000009</c:v>
                </c:pt>
                <c:pt idx="578">
                  <c:v>0.60629999999999995</c:v>
                </c:pt>
                <c:pt idx="579">
                  <c:v>0.62979999999999992</c:v>
                </c:pt>
                <c:pt idx="580">
                  <c:v>0.61639999999999984</c:v>
                </c:pt>
                <c:pt idx="581">
                  <c:v>0.62360000000000015</c:v>
                </c:pt>
                <c:pt idx="582">
                  <c:v>0.61120000000000008</c:v>
                </c:pt>
                <c:pt idx="583">
                  <c:v>0.60039999999999993</c:v>
                </c:pt>
                <c:pt idx="584">
                  <c:v>0.59710000000000008</c:v>
                </c:pt>
                <c:pt idx="585">
                  <c:v>0.5897</c:v>
                </c:pt>
                <c:pt idx="586">
                  <c:v>0.59520000000000006</c:v>
                </c:pt>
                <c:pt idx="587">
                  <c:v>0.58270000000000011</c:v>
                </c:pt>
                <c:pt idx="588">
                  <c:v>0.58909999999999996</c:v>
                </c:pt>
                <c:pt idx="589">
                  <c:v>0.58430000000000004</c:v>
                </c:pt>
                <c:pt idx="590">
                  <c:v>0.58979999999999988</c:v>
                </c:pt>
                <c:pt idx="591">
                  <c:v>0.59219999999999995</c:v>
                </c:pt>
                <c:pt idx="592">
                  <c:v>0.58789999999999987</c:v>
                </c:pt>
                <c:pt idx="593">
                  <c:v>0.57990000000000008</c:v>
                </c:pt>
                <c:pt idx="594">
                  <c:v>0.58849999999999991</c:v>
                </c:pt>
                <c:pt idx="595">
                  <c:v>0.59740000000000004</c:v>
                </c:pt>
                <c:pt idx="596">
                  <c:v>0.64139999999999986</c:v>
                </c:pt>
                <c:pt idx="597">
                  <c:v>0.63210000000000011</c:v>
                </c:pt>
                <c:pt idx="598">
                  <c:v>0.62449999999999983</c:v>
                </c:pt>
                <c:pt idx="599">
                  <c:v>0.61599999999999999</c:v>
                </c:pt>
                <c:pt idx="600">
                  <c:v>0.62819999999999998</c:v>
                </c:pt>
                <c:pt idx="601">
                  <c:v>0.62539999999999996</c:v>
                </c:pt>
                <c:pt idx="602">
                  <c:v>0.61830000000000007</c:v>
                </c:pt>
                <c:pt idx="603">
                  <c:v>0.62330000000000008</c:v>
                </c:pt>
                <c:pt idx="604">
                  <c:v>0.63289999999999991</c:v>
                </c:pt>
                <c:pt idx="605">
                  <c:v>0.61460000000000004</c:v>
                </c:pt>
                <c:pt idx="606">
                  <c:v>0.60680000000000012</c:v>
                </c:pt>
                <c:pt idx="607">
                  <c:v>0.59810000000000008</c:v>
                </c:pt>
                <c:pt idx="608">
                  <c:v>0.60360000000000014</c:v>
                </c:pt>
                <c:pt idx="609">
                  <c:v>0.60120000000000007</c:v>
                </c:pt>
                <c:pt idx="610">
                  <c:v>0.61280000000000001</c:v>
                </c:pt>
                <c:pt idx="611">
                  <c:v>0.64330000000000009</c:v>
                </c:pt>
                <c:pt idx="612">
                  <c:v>0.63939999999999997</c:v>
                </c:pt>
                <c:pt idx="613">
                  <c:v>0.66479999999999995</c:v>
                </c:pt>
                <c:pt idx="614">
                  <c:v>0.66770000000000007</c:v>
                </c:pt>
                <c:pt idx="615">
                  <c:v>0.6715000000000001</c:v>
                </c:pt>
                <c:pt idx="616">
                  <c:v>0.66699999999999993</c:v>
                </c:pt>
                <c:pt idx="617">
                  <c:v>0.67270000000000008</c:v>
                </c:pt>
                <c:pt idx="618">
                  <c:v>0.71090000000000009</c:v>
                </c:pt>
                <c:pt idx="619">
                  <c:v>0.71330000000000016</c:v>
                </c:pt>
                <c:pt idx="620">
                  <c:v>0.73110000000000008</c:v>
                </c:pt>
                <c:pt idx="621">
                  <c:v>0.72530000000000006</c:v>
                </c:pt>
                <c:pt idx="622">
                  <c:v>0.73159999999999992</c:v>
                </c:pt>
                <c:pt idx="623">
                  <c:v>0.73210000000000008</c:v>
                </c:pt>
                <c:pt idx="624">
                  <c:v>0.74949999999999983</c:v>
                </c:pt>
                <c:pt idx="625">
                  <c:v>0.75150000000000006</c:v>
                </c:pt>
                <c:pt idx="626">
                  <c:v>0.7538999999999999</c:v>
                </c:pt>
                <c:pt idx="627">
                  <c:v>0.74409999999999998</c:v>
                </c:pt>
                <c:pt idx="628">
                  <c:v>0.76090000000000002</c:v>
                </c:pt>
                <c:pt idx="629">
                  <c:v>0.76340000000000008</c:v>
                </c:pt>
                <c:pt idx="630">
                  <c:v>0.76169999999999982</c:v>
                </c:pt>
                <c:pt idx="631">
                  <c:v>0.77520000000000011</c:v>
                </c:pt>
                <c:pt idx="632">
                  <c:v>0.77889999999999981</c:v>
                </c:pt>
                <c:pt idx="633">
                  <c:v>0.76240000000000008</c:v>
                </c:pt>
                <c:pt idx="634">
                  <c:v>0.76289999999999991</c:v>
                </c:pt>
                <c:pt idx="635">
                  <c:v>0.79020000000000012</c:v>
                </c:pt>
                <c:pt idx="636">
                  <c:v>0.78099999999999992</c:v>
                </c:pt>
                <c:pt idx="637">
                  <c:v>0.77310000000000001</c:v>
                </c:pt>
                <c:pt idx="638">
                  <c:v>0.77050000000000007</c:v>
                </c:pt>
                <c:pt idx="639">
                  <c:v>0.76900000000000002</c:v>
                </c:pt>
                <c:pt idx="640">
                  <c:v>0.75930000000000009</c:v>
                </c:pt>
                <c:pt idx="641">
                  <c:v>0.75120000000000009</c:v>
                </c:pt>
                <c:pt idx="642">
                  <c:v>0.75</c:v>
                </c:pt>
                <c:pt idx="643">
                  <c:v>0.76889999999999992</c:v>
                </c:pt>
                <c:pt idx="644">
                  <c:v>0.76439999999999997</c:v>
                </c:pt>
                <c:pt idx="645">
                  <c:v>0.76900000000000002</c:v>
                </c:pt>
                <c:pt idx="646">
                  <c:v>0.78900000000000003</c:v>
                </c:pt>
                <c:pt idx="647">
                  <c:v>0.77759999999999996</c:v>
                </c:pt>
                <c:pt idx="648">
                  <c:v>0.77919999999999989</c:v>
                </c:pt>
                <c:pt idx="649">
                  <c:v>0.76379999999999992</c:v>
                </c:pt>
                <c:pt idx="650">
                  <c:v>0.75270000000000015</c:v>
                </c:pt>
                <c:pt idx="651">
                  <c:v>0.74870000000000003</c:v>
                </c:pt>
                <c:pt idx="652">
                  <c:v>0.74569999999999992</c:v>
                </c:pt>
                <c:pt idx="653">
                  <c:v>0.75409999999999999</c:v>
                </c:pt>
                <c:pt idx="654">
                  <c:v>0.7397999999999999</c:v>
                </c:pt>
                <c:pt idx="655">
                  <c:v>0.73639999999999983</c:v>
                </c:pt>
                <c:pt idx="656">
                  <c:v>0.72360000000000013</c:v>
                </c:pt>
                <c:pt idx="657">
                  <c:v>0.72699999999999987</c:v>
                </c:pt>
                <c:pt idx="658">
                  <c:v>0.75300000000000011</c:v>
                </c:pt>
                <c:pt idx="659">
                  <c:v>0.74849999999999994</c:v>
                </c:pt>
                <c:pt idx="660">
                  <c:v>0.7511000000000001</c:v>
                </c:pt>
                <c:pt idx="661">
                  <c:v>0.74809999999999999</c:v>
                </c:pt>
                <c:pt idx="662">
                  <c:v>0.73759999999999992</c:v>
                </c:pt>
                <c:pt idx="663">
                  <c:v>0.74210000000000009</c:v>
                </c:pt>
                <c:pt idx="664">
                  <c:v>0.75300000000000011</c:v>
                </c:pt>
                <c:pt idx="665">
                  <c:v>0.75300000000000011</c:v>
                </c:pt>
                <c:pt idx="666">
                  <c:v>0.76389999999999991</c:v>
                </c:pt>
                <c:pt idx="667">
                  <c:v>0.76990000000000014</c:v>
                </c:pt>
                <c:pt idx="668">
                  <c:v>0.76259999999999994</c:v>
                </c:pt>
                <c:pt idx="669">
                  <c:v>0.74879999999999991</c:v>
                </c:pt>
                <c:pt idx="670">
                  <c:v>0.74800000000000011</c:v>
                </c:pt>
                <c:pt idx="671">
                  <c:v>0.73819999999999997</c:v>
                </c:pt>
                <c:pt idx="672">
                  <c:v>0.74</c:v>
                </c:pt>
                <c:pt idx="673">
                  <c:v>0.75180000000000002</c:v>
                </c:pt>
                <c:pt idx="674">
                  <c:v>0.75930000000000009</c:v>
                </c:pt>
                <c:pt idx="675">
                  <c:v>0.76270000000000016</c:v>
                </c:pt>
                <c:pt idx="676">
                  <c:v>0.76650000000000007</c:v>
                </c:pt>
                <c:pt idx="677">
                  <c:v>0.76919999999999988</c:v>
                </c:pt>
                <c:pt idx="678">
                  <c:v>0.77389999999999981</c:v>
                </c:pt>
                <c:pt idx="679">
                  <c:v>0.76569999999999994</c:v>
                </c:pt>
                <c:pt idx="680">
                  <c:v>0.76830000000000009</c:v>
                </c:pt>
                <c:pt idx="681">
                  <c:v>0.76430000000000009</c:v>
                </c:pt>
                <c:pt idx="682">
                  <c:v>0.77580000000000016</c:v>
                </c:pt>
                <c:pt idx="683">
                  <c:v>0.77949999999999986</c:v>
                </c:pt>
                <c:pt idx="684">
                  <c:v>0.79099999999999993</c:v>
                </c:pt>
                <c:pt idx="685">
                  <c:v>0.77879999999999994</c:v>
                </c:pt>
                <c:pt idx="686">
                  <c:v>0.76360000000000017</c:v>
                </c:pt>
                <c:pt idx="687">
                  <c:v>0.75580000000000014</c:v>
                </c:pt>
                <c:pt idx="688">
                  <c:v>0.74159999999999993</c:v>
                </c:pt>
                <c:pt idx="689">
                  <c:v>0.74780000000000002</c:v>
                </c:pt>
                <c:pt idx="690">
                  <c:v>0.75830000000000009</c:v>
                </c:pt>
                <c:pt idx="691">
                  <c:v>0.75740000000000007</c:v>
                </c:pt>
                <c:pt idx="692">
                  <c:v>0.76490000000000014</c:v>
                </c:pt>
                <c:pt idx="693">
                  <c:v>0.76349999999999996</c:v>
                </c:pt>
                <c:pt idx="694">
                  <c:v>0.7762</c:v>
                </c:pt>
                <c:pt idx="695">
                  <c:v>0.79930000000000012</c:v>
                </c:pt>
                <c:pt idx="696">
                  <c:v>0.80249999999999999</c:v>
                </c:pt>
                <c:pt idx="697">
                  <c:v>0.79530000000000001</c:v>
                </c:pt>
                <c:pt idx="698">
                  <c:v>0.80180000000000007</c:v>
                </c:pt>
                <c:pt idx="699">
                  <c:v>0.81270000000000009</c:v>
                </c:pt>
                <c:pt idx="700">
                  <c:v>0.82990000000000008</c:v>
                </c:pt>
                <c:pt idx="701">
                  <c:v>0.85240000000000005</c:v>
                </c:pt>
                <c:pt idx="702">
                  <c:v>0.85159999999999991</c:v>
                </c:pt>
                <c:pt idx="703">
                  <c:v>0.84099999999999997</c:v>
                </c:pt>
                <c:pt idx="704">
                  <c:v>0.83169999999999988</c:v>
                </c:pt>
                <c:pt idx="705">
                  <c:v>0.83840000000000003</c:v>
                </c:pt>
                <c:pt idx="706">
                  <c:v>0.83419999999999983</c:v>
                </c:pt>
                <c:pt idx="707">
                  <c:v>0.83250000000000002</c:v>
                </c:pt>
                <c:pt idx="708">
                  <c:v>0.83310000000000006</c:v>
                </c:pt>
                <c:pt idx="709">
                  <c:v>0.8506999999999999</c:v>
                </c:pt>
                <c:pt idx="710">
                  <c:v>0.84849999999999992</c:v>
                </c:pt>
                <c:pt idx="711">
                  <c:v>0.85550000000000015</c:v>
                </c:pt>
                <c:pt idx="712">
                  <c:v>0.85669999999999991</c:v>
                </c:pt>
                <c:pt idx="713">
                  <c:v>0.86550000000000016</c:v>
                </c:pt>
                <c:pt idx="714">
                  <c:v>0.85199999999999987</c:v>
                </c:pt>
                <c:pt idx="715">
                  <c:v>0.85030000000000006</c:v>
                </c:pt>
                <c:pt idx="716">
                  <c:v>0.8456999999999999</c:v>
                </c:pt>
                <c:pt idx="717">
                  <c:v>0.83180000000000009</c:v>
                </c:pt>
                <c:pt idx="718">
                  <c:v>0.80949999999999989</c:v>
                </c:pt>
                <c:pt idx="719">
                  <c:v>0.82680000000000009</c:v>
                </c:pt>
                <c:pt idx="720">
                  <c:v>0.82120000000000004</c:v>
                </c:pt>
                <c:pt idx="721">
                  <c:v>0.82909999999999995</c:v>
                </c:pt>
                <c:pt idx="722">
                  <c:v>0.82220000000000004</c:v>
                </c:pt>
                <c:pt idx="723">
                  <c:v>0.82319999999999993</c:v>
                </c:pt>
                <c:pt idx="724">
                  <c:v>0.85129999999999995</c:v>
                </c:pt>
                <c:pt idx="725">
                  <c:v>0.84680000000000011</c:v>
                </c:pt>
                <c:pt idx="726">
                  <c:v>0.85259999999999991</c:v>
                </c:pt>
                <c:pt idx="727">
                  <c:v>0.85569999999999991</c:v>
                </c:pt>
                <c:pt idx="728">
                  <c:v>0.86710000000000009</c:v>
                </c:pt>
                <c:pt idx="729">
                  <c:v>0.87319999999999998</c:v>
                </c:pt>
                <c:pt idx="730">
                  <c:v>0.87879999999999991</c:v>
                </c:pt>
                <c:pt idx="731">
                  <c:v>0.87470000000000003</c:v>
                </c:pt>
                <c:pt idx="732">
                  <c:v>0.86930000000000007</c:v>
                </c:pt>
                <c:pt idx="733">
                  <c:v>0.87970000000000004</c:v>
                </c:pt>
                <c:pt idx="734">
                  <c:v>0.87400000000000011</c:v>
                </c:pt>
                <c:pt idx="735">
                  <c:v>0.86539999999999995</c:v>
                </c:pt>
                <c:pt idx="736">
                  <c:v>0.87819999999999998</c:v>
                </c:pt>
                <c:pt idx="737">
                  <c:v>0.88379999999999992</c:v>
                </c:pt>
                <c:pt idx="738">
                  <c:v>0.88719999999999999</c:v>
                </c:pt>
                <c:pt idx="739">
                  <c:v>0.88169999999999993</c:v>
                </c:pt>
                <c:pt idx="740">
                  <c:v>0.9012</c:v>
                </c:pt>
                <c:pt idx="741">
                  <c:v>0.9103</c:v>
                </c:pt>
                <c:pt idx="742">
                  <c:v>0.89789999999999992</c:v>
                </c:pt>
                <c:pt idx="743">
                  <c:v>0.90520000000000012</c:v>
                </c:pt>
                <c:pt idx="744">
                  <c:v>0.89759999999999995</c:v>
                </c:pt>
                <c:pt idx="745">
                  <c:v>0.88</c:v>
                </c:pt>
                <c:pt idx="746">
                  <c:v>0.87050000000000016</c:v>
                </c:pt>
                <c:pt idx="747">
                  <c:v>0.87520000000000009</c:v>
                </c:pt>
                <c:pt idx="748">
                  <c:v>0.87849999999999995</c:v>
                </c:pt>
                <c:pt idx="749">
                  <c:v>0.85120000000000007</c:v>
                </c:pt>
                <c:pt idx="750">
                  <c:v>0.85439999999999994</c:v>
                </c:pt>
                <c:pt idx="751">
                  <c:v>0.86409999999999998</c:v>
                </c:pt>
                <c:pt idx="752">
                  <c:v>0.87569999999999992</c:v>
                </c:pt>
                <c:pt idx="753">
                  <c:v>0.86960000000000004</c:v>
                </c:pt>
                <c:pt idx="754">
                  <c:v>0.86120000000000008</c:v>
                </c:pt>
                <c:pt idx="755">
                  <c:v>0.83490000000000009</c:v>
                </c:pt>
                <c:pt idx="756">
                  <c:v>0.83250000000000002</c:v>
                </c:pt>
                <c:pt idx="757">
                  <c:v>0.8449000000000001</c:v>
                </c:pt>
                <c:pt idx="758">
                  <c:v>0.8387</c:v>
                </c:pt>
                <c:pt idx="759">
                  <c:v>0.83199999999999985</c:v>
                </c:pt>
                <c:pt idx="760">
                  <c:v>0.82869999999999999</c:v>
                </c:pt>
                <c:pt idx="761">
                  <c:v>0.82979999999999987</c:v>
                </c:pt>
                <c:pt idx="762">
                  <c:v>0.82840000000000003</c:v>
                </c:pt>
                <c:pt idx="763">
                  <c:v>0.81699999999999984</c:v>
                </c:pt>
                <c:pt idx="764">
                  <c:v>0.81979999999999986</c:v>
                </c:pt>
                <c:pt idx="765">
                  <c:v>0.83639999999999981</c:v>
                </c:pt>
                <c:pt idx="766">
                  <c:v>0.84689999999999999</c:v>
                </c:pt>
                <c:pt idx="767">
                  <c:v>0.82930000000000004</c:v>
                </c:pt>
                <c:pt idx="768">
                  <c:v>0.82750000000000001</c:v>
                </c:pt>
                <c:pt idx="769">
                  <c:v>0.82879999999999998</c:v>
                </c:pt>
                <c:pt idx="770">
                  <c:v>0.83660000000000001</c:v>
                </c:pt>
                <c:pt idx="771">
                  <c:v>0.84370000000000001</c:v>
                </c:pt>
                <c:pt idx="772">
                  <c:v>0.84470000000000001</c:v>
                </c:pt>
                <c:pt idx="773">
                  <c:v>0.84169999999999989</c:v>
                </c:pt>
                <c:pt idx="774">
                  <c:v>0.8347</c:v>
                </c:pt>
                <c:pt idx="775">
                  <c:v>0.82940000000000003</c:v>
                </c:pt>
                <c:pt idx="776">
                  <c:v>0.8284999999999999</c:v>
                </c:pt>
                <c:pt idx="777">
                  <c:v>0.83789999999999987</c:v>
                </c:pt>
                <c:pt idx="778">
                  <c:v>0.83800000000000008</c:v>
                </c:pt>
                <c:pt idx="779">
                  <c:v>0.82479999999999987</c:v>
                </c:pt>
                <c:pt idx="780">
                  <c:v>0.80659999999999998</c:v>
                </c:pt>
                <c:pt idx="781">
                  <c:v>0.79349999999999998</c:v>
                </c:pt>
                <c:pt idx="782">
                  <c:v>0.78590000000000004</c:v>
                </c:pt>
                <c:pt idx="783">
                  <c:v>0.78560000000000008</c:v>
                </c:pt>
                <c:pt idx="784">
                  <c:v>0.77069999999999994</c:v>
                </c:pt>
                <c:pt idx="785">
                  <c:v>0.77419999999999989</c:v>
                </c:pt>
                <c:pt idx="786">
                  <c:v>0.79059999999999997</c:v>
                </c:pt>
                <c:pt idx="787">
                  <c:v>0.77749999999999997</c:v>
                </c:pt>
                <c:pt idx="788">
                  <c:v>0.79949999999999988</c:v>
                </c:pt>
                <c:pt idx="789">
                  <c:v>0.78310000000000002</c:v>
                </c:pt>
                <c:pt idx="790">
                  <c:v>0.76389999999999991</c:v>
                </c:pt>
                <c:pt idx="791">
                  <c:v>0.7700999999999999</c:v>
                </c:pt>
                <c:pt idx="792">
                  <c:v>0.77020000000000011</c:v>
                </c:pt>
                <c:pt idx="793">
                  <c:v>0.77780000000000005</c:v>
                </c:pt>
                <c:pt idx="794">
                  <c:v>0.80699999999999994</c:v>
                </c:pt>
                <c:pt idx="795">
                  <c:v>0.79710000000000003</c:v>
                </c:pt>
                <c:pt idx="796">
                  <c:v>0.8</c:v>
                </c:pt>
                <c:pt idx="797">
                  <c:v>0.78889999999999982</c:v>
                </c:pt>
                <c:pt idx="798">
                  <c:v>0.77569999999999995</c:v>
                </c:pt>
                <c:pt idx="799">
                  <c:v>0.77569999999999995</c:v>
                </c:pt>
                <c:pt idx="800">
                  <c:v>0.78210000000000013</c:v>
                </c:pt>
                <c:pt idx="801">
                  <c:v>0.78460000000000008</c:v>
                </c:pt>
                <c:pt idx="802">
                  <c:v>0.79930000000000012</c:v>
                </c:pt>
                <c:pt idx="803">
                  <c:v>0.81969999999999998</c:v>
                </c:pt>
                <c:pt idx="804">
                  <c:v>0.81680000000000008</c:v>
                </c:pt>
                <c:pt idx="805">
                  <c:v>0.83539999999999992</c:v>
                </c:pt>
                <c:pt idx="806">
                  <c:v>0.83229999999999993</c:v>
                </c:pt>
                <c:pt idx="807">
                  <c:v>0.82620000000000005</c:v>
                </c:pt>
                <c:pt idx="808">
                  <c:v>0.82539999999999991</c:v>
                </c:pt>
                <c:pt idx="809">
                  <c:v>0.83599999999999997</c:v>
                </c:pt>
                <c:pt idx="810">
                  <c:v>0.84620000000000006</c:v>
                </c:pt>
                <c:pt idx="811">
                  <c:v>0.84050000000000014</c:v>
                </c:pt>
                <c:pt idx="812">
                  <c:v>0.83090000000000008</c:v>
                </c:pt>
                <c:pt idx="813">
                  <c:v>0.83319999999999994</c:v>
                </c:pt>
                <c:pt idx="814">
                  <c:v>0.84759999999999991</c:v>
                </c:pt>
                <c:pt idx="815">
                  <c:v>0.85580000000000012</c:v>
                </c:pt>
                <c:pt idx="816">
                  <c:v>0.85330000000000017</c:v>
                </c:pt>
                <c:pt idx="817">
                  <c:v>0.87</c:v>
                </c:pt>
                <c:pt idx="818">
                  <c:v>0.86729999999999985</c:v>
                </c:pt>
                <c:pt idx="819">
                  <c:v>0.87819999999999998</c:v>
                </c:pt>
                <c:pt idx="820">
                  <c:v>0.88210000000000011</c:v>
                </c:pt>
                <c:pt idx="821">
                  <c:v>0.88069999999999993</c:v>
                </c:pt>
                <c:pt idx="822">
                  <c:v>0.89139999999999986</c:v>
                </c:pt>
                <c:pt idx="823">
                  <c:v>0.92620000000000002</c:v>
                </c:pt>
                <c:pt idx="824">
                  <c:v>0.93400000000000005</c:v>
                </c:pt>
                <c:pt idx="825">
                  <c:v>0.9244</c:v>
                </c:pt>
                <c:pt idx="826">
                  <c:v>0.94360000000000011</c:v>
                </c:pt>
                <c:pt idx="827">
                  <c:v>0.93430000000000002</c:v>
                </c:pt>
                <c:pt idx="828">
                  <c:v>0.94009999999999994</c:v>
                </c:pt>
                <c:pt idx="829">
                  <c:v>0.93979999999999986</c:v>
                </c:pt>
                <c:pt idx="830">
                  <c:v>0.94289999999999996</c:v>
                </c:pt>
                <c:pt idx="831">
                  <c:v>0.96650000000000003</c:v>
                </c:pt>
                <c:pt idx="832">
                  <c:v>0.9675999999999999</c:v>
                </c:pt>
                <c:pt idx="833">
                  <c:v>0.95620000000000005</c:v>
                </c:pt>
                <c:pt idx="834">
                  <c:v>0.95930000000000004</c:v>
                </c:pt>
                <c:pt idx="835">
                  <c:v>0.97750000000000004</c:v>
                </c:pt>
                <c:pt idx="836">
                  <c:v>0.97389999999999988</c:v>
                </c:pt>
                <c:pt idx="837">
                  <c:v>0.95719999999999994</c:v>
                </c:pt>
                <c:pt idx="838">
                  <c:v>0.96110000000000018</c:v>
                </c:pt>
                <c:pt idx="839">
                  <c:v>0.99400000000000011</c:v>
                </c:pt>
                <c:pt idx="840">
                  <c:v>0.99060000000000004</c:v>
                </c:pt>
                <c:pt idx="841">
                  <c:v>0.9819</c:v>
                </c:pt>
                <c:pt idx="842">
                  <c:v>0.99419999999999986</c:v>
                </c:pt>
                <c:pt idx="843">
                  <c:v>0.99560000000000004</c:v>
                </c:pt>
                <c:pt idx="844">
                  <c:v>1.0144</c:v>
                </c:pt>
                <c:pt idx="845">
                  <c:v>1.0185</c:v>
                </c:pt>
                <c:pt idx="846">
                  <c:v>1.0497999999999998</c:v>
                </c:pt>
                <c:pt idx="847">
                  <c:v>1.0700999999999998</c:v>
                </c:pt>
                <c:pt idx="848">
                  <c:v>1.0567</c:v>
                </c:pt>
                <c:pt idx="849">
                  <c:v>1.0485</c:v>
                </c:pt>
                <c:pt idx="850">
                  <c:v>1.0506</c:v>
                </c:pt>
                <c:pt idx="851">
                  <c:v>1.0596000000000001</c:v>
                </c:pt>
                <c:pt idx="852">
                  <c:v>1.0363999999999998</c:v>
                </c:pt>
                <c:pt idx="853">
                  <c:v>1.0225</c:v>
                </c:pt>
                <c:pt idx="854">
                  <c:v>1.0226</c:v>
                </c:pt>
                <c:pt idx="855">
                  <c:v>1.0466</c:v>
                </c:pt>
                <c:pt idx="856">
                  <c:v>1.0569999999999999</c:v>
                </c:pt>
                <c:pt idx="857">
                  <c:v>1.0629</c:v>
                </c:pt>
                <c:pt idx="858">
                  <c:v>1.0463999999999998</c:v>
                </c:pt>
                <c:pt idx="859">
                  <c:v>1.0590000000000002</c:v>
                </c:pt>
                <c:pt idx="860">
                  <c:v>1.0567</c:v>
                </c:pt>
                <c:pt idx="861">
                  <c:v>1.0874999999999999</c:v>
                </c:pt>
                <c:pt idx="862">
                  <c:v>1.0306</c:v>
                </c:pt>
                <c:pt idx="863">
                  <c:v>1.0124000000000002</c:v>
                </c:pt>
                <c:pt idx="864">
                  <c:v>1.0109000000000001</c:v>
                </c:pt>
                <c:pt idx="865">
                  <c:v>1.0184</c:v>
                </c:pt>
                <c:pt idx="866">
                  <c:v>1.0175999999999998</c:v>
                </c:pt>
                <c:pt idx="867">
                  <c:v>1.0334000000000001</c:v>
                </c:pt>
                <c:pt idx="868">
                  <c:v>1.0423</c:v>
                </c:pt>
                <c:pt idx="869">
                  <c:v>1.0350999999999999</c:v>
                </c:pt>
                <c:pt idx="870">
                  <c:v>1.0263</c:v>
                </c:pt>
                <c:pt idx="871">
                  <c:v>1.0093000000000001</c:v>
                </c:pt>
                <c:pt idx="872">
                  <c:v>0.98680000000000012</c:v>
                </c:pt>
                <c:pt idx="873">
                  <c:v>0.99419999999999986</c:v>
                </c:pt>
                <c:pt idx="874">
                  <c:v>1.0155000000000001</c:v>
                </c:pt>
                <c:pt idx="875">
                  <c:v>1.0249000000000001</c:v>
                </c:pt>
                <c:pt idx="876">
                  <c:v>1.0485</c:v>
                </c:pt>
                <c:pt idx="877">
                  <c:v>1.0531999999999999</c:v>
                </c:pt>
                <c:pt idx="878">
                  <c:v>1.0438000000000001</c:v>
                </c:pt>
                <c:pt idx="879">
                  <c:v>1.0678000000000001</c:v>
                </c:pt>
                <c:pt idx="880">
                  <c:v>1.089</c:v>
                </c:pt>
                <c:pt idx="881">
                  <c:v>1.0775999999999999</c:v>
                </c:pt>
                <c:pt idx="882">
                  <c:v>1.0793000000000001</c:v>
                </c:pt>
                <c:pt idx="883">
                  <c:v>1.0843</c:v>
                </c:pt>
                <c:pt idx="884">
                  <c:v>1.0949</c:v>
                </c:pt>
                <c:pt idx="885">
                  <c:v>1.1113</c:v>
                </c:pt>
                <c:pt idx="886">
                  <c:v>1.1081999999999999</c:v>
                </c:pt>
                <c:pt idx="887">
                  <c:v>1.1087</c:v>
                </c:pt>
                <c:pt idx="888">
                  <c:v>1.1225999999999998</c:v>
                </c:pt>
                <c:pt idx="889">
                  <c:v>1.1456999999999999</c:v>
                </c:pt>
                <c:pt idx="890">
                  <c:v>1.1718999999999999</c:v>
                </c:pt>
                <c:pt idx="891">
                  <c:v>1.1456999999999999</c:v>
                </c:pt>
                <c:pt idx="892">
                  <c:v>1.1697</c:v>
                </c:pt>
                <c:pt idx="893">
                  <c:v>1.1931</c:v>
                </c:pt>
                <c:pt idx="894">
                  <c:v>1.1903999999999999</c:v>
                </c:pt>
                <c:pt idx="895">
                  <c:v>1.1850000000000001</c:v>
                </c:pt>
                <c:pt idx="896">
                  <c:v>1.1875</c:v>
                </c:pt>
                <c:pt idx="897">
                  <c:v>1.2141</c:v>
                </c:pt>
                <c:pt idx="898">
                  <c:v>1.2156</c:v>
                </c:pt>
                <c:pt idx="899">
                  <c:v>1.2009000000000001</c:v>
                </c:pt>
                <c:pt idx="900">
                  <c:v>1.1908000000000001</c:v>
                </c:pt>
                <c:pt idx="901">
                  <c:v>1.1903999999999999</c:v>
                </c:pt>
                <c:pt idx="902">
                  <c:v>1.1980999999999999</c:v>
                </c:pt>
                <c:pt idx="903">
                  <c:v>1.2024000000000001</c:v>
                </c:pt>
                <c:pt idx="904">
                  <c:v>1.2122999999999999</c:v>
                </c:pt>
                <c:pt idx="905">
                  <c:v>1.2622</c:v>
                </c:pt>
                <c:pt idx="906">
                  <c:v>1.2705000000000002</c:v>
                </c:pt>
                <c:pt idx="907">
                  <c:v>1.2768000000000002</c:v>
                </c:pt>
                <c:pt idx="908">
                  <c:v>1.3096000000000001</c:v>
                </c:pt>
                <c:pt idx="909">
                  <c:v>1.2912999999999999</c:v>
                </c:pt>
                <c:pt idx="910">
                  <c:v>1.3021</c:v>
                </c:pt>
                <c:pt idx="911">
                  <c:v>1.3003</c:v>
                </c:pt>
                <c:pt idx="912">
                  <c:v>1.3094999999999999</c:v>
                </c:pt>
                <c:pt idx="913">
                  <c:v>1.2783000000000002</c:v>
                </c:pt>
                <c:pt idx="914">
                  <c:v>1.2977000000000001</c:v>
                </c:pt>
                <c:pt idx="915">
                  <c:v>1.2916999999999998</c:v>
                </c:pt>
                <c:pt idx="916">
                  <c:v>1.3169</c:v>
                </c:pt>
                <c:pt idx="917">
                  <c:v>1.3331999999999999</c:v>
                </c:pt>
                <c:pt idx="918">
                  <c:v>1.3326</c:v>
                </c:pt>
                <c:pt idx="919">
                  <c:v>1.2958000000000001</c:v>
                </c:pt>
                <c:pt idx="920">
                  <c:v>1.3013999999999999</c:v>
                </c:pt>
                <c:pt idx="921">
                  <c:v>1.2697999999999998</c:v>
                </c:pt>
                <c:pt idx="922">
                  <c:v>1.2328999999999999</c:v>
                </c:pt>
                <c:pt idx="923">
                  <c:v>1.2323</c:v>
                </c:pt>
                <c:pt idx="924">
                  <c:v>1.28</c:v>
                </c:pt>
                <c:pt idx="925">
                  <c:v>1.2823</c:v>
                </c:pt>
                <c:pt idx="926">
                  <c:v>1.3085</c:v>
                </c:pt>
                <c:pt idx="927">
                  <c:v>1.3038999999999998</c:v>
                </c:pt>
                <c:pt idx="928">
                  <c:v>1.3167</c:v>
                </c:pt>
                <c:pt idx="929">
                  <c:v>1.3211000000000002</c:v>
                </c:pt>
                <c:pt idx="930">
                  <c:v>1.365</c:v>
                </c:pt>
                <c:pt idx="931">
                  <c:v>1.3729</c:v>
                </c:pt>
                <c:pt idx="932">
                  <c:v>1.3665</c:v>
                </c:pt>
                <c:pt idx="933">
                  <c:v>1.3896000000000002</c:v>
                </c:pt>
                <c:pt idx="934">
                  <c:v>1.3669</c:v>
                </c:pt>
                <c:pt idx="935">
                  <c:v>1.3603999999999998</c:v>
                </c:pt>
                <c:pt idx="936">
                  <c:v>1.3630000000000002</c:v>
                </c:pt>
                <c:pt idx="937">
                  <c:v>1.3656999999999999</c:v>
                </c:pt>
                <c:pt idx="938">
                  <c:v>1.3734</c:v>
                </c:pt>
                <c:pt idx="939">
                  <c:v>1.3483000000000001</c:v>
                </c:pt>
                <c:pt idx="940">
                  <c:v>1.2996000000000001</c:v>
                </c:pt>
                <c:pt idx="941">
                  <c:v>1.296</c:v>
                </c:pt>
                <c:pt idx="942">
                  <c:v>1.2924</c:v>
                </c:pt>
                <c:pt idx="943">
                  <c:v>1.3211000000000002</c:v>
                </c:pt>
                <c:pt idx="944">
                  <c:v>1.3163</c:v>
                </c:pt>
                <c:pt idx="945">
                  <c:v>1.3049999999999999</c:v>
                </c:pt>
                <c:pt idx="946">
                  <c:v>1.3152999999999999</c:v>
                </c:pt>
                <c:pt idx="947">
                  <c:v>1.3222999999999998</c:v>
                </c:pt>
                <c:pt idx="948">
                  <c:v>1.3197000000000001</c:v>
                </c:pt>
                <c:pt idx="949">
                  <c:v>1.3082</c:v>
                </c:pt>
                <c:pt idx="950">
                  <c:v>1.3193000000000001</c:v>
                </c:pt>
                <c:pt idx="951">
                  <c:v>1.2888999999999999</c:v>
                </c:pt>
                <c:pt idx="952">
                  <c:v>1.2726</c:v>
                </c:pt>
                <c:pt idx="953">
                  <c:v>1.2768999999999999</c:v>
                </c:pt>
                <c:pt idx="954">
                  <c:v>1.3052999999999999</c:v>
                </c:pt>
                <c:pt idx="955">
                  <c:v>1.2988999999999999</c:v>
                </c:pt>
                <c:pt idx="956">
                  <c:v>1.3444999999999998</c:v>
                </c:pt>
                <c:pt idx="957">
                  <c:v>1.3565</c:v>
                </c:pt>
                <c:pt idx="958">
                  <c:v>1.3896999999999999</c:v>
                </c:pt>
                <c:pt idx="959">
                  <c:v>1.4080000000000001</c:v>
                </c:pt>
                <c:pt idx="960">
                  <c:v>1.4212</c:v>
                </c:pt>
                <c:pt idx="961">
                  <c:v>1.4150999999999998</c:v>
                </c:pt>
                <c:pt idx="962">
                  <c:v>1.3925000000000001</c:v>
                </c:pt>
                <c:pt idx="963">
                  <c:v>1.3971</c:v>
                </c:pt>
                <c:pt idx="964">
                  <c:v>1.3818000000000001</c:v>
                </c:pt>
                <c:pt idx="965">
                  <c:v>1.3984999999999999</c:v>
                </c:pt>
                <c:pt idx="966">
                  <c:v>1.3987000000000001</c:v>
                </c:pt>
                <c:pt idx="967">
                  <c:v>1.3429</c:v>
                </c:pt>
                <c:pt idx="968">
                  <c:v>1.3391999999999999</c:v>
                </c:pt>
                <c:pt idx="969">
                  <c:v>1.3543000000000001</c:v>
                </c:pt>
                <c:pt idx="970">
                  <c:v>1.3578000000000001</c:v>
                </c:pt>
                <c:pt idx="971">
                  <c:v>1.3991999999999998</c:v>
                </c:pt>
                <c:pt idx="972">
                  <c:v>1.4031</c:v>
                </c:pt>
                <c:pt idx="973">
                  <c:v>1.3858000000000001</c:v>
                </c:pt>
                <c:pt idx="974">
                  <c:v>1.3919999999999999</c:v>
                </c:pt>
                <c:pt idx="975">
                  <c:v>1.3829</c:v>
                </c:pt>
                <c:pt idx="976">
                  <c:v>1.4173</c:v>
                </c:pt>
                <c:pt idx="977">
                  <c:v>1.3946000000000001</c:v>
                </c:pt>
                <c:pt idx="978">
                  <c:v>1.4118999999999999</c:v>
                </c:pt>
                <c:pt idx="979">
                  <c:v>1.4305000000000001</c:v>
                </c:pt>
                <c:pt idx="980">
                  <c:v>1.4286000000000001</c:v>
                </c:pt>
                <c:pt idx="981">
                  <c:v>1.4369999999999998</c:v>
                </c:pt>
                <c:pt idx="982">
                  <c:v>1.4491000000000001</c:v>
                </c:pt>
                <c:pt idx="983">
                  <c:v>1.4608000000000001</c:v>
                </c:pt>
                <c:pt idx="984">
                  <c:v>1.4672999999999998</c:v>
                </c:pt>
                <c:pt idx="985">
                  <c:v>1.4584000000000001</c:v>
                </c:pt>
                <c:pt idx="986">
                  <c:v>1.3828</c:v>
                </c:pt>
                <c:pt idx="987">
                  <c:v>1.3588</c:v>
                </c:pt>
                <c:pt idx="988">
                  <c:v>1.3708</c:v>
                </c:pt>
                <c:pt idx="989">
                  <c:v>1.3727</c:v>
                </c:pt>
                <c:pt idx="990">
                  <c:v>1.365</c:v>
                </c:pt>
                <c:pt idx="991">
                  <c:v>1.3248</c:v>
                </c:pt>
                <c:pt idx="992">
                  <c:v>1.2813999999999999</c:v>
                </c:pt>
                <c:pt idx="993">
                  <c:v>1.2946</c:v>
                </c:pt>
                <c:pt idx="994">
                  <c:v>1.3049000000000002</c:v>
                </c:pt>
                <c:pt idx="995">
                  <c:v>1.3078000000000001</c:v>
                </c:pt>
                <c:pt idx="996">
                  <c:v>1.3066</c:v>
                </c:pt>
                <c:pt idx="997">
                  <c:v>1.3255000000000001</c:v>
                </c:pt>
                <c:pt idx="998">
                  <c:v>1.3303</c:v>
                </c:pt>
                <c:pt idx="999">
                  <c:v>1.3233000000000001</c:v>
                </c:pt>
                <c:pt idx="1000">
                  <c:v>1.3453999999999999</c:v>
                </c:pt>
                <c:pt idx="1001">
                  <c:v>1.3043</c:v>
                </c:pt>
                <c:pt idx="1002">
                  <c:v>1.2900999999999998</c:v>
                </c:pt>
                <c:pt idx="1003">
                  <c:v>1.31</c:v>
                </c:pt>
                <c:pt idx="1004">
                  <c:v>1.3053999999999999</c:v>
                </c:pt>
                <c:pt idx="1005">
                  <c:v>1.2936000000000001</c:v>
                </c:pt>
                <c:pt idx="1006">
                  <c:v>1.3041</c:v>
                </c:pt>
                <c:pt idx="1007">
                  <c:v>1.3143</c:v>
                </c:pt>
                <c:pt idx="1008">
                  <c:v>1.3124</c:v>
                </c:pt>
                <c:pt idx="1009">
                  <c:v>1.3144</c:v>
                </c:pt>
                <c:pt idx="1010">
                  <c:v>1.3128</c:v>
                </c:pt>
                <c:pt idx="1011">
                  <c:v>1.3499000000000001</c:v>
                </c:pt>
                <c:pt idx="1012">
                  <c:v>1.3759000000000001</c:v>
                </c:pt>
                <c:pt idx="1013">
                  <c:v>1.3987000000000001</c:v>
                </c:pt>
                <c:pt idx="1014">
                  <c:v>1.4043000000000001</c:v>
                </c:pt>
                <c:pt idx="1015">
                  <c:v>1.4131</c:v>
                </c:pt>
                <c:pt idx="1016">
                  <c:v>1.4153</c:v>
                </c:pt>
                <c:pt idx="1017">
                  <c:v>1.4069</c:v>
                </c:pt>
                <c:pt idx="1018">
                  <c:v>1.4387000000000001</c:v>
                </c:pt>
                <c:pt idx="1019">
                  <c:v>1.4377000000000002</c:v>
                </c:pt>
                <c:pt idx="1020">
                  <c:v>1.4428000000000001</c:v>
                </c:pt>
                <c:pt idx="1021">
                  <c:v>1.4195</c:v>
                </c:pt>
                <c:pt idx="1022">
                  <c:v>1.4687000000000001</c:v>
                </c:pt>
                <c:pt idx="1023">
                  <c:v>1.4731000000000001</c:v>
                </c:pt>
                <c:pt idx="1024">
                  <c:v>1.4687000000000001</c:v>
                </c:pt>
                <c:pt idx="1025">
                  <c:v>1.4694999999999998</c:v>
                </c:pt>
                <c:pt idx="1026">
                  <c:v>1.4265000000000001</c:v>
                </c:pt>
                <c:pt idx="1027">
                  <c:v>1.4417</c:v>
                </c:pt>
                <c:pt idx="1028">
                  <c:v>1.4783000000000002</c:v>
                </c:pt>
                <c:pt idx="1029">
                  <c:v>1.4455</c:v>
                </c:pt>
                <c:pt idx="1030">
                  <c:v>1.4228000000000001</c:v>
                </c:pt>
                <c:pt idx="1031">
                  <c:v>1.4181999999999999</c:v>
                </c:pt>
                <c:pt idx="1032">
                  <c:v>1.4121999999999999</c:v>
                </c:pt>
                <c:pt idx="1033">
                  <c:v>1.2962</c:v>
                </c:pt>
                <c:pt idx="1034">
                  <c:v>1.2522</c:v>
                </c:pt>
                <c:pt idx="1035">
                  <c:v>1.2646000000000002</c:v>
                </c:pt>
                <c:pt idx="1036">
                  <c:v>1.2624000000000002</c:v>
                </c:pt>
                <c:pt idx="1037">
                  <c:v>1.2621</c:v>
                </c:pt>
                <c:pt idx="1038">
                  <c:v>1.2682</c:v>
                </c:pt>
                <c:pt idx="1039">
                  <c:v>1.2671999999999999</c:v>
                </c:pt>
                <c:pt idx="1040">
                  <c:v>1.2938000000000001</c:v>
                </c:pt>
                <c:pt idx="1041">
                  <c:v>1.3009999999999999</c:v>
                </c:pt>
                <c:pt idx="1042">
                  <c:v>1.3069999999999999</c:v>
                </c:pt>
                <c:pt idx="1043">
                  <c:v>1.2634999999999998</c:v>
                </c:pt>
                <c:pt idx="1044">
                  <c:v>1.2674000000000001</c:v>
                </c:pt>
                <c:pt idx="1045">
                  <c:v>1.2447999999999999</c:v>
                </c:pt>
                <c:pt idx="1046">
                  <c:v>1.2585</c:v>
                </c:pt>
                <c:pt idx="1047">
                  <c:v>1.2808000000000002</c:v>
                </c:pt>
                <c:pt idx="1048">
                  <c:v>1.2838999999999998</c:v>
                </c:pt>
                <c:pt idx="1049">
                  <c:v>1.2819</c:v>
                </c:pt>
                <c:pt idx="1050">
                  <c:v>1.2923</c:v>
                </c:pt>
                <c:pt idx="1051">
                  <c:v>1.2887</c:v>
                </c:pt>
                <c:pt idx="1052">
                  <c:v>1.3109</c:v>
                </c:pt>
                <c:pt idx="1053">
                  <c:v>1.3028</c:v>
                </c:pt>
                <c:pt idx="1054">
                  <c:v>1.2991999999999999</c:v>
                </c:pt>
                <c:pt idx="1055">
                  <c:v>1.3034000000000001</c:v>
                </c:pt>
                <c:pt idx="1056">
                  <c:v>1.2981</c:v>
                </c:pt>
                <c:pt idx="1057">
                  <c:v>1.3315999999999999</c:v>
                </c:pt>
                <c:pt idx="1058">
                  <c:v>1.3387</c:v>
                </c:pt>
                <c:pt idx="1059">
                  <c:v>1.3319999999999999</c:v>
                </c:pt>
                <c:pt idx="1060">
                  <c:v>1.3038999999999998</c:v>
                </c:pt>
                <c:pt idx="1061">
                  <c:v>1.3030999999999999</c:v>
                </c:pt>
                <c:pt idx="1062">
                  <c:v>1.3068</c:v>
                </c:pt>
                <c:pt idx="1063">
                  <c:v>1.3363</c:v>
                </c:pt>
                <c:pt idx="1064">
                  <c:v>1.3263</c:v>
                </c:pt>
                <c:pt idx="1065">
                  <c:v>1.3312999999999999</c:v>
                </c:pt>
                <c:pt idx="1066">
                  <c:v>1.3361000000000001</c:v>
                </c:pt>
                <c:pt idx="1067">
                  <c:v>1.3525</c:v>
                </c:pt>
                <c:pt idx="1068">
                  <c:v>1.3794999999999999</c:v>
                </c:pt>
                <c:pt idx="1069">
                  <c:v>1.3822000000000001</c:v>
                </c:pt>
                <c:pt idx="1070">
                  <c:v>1.3999000000000001</c:v>
                </c:pt>
                <c:pt idx="1071">
                  <c:v>1.4037999999999999</c:v>
                </c:pt>
                <c:pt idx="1072">
                  <c:v>1.4075</c:v>
                </c:pt>
                <c:pt idx="1073">
                  <c:v>1.4006000000000001</c:v>
                </c:pt>
                <c:pt idx="1074">
                  <c:v>1.3996000000000002</c:v>
                </c:pt>
                <c:pt idx="1075">
                  <c:v>1.4031</c:v>
                </c:pt>
                <c:pt idx="1076">
                  <c:v>1.4124000000000001</c:v>
                </c:pt>
                <c:pt idx="1077">
                  <c:v>1.4081000000000001</c:v>
                </c:pt>
                <c:pt idx="1078">
                  <c:v>1.3728</c:v>
                </c:pt>
                <c:pt idx="1079">
                  <c:v>1.3872</c:v>
                </c:pt>
                <c:pt idx="1080">
                  <c:v>1.3746</c:v>
                </c:pt>
                <c:pt idx="1081">
                  <c:v>1.3119000000000001</c:v>
                </c:pt>
                <c:pt idx="1082">
                  <c:v>1.3204</c:v>
                </c:pt>
                <c:pt idx="1083">
                  <c:v>1.3633000000000002</c:v>
                </c:pt>
                <c:pt idx="1084">
                  <c:v>1.4005000000000001</c:v>
                </c:pt>
                <c:pt idx="1085">
                  <c:v>1.4159999999999999</c:v>
                </c:pt>
                <c:pt idx="1086">
                  <c:v>1.4231</c:v>
                </c:pt>
                <c:pt idx="1087">
                  <c:v>1.4288999999999998</c:v>
                </c:pt>
                <c:pt idx="1088">
                  <c:v>1.4333</c:v>
                </c:pt>
                <c:pt idx="1089">
                  <c:v>1.4317</c:v>
                </c:pt>
                <c:pt idx="1090">
                  <c:v>1.48</c:v>
                </c:pt>
                <c:pt idx="1091">
                  <c:v>1.4784999999999999</c:v>
                </c:pt>
                <c:pt idx="1092">
                  <c:v>1.4706000000000001</c:v>
                </c:pt>
                <c:pt idx="1093">
                  <c:v>1.4524000000000001</c:v>
                </c:pt>
                <c:pt idx="1094">
                  <c:v>1.4522999999999999</c:v>
                </c:pt>
                <c:pt idx="1095">
                  <c:v>1.4339</c:v>
                </c:pt>
                <c:pt idx="1096">
                  <c:v>1.4502999999999999</c:v>
                </c:pt>
                <c:pt idx="1097">
                  <c:v>1.4231</c:v>
                </c:pt>
                <c:pt idx="1098">
                  <c:v>1.4150999999999998</c:v>
                </c:pt>
                <c:pt idx="1099">
                  <c:v>1.4235</c:v>
                </c:pt>
                <c:pt idx="1100">
                  <c:v>1.4413</c:v>
                </c:pt>
                <c:pt idx="1101">
                  <c:v>1.4171</c:v>
                </c:pt>
                <c:pt idx="1102">
                  <c:v>1.4095</c:v>
                </c:pt>
                <c:pt idx="1103">
                  <c:v>1.4383000000000001</c:v>
                </c:pt>
                <c:pt idx="1104">
                  <c:v>1.4287000000000001</c:v>
                </c:pt>
                <c:pt idx="1105">
                  <c:v>1.4052</c:v>
                </c:pt>
                <c:pt idx="1106">
                  <c:v>1.4091999999999998</c:v>
                </c:pt>
                <c:pt idx="1107">
                  <c:v>1.4109</c:v>
                </c:pt>
                <c:pt idx="1108">
                  <c:v>1.3888999999999998</c:v>
                </c:pt>
                <c:pt idx="1109">
                  <c:v>1.3762000000000001</c:v>
                </c:pt>
                <c:pt idx="1110">
                  <c:v>1.3644999999999998</c:v>
                </c:pt>
                <c:pt idx="1111">
                  <c:v>1.4062999999999999</c:v>
                </c:pt>
                <c:pt idx="1112">
                  <c:v>1.4622999999999999</c:v>
                </c:pt>
                <c:pt idx="1113">
                  <c:v>1.4681</c:v>
                </c:pt>
                <c:pt idx="1114">
                  <c:v>1.4930000000000001</c:v>
                </c:pt>
                <c:pt idx="1115">
                  <c:v>1.5121</c:v>
                </c:pt>
                <c:pt idx="1116">
                  <c:v>1.5262</c:v>
                </c:pt>
                <c:pt idx="1117">
                  <c:v>1.5415000000000001</c:v>
                </c:pt>
                <c:pt idx="1118">
                  <c:v>1.5381</c:v>
                </c:pt>
                <c:pt idx="1119">
                  <c:v>1.5643</c:v>
                </c:pt>
                <c:pt idx="1120">
                  <c:v>1.5922000000000003</c:v>
                </c:pt>
                <c:pt idx="1121">
                  <c:v>1.5999000000000001</c:v>
                </c:pt>
                <c:pt idx="1122">
                  <c:v>1.6298000000000001</c:v>
                </c:pt>
                <c:pt idx="1123">
                  <c:v>1.6268</c:v>
                </c:pt>
                <c:pt idx="1124">
                  <c:v>1.6151</c:v>
                </c:pt>
                <c:pt idx="1125">
                  <c:v>1.6743999999999999</c:v>
                </c:pt>
                <c:pt idx="1126">
                  <c:v>1.6372000000000002</c:v>
                </c:pt>
                <c:pt idx="1127">
                  <c:v>1.6324000000000001</c:v>
                </c:pt>
                <c:pt idx="1128">
                  <c:v>1.6727999999999996</c:v>
                </c:pt>
                <c:pt idx="1129">
                  <c:v>1.6888999999999998</c:v>
                </c:pt>
                <c:pt idx="1130">
                  <c:v>1.6776</c:v>
                </c:pt>
                <c:pt idx="1131">
                  <c:v>1.6760000000000002</c:v>
                </c:pt>
                <c:pt idx="1132">
                  <c:v>1.6992000000000003</c:v>
                </c:pt>
                <c:pt idx="1133">
                  <c:v>1.6947000000000003</c:v>
                </c:pt>
                <c:pt idx="1134">
                  <c:v>1.7302999999999997</c:v>
                </c:pt>
                <c:pt idx="1135">
                  <c:v>1.7451999999999999</c:v>
                </c:pt>
                <c:pt idx="1136">
                  <c:v>1.7342000000000002</c:v>
                </c:pt>
                <c:pt idx="1137">
                  <c:v>1.7158999999999998</c:v>
                </c:pt>
                <c:pt idx="1138">
                  <c:v>1.6857</c:v>
                </c:pt>
                <c:pt idx="1139">
                  <c:v>1.7098000000000002</c:v>
                </c:pt>
                <c:pt idx="1140">
                  <c:v>1.6911</c:v>
                </c:pt>
                <c:pt idx="1141">
                  <c:v>1.7308999999999997</c:v>
                </c:pt>
                <c:pt idx="1142">
                  <c:v>1.7874000000000001</c:v>
                </c:pt>
                <c:pt idx="1143">
                  <c:v>1.7868000000000002</c:v>
                </c:pt>
                <c:pt idx="1144">
                  <c:v>1.7882</c:v>
                </c:pt>
                <c:pt idx="1145">
                  <c:v>1.7873000000000001</c:v>
                </c:pt>
                <c:pt idx="1146">
                  <c:v>1.7570999999999999</c:v>
                </c:pt>
                <c:pt idx="1147">
                  <c:v>1.7619999999999998</c:v>
                </c:pt>
                <c:pt idx="1148">
                  <c:v>1.7729000000000001</c:v>
                </c:pt>
                <c:pt idx="1149">
                  <c:v>1.7626999999999997</c:v>
                </c:pt>
                <c:pt idx="1150">
                  <c:v>1.7748000000000002</c:v>
                </c:pt>
                <c:pt idx="1151">
                  <c:v>1.7631000000000001</c:v>
                </c:pt>
                <c:pt idx="1152">
                  <c:v>1.7741000000000002</c:v>
                </c:pt>
                <c:pt idx="1153">
                  <c:v>1.8180000000000001</c:v>
                </c:pt>
                <c:pt idx="1154">
                  <c:v>1.8366000000000002</c:v>
                </c:pt>
                <c:pt idx="1155">
                  <c:v>1.8379000000000003</c:v>
                </c:pt>
                <c:pt idx="1156">
                  <c:v>1.8149000000000002</c:v>
                </c:pt>
                <c:pt idx="1157">
                  <c:v>1.8399000000000001</c:v>
                </c:pt>
                <c:pt idx="1158">
                  <c:v>1.8344999999999998</c:v>
                </c:pt>
                <c:pt idx="1159">
                  <c:v>1.8433999999999997</c:v>
                </c:pt>
                <c:pt idx="1160">
                  <c:v>1.8304000000000002</c:v>
                </c:pt>
                <c:pt idx="1161">
                  <c:v>1.8142000000000003</c:v>
                </c:pt>
                <c:pt idx="1162">
                  <c:v>1.8555999999999999</c:v>
                </c:pt>
                <c:pt idx="1163">
                  <c:v>1.8586</c:v>
                </c:pt>
                <c:pt idx="1164">
                  <c:v>1.8713</c:v>
                </c:pt>
                <c:pt idx="1165">
                  <c:v>1.9112</c:v>
                </c:pt>
                <c:pt idx="1166">
                  <c:v>1.9404000000000001</c:v>
                </c:pt>
                <c:pt idx="1167">
                  <c:v>1.9450999999999998</c:v>
                </c:pt>
                <c:pt idx="1168">
                  <c:v>1.9327999999999996</c:v>
                </c:pt>
                <c:pt idx="1169">
                  <c:v>1.9381999999999999</c:v>
                </c:pt>
                <c:pt idx="1170">
                  <c:v>1.8913</c:v>
                </c:pt>
                <c:pt idx="1171">
                  <c:v>1.8237000000000001</c:v>
                </c:pt>
                <c:pt idx="1172">
                  <c:v>1.8481000000000001</c:v>
                </c:pt>
                <c:pt idx="1173">
                  <c:v>1.8548000000000002</c:v>
                </c:pt>
                <c:pt idx="1174">
                  <c:v>1.8669</c:v>
                </c:pt>
                <c:pt idx="1175">
                  <c:v>1.9331</c:v>
                </c:pt>
                <c:pt idx="1176">
                  <c:v>1.9481999999999999</c:v>
                </c:pt>
                <c:pt idx="1177">
                  <c:v>1.8968</c:v>
                </c:pt>
                <c:pt idx="1178">
                  <c:v>1.9024000000000001</c:v>
                </c:pt>
                <c:pt idx="1179">
                  <c:v>1.8593999999999999</c:v>
                </c:pt>
                <c:pt idx="1180">
                  <c:v>1.8557999999999999</c:v>
                </c:pt>
                <c:pt idx="1181">
                  <c:v>1.7887</c:v>
                </c:pt>
                <c:pt idx="1182">
                  <c:v>1.7256</c:v>
                </c:pt>
                <c:pt idx="1183">
                  <c:v>1.7772000000000003</c:v>
                </c:pt>
                <c:pt idx="1184">
                  <c:v>1.8012999999999999</c:v>
                </c:pt>
                <c:pt idx="1185">
                  <c:v>1.7932999999999999</c:v>
                </c:pt>
                <c:pt idx="1186">
                  <c:v>1.8614999999999997</c:v>
                </c:pt>
                <c:pt idx="1187">
                  <c:v>1.8039999999999998</c:v>
                </c:pt>
                <c:pt idx="1188">
                  <c:v>1.8004000000000002</c:v>
                </c:pt>
                <c:pt idx="1189">
                  <c:v>1.7487000000000001</c:v>
                </c:pt>
                <c:pt idx="1190">
                  <c:v>1.7517000000000003</c:v>
                </c:pt>
                <c:pt idx="1191">
                  <c:v>1.7582999999999998</c:v>
                </c:pt>
                <c:pt idx="1192">
                  <c:v>1.7785000000000002</c:v>
                </c:pt>
                <c:pt idx="1193">
                  <c:v>1.8155000000000001</c:v>
                </c:pt>
                <c:pt idx="1194">
                  <c:v>1.8122000000000003</c:v>
                </c:pt>
                <c:pt idx="1195">
                  <c:v>1.8251999999999997</c:v>
                </c:pt>
                <c:pt idx="1196">
                  <c:v>1.8836000000000002</c:v>
                </c:pt>
                <c:pt idx="1197">
                  <c:v>1.8849</c:v>
                </c:pt>
                <c:pt idx="1198">
                  <c:v>1.8774999999999999</c:v>
                </c:pt>
                <c:pt idx="1199">
                  <c:v>1.8644000000000001</c:v>
                </c:pt>
                <c:pt idx="1200">
                  <c:v>1.8468</c:v>
                </c:pt>
                <c:pt idx="1201">
                  <c:v>1.8637000000000001</c:v>
                </c:pt>
                <c:pt idx="1202">
                  <c:v>1.8702999999999996</c:v>
                </c:pt>
                <c:pt idx="1203">
                  <c:v>1.8729000000000002</c:v>
                </c:pt>
                <c:pt idx="1204">
                  <c:v>1.8063999999999998</c:v>
                </c:pt>
                <c:pt idx="1205">
                  <c:v>1.7988</c:v>
                </c:pt>
                <c:pt idx="1206">
                  <c:v>1.7301</c:v>
                </c:pt>
                <c:pt idx="1207">
                  <c:v>1.7163999999999999</c:v>
                </c:pt>
                <c:pt idx="1208">
                  <c:v>1.7355</c:v>
                </c:pt>
                <c:pt idx="1209">
                  <c:v>1.7549000000000001</c:v>
                </c:pt>
                <c:pt idx="1210">
                  <c:v>1.8227999999999998</c:v>
                </c:pt>
                <c:pt idx="1211">
                  <c:v>1.8191000000000002</c:v>
                </c:pt>
                <c:pt idx="1212">
                  <c:v>1.8388999999999998</c:v>
                </c:pt>
                <c:pt idx="1213">
                  <c:v>1.8325</c:v>
                </c:pt>
                <c:pt idx="1214">
                  <c:v>1.8298000000000001</c:v>
                </c:pt>
                <c:pt idx="1215">
                  <c:v>1.8163999999999998</c:v>
                </c:pt>
                <c:pt idx="1216">
                  <c:v>1.8654000000000002</c:v>
                </c:pt>
                <c:pt idx="1217">
                  <c:v>1.8812</c:v>
                </c:pt>
                <c:pt idx="1218">
                  <c:v>1.8651999999999997</c:v>
                </c:pt>
                <c:pt idx="1219">
                  <c:v>1.8970999999999998</c:v>
                </c:pt>
                <c:pt idx="1220">
                  <c:v>1.9025999999999998</c:v>
                </c:pt>
                <c:pt idx="1221">
                  <c:v>1.9043999999999999</c:v>
                </c:pt>
                <c:pt idx="1222">
                  <c:v>1.9167000000000001</c:v>
                </c:pt>
                <c:pt idx="1223">
                  <c:v>1.9449000000000001</c:v>
                </c:pt>
                <c:pt idx="1224">
                  <c:v>1.9598000000000002</c:v>
                </c:pt>
                <c:pt idx="1225">
                  <c:v>1.9756</c:v>
                </c:pt>
                <c:pt idx="1226">
                  <c:v>1.9761000000000002</c:v>
                </c:pt>
                <c:pt idx="1227">
                  <c:v>1.9847000000000004</c:v>
                </c:pt>
                <c:pt idx="1228">
                  <c:v>1.9972000000000003</c:v>
                </c:pt>
                <c:pt idx="1229">
                  <c:v>2.0232999999999999</c:v>
                </c:pt>
                <c:pt idx="1230">
                  <c:v>2.0114000000000001</c:v>
                </c:pt>
                <c:pt idx="1231">
                  <c:v>1.9961000000000002</c:v>
                </c:pt>
                <c:pt idx="1232">
                  <c:v>2.0166000000000004</c:v>
                </c:pt>
                <c:pt idx="1233">
                  <c:v>1.9989999999999997</c:v>
                </c:pt>
                <c:pt idx="1234">
                  <c:v>2.0062000000000002</c:v>
                </c:pt>
                <c:pt idx="1235">
                  <c:v>1.9681999999999999</c:v>
                </c:pt>
                <c:pt idx="1236">
                  <c:v>1.9577999999999998</c:v>
                </c:pt>
                <c:pt idx="1237">
                  <c:v>1.9841000000000002</c:v>
                </c:pt>
                <c:pt idx="1238">
                  <c:v>1.9772000000000003</c:v>
                </c:pt>
                <c:pt idx="1239">
                  <c:v>2.0013999999999998</c:v>
                </c:pt>
                <c:pt idx="1240">
                  <c:v>2.0101</c:v>
                </c:pt>
                <c:pt idx="1241">
                  <c:v>2.0024999999999999</c:v>
                </c:pt>
                <c:pt idx="1242">
                  <c:v>2.0107999999999997</c:v>
                </c:pt>
                <c:pt idx="1243">
                  <c:v>2.0036</c:v>
                </c:pt>
                <c:pt idx="1244">
                  <c:v>2.0333999999999999</c:v>
                </c:pt>
                <c:pt idx="1245">
                  <c:v>2.0308999999999999</c:v>
                </c:pt>
                <c:pt idx="1246">
                  <c:v>2.0531000000000001</c:v>
                </c:pt>
                <c:pt idx="1247">
                  <c:v>2.0716000000000001</c:v>
                </c:pt>
                <c:pt idx="1248">
                  <c:v>2.0402999999999998</c:v>
                </c:pt>
                <c:pt idx="1249">
                  <c:v>2.0125999999999999</c:v>
                </c:pt>
                <c:pt idx="1250">
                  <c:v>2.0118</c:v>
                </c:pt>
                <c:pt idx="1251">
                  <c:v>2.0054000000000003</c:v>
                </c:pt>
                <c:pt idx="1252">
                  <c:v>2.0195999999999996</c:v>
                </c:pt>
                <c:pt idx="1253">
                  <c:v>2.0331000000000001</c:v>
                </c:pt>
                <c:pt idx="1254">
                  <c:v>2.0495000000000001</c:v>
                </c:pt>
                <c:pt idx="1255">
                  <c:v>2.0819000000000001</c:v>
                </c:pt>
                <c:pt idx="1256">
                  <c:v>2.1054000000000004</c:v>
                </c:pt>
                <c:pt idx="1257">
                  <c:v>2.1113</c:v>
                </c:pt>
                <c:pt idx="1258">
                  <c:v>2.1006999999999998</c:v>
                </c:pt>
                <c:pt idx="1259">
                  <c:v>2.0876000000000001</c:v>
                </c:pt>
                <c:pt idx="1260">
                  <c:v>2.1093000000000002</c:v>
                </c:pt>
                <c:pt idx="1261">
                  <c:v>2.1448</c:v>
                </c:pt>
                <c:pt idx="1262">
                  <c:v>2.1537000000000002</c:v>
                </c:pt>
                <c:pt idx="1263">
                  <c:v>2.2025000000000001</c:v>
                </c:pt>
                <c:pt idx="1264">
                  <c:v>2.2544999999999997</c:v>
                </c:pt>
                <c:pt idx="1265">
                  <c:v>2.2454000000000001</c:v>
                </c:pt>
                <c:pt idx="1266">
                  <c:v>2.2674000000000003</c:v>
                </c:pt>
                <c:pt idx="1267">
                  <c:v>2.2610000000000001</c:v>
                </c:pt>
                <c:pt idx="1268">
                  <c:v>2.2622000000000004</c:v>
                </c:pt>
                <c:pt idx="1269">
                  <c:v>2.2147000000000001</c:v>
                </c:pt>
                <c:pt idx="1270">
                  <c:v>2.2204000000000002</c:v>
                </c:pt>
                <c:pt idx="1271">
                  <c:v>2.2692999999999999</c:v>
                </c:pt>
                <c:pt idx="1272">
                  <c:v>2.2795999999999998</c:v>
                </c:pt>
                <c:pt idx="1273">
                  <c:v>2.2544999999999997</c:v>
                </c:pt>
                <c:pt idx="1274">
                  <c:v>2.2881</c:v>
                </c:pt>
              </c:numCache>
            </c:numRef>
          </c:val>
          <c:smooth val="0"/>
          <c:extLst>
            <c:ext xmlns:c16="http://schemas.microsoft.com/office/drawing/2014/chart" uri="{C3380CC4-5D6E-409C-BE32-E72D297353CC}">
              <c16:uniqueId val="{00000005-AF06-4966-A92E-5C37A8F17F69}"/>
            </c:ext>
          </c:extLst>
        </c:ser>
        <c:ser>
          <c:idx val="2"/>
          <c:order val="5"/>
          <c:tx>
            <c:strRef>
              <c:f>'Master File (2)'!$O$1</c:f>
              <c:strCache>
                <c:ptCount val="1"/>
                <c:pt idx="0">
                  <c:v>10/03/74 - 11/28/80 (125.6%)</c:v>
                </c:pt>
              </c:strCache>
            </c:strRef>
          </c:tx>
          <c:spPr>
            <a:ln w="6350" cap="rnd">
              <a:solidFill>
                <a:srgbClr val="156082">
                  <a:lumMod val="40000"/>
                  <a:lumOff val="60000"/>
                </a:srgbClr>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(2)'!$P$3:$P$1558</c:f>
              <c:numCache>
                <c:formatCode>0%</c:formatCode>
                <c:ptCount val="1556"/>
                <c:pt idx="0">
                  <c:v>0</c:v>
                </c:pt>
                <c:pt idx="1">
                  <c:v>9.9999999999994321E-4</c:v>
                </c:pt>
                <c:pt idx="2">
                  <c:v>4.2900000000000063E-2</c:v>
                </c:pt>
                <c:pt idx="3">
                  <c:v>4.1099999999999998E-2</c:v>
                </c:pt>
                <c:pt idx="4">
                  <c:v>8.9000000000000051E-2</c:v>
                </c:pt>
                <c:pt idx="5">
                  <c:v>0.12060000000000003</c:v>
                </c:pt>
                <c:pt idx="6">
                  <c:v>0.14230000000000004</c:v>
                </c:pt>
                <c:pt idx="7">
                  <c:v>0.16799999999999998</c:v>
                </c:pt>
                <c:pt idx="8">
                  <c:v>0.14709999999999993</c:v>
                </c:pt>
                <c:pt idx="9">
                  <c:v>0.12930000000000008</c:v>
                </c:pt>
                <c:pt idx="10">
                  <c:v>0.14269999999999997</c:v>
                </c:pt>
                <c:pt idx="11">
                  <c:v>0.16060000000000002</c:v>
                </c:pt>
                <c:pt idx="12">
                  <c:v>0.18019999999999997</c:v>
                </c:pt>
                <c:pt idx="13">
                  <c:v>0.17420000000000002</c:v>
                </c:pt>
                <c:pt idx="14">
                  <c:v>0.14049999999999996</c:v>
                </c:pt>
                <c:pt idx="15">
                  <c:v>0.1275</c:v>
                </c:pt>
                <c:pt idx="16">
                  <c:v>0.12590000000000004</c:v>
                </c:pt>
                <c:pt idx="17">
                  <c:v>0.12540000000000007</c:v>
                </c:pt>
                <c:pt idx="18">
                  <c:v>0.16939999999999997</c:v>
                </c:pt>
                <c:pt idx="19">
                  <c:v>0.19319999999999993</c:v>
                </c:pt>
                <c:pt idx="20">
                  <c:v>0.18659999999999996</c:v>
                </c:pt>
                <c:pt idx="21">
                  <c:v>0.18629999999999997</c:v>
                </c:pt>
                <c:pt idx="22">
                  <c:v>0.17340000000000003</c:v>
                </c:pt>
                <c:pt idx="23">
                  <c:v>0.20599999999999993</c:v>
                </c:pt>
                <c:pt idx="24">
                  <c:v>0.20019999999999996</c:v>
                </c:pt>
                <c:pt idx="25">
                  <c:v>0.20760000000000006</c:v>
                </c:pt>
                <c:pt idx="26">
                  <c:v>0.20280000000000001</c:v>
                </c:pt>
                <c:pt idx="27">
                  <c:v>0.20659999999999998</c:v>
                </c:pt>
                <c:pt idx="28">
                  <c:v>0.18290000000000006</c:v>
                </c:pt>
                <c:pt idx="29">
                  <c:v>0.17769999999999997</c:v>
                </c:pt>
                <c:pt idx="30">
                  <c:v>0.17310000000000003</c:v>
                </c:pt>
                <c:pt idx="31">
                  <c:v>0.15459999999999993</c:v>
                </c:pt>
                <c:pt idx="32">
                  <c:v>0.11219999999999999</c:v>
                </c:pt>
                <c:pt idx="33">
                  <c:v>9.5100000000000046E-2</c:v>
                </c:pt>
                <c:pt idx="34">
                  <c:v>9.0199999999999961E-2</c:v>
                </c:pt>
                <c:pt idx="35">
                  <c:v>9.4699999999999993E-2</c:v>
                </c:pt>
                <c:pt idx="36">
                  <c:v>0.10629999999999995</c:v>
                </c:pt>
                <c:pt idx="37">
                  <c:v>0.10519999999999996</c:v>
                </c:pt>
                <c:pt idx="38">
                  <c:v>0.11540000000000006</c:v>
                </c:pt>
                <c:pt idx="39">
                  <c:v>0.12299999999999997</c:v>
                </c:pt>
                <c:pt idx="40">
                  <c:v>0.12349999999999994</c:v>
                </c:pt>
                <c:pt idx="41">
                  <c:v>9.3599999999999989E-2</c:v>
                </c:pt>
                <c:pt idx="42">
                  <c:v>7.8499999999999945E-2</c:v>
                </c:pt>
                <c:pt idx="43">
                  <c:v>8.2399999999999946E-2</c:v>
                </c:pt>
                <c:pt idx="44">
                  <c:v>6.180000000000007E-2</c:v>
                </c:pt>
                <c:pt idx="45">
                  <c:v>4.3799999999999957E-2</c:v>
                </c:pt>
                <c:pt idx="46">
                  <c:v>5.3299999999999986E-2</c:v>
                </c:pt>
                <c:pt idx="47">
                  <c:v>8.030000000000001E-2</c:v>
                </c:pt>
                <c:pt idx="48">
                  <c:v>8.6500000000000063E-2</c:v>
                </c:pt>
                <c:pt idx="49">
                  <c:v>8.2999999999999977E-2</c:v>
                </c:pt>
                <c:pt idx="50">
                  <c:v>7.6899999999999982E-2</c:v>
                </c:pt>
                <c:pt idx="51">
                  <c:v>6.7099999999999937E-2</c:v>
                </c:pt>
                <c:pt idx="52">
                  <c:v>8.5100000000000051E-2</c:v>
                </c:pt>
                <c:pt idx="53">
                  <c:v>9.0199999999999961E-2</c:v>
                </c:pt>
                <c:pt idx="54">
                  <c:v>8.620000000000004E-2</c:v>
                </c:pt>
                <c:pt idx="55">
                  <c:v>7.4300000000000074E-2</c:v>
                </c:pt>
                <c:pt idx="56">
                  <c:v>5.9099999999999965E-2</c:v>
                </c:pt>
                <c:pt idx="57">
                  <c:v>7.3900000000000007E-2</c:v>
                </c:pt>
                <c:pt idx="58">
                  <c:v>8.2900000000000057E-2</c:v>
                </c:pt>
                <c:pt idx="59">
                  <c:v>7.7999999999999972E-2</c:v>
                </c:pt>
                <c:pt idx="60">
                  <c:v>7.8400000000000039E-2</c:v>
                </c:pt>
                <c:pt idx="61">
                  <c:v>0.10079999999999999</c:v>
                </c:pt>
                <c:pt idx="62">
                  <c:v>0.12760000000000005</c:v>
                </c:pt>
                <c:pt idx="63">
                  <c:v>0.13540000000000008</c:v>
                </c:pt>
                <c:pt idx="64">
                  <c:v>0.1411</c:v>
                </c:pt>
                <c:pt idx="65">
                  <c:v>0.14030000000000001</c:v>
                </c:pt>
                <c:pt idx="66">
                  <c:v>0.12459999999999993</c:v>
                </c:pt>
                <c:pt idx="67">
                  <c:v>0.14269999999999997</c:v>
                </c:pt>
                <c:pt idx="68">
                  <c:v>0.16590000000000005</c:v>
                </c:pt>
                <c:pt idx="69">
                  <c:v>0.16099999999999995</c:v>
                </c:pt>
                <c:pt idx="70">
                  <c:v>0.15090000000000003</c:v>
                </c:pt>
                <c:pt idx="71">
                  <c:v>0.1583</c:v>
                </c:pt>
                <c:pt idx="72">
                  <c:v>0.15689999999999998</c:v>
                </c:pt>
                <c:pt idx="73">
                  <c:v>0.13939999999999997</c:v>
                </c:pt>
                <c:pt idx="74">
                  <c:v>0.14129999999999995</c:v>
                </c:pt>
                <c:pt idx="75">
                  <c:v>0.13519999999999996</c:v>
                </c:pt>
                <c:pt idx="76">
                  <c:v>0.15189999999999998</c:v>
                </c:pt>
                <c:pt idx="77">
                  <c:v>0.15719999999999998</c:v>
                </c:pt>
                <c:pt idx="78">
                  <c:v>0.17180000000000006</c:v>
                </c:pt>
                <c:pt idx="79">
                  <c:v>0.21019999999999997</c:v>
                </c:pt>
                <c:pt idx="80">
                  <c:v>0.2208</c:v>
                </c:pt>
                <c:pt idx="81">
                  <c:v>0.24049999999999996</c:v>
                </c:pt>
                <c:pt idx="82">
                  <c:v>0.22370000000000004</c:v>
                </c:pt>
                <c:pt idx="83">
                  <c:v>0.23599999999999993</c:v>
                </c:pt>
                <c:pt idx="84">
                  <c:v>0.24950000000000003</c:v>
                </c:pt>
                <c:pt idx="85">
                  <c:v>0.24609999999999999</c:v>
                </c:pt>
                <c:pt idx="86">
                  <c:v>0.26769999999999994</c:v>
                </c:pt>
                <c:pt idx="87">
                  <c:v>0.26140000000000002</c:v>
                </c:pt>
                <c:pt idx="88">
                  <c:v>0.26250000000000001</c:v>
                </c:pt>
                <c:pt idx="89">
                  <c:v>0.25819999999999993</c:v>
                </c:pt>
                <c:pt idx="90">
                  <c:v>0.26170000000000004</c:v>
                </c:pt>
                <c:pt idx="91">
                  <c:v>0.28319999999999995</c:v>
                </c:pt>
                <c:pt idx="92">
                  <c:v>0.30069999999999991</c:v>
                </c:pt>
                <c:pt idx="93">
                  <c:v>0.30860000000000015</c:v>
                </c:pt>
                <c:pt idx="94">
                  <c:v>0.29949999999999988</c:v>
                </c:pt>
                <c:pt idx="95">
                  <c:v>0.30759999999999993</c:v>
                </c:pt>
                <c:pt idx="96">
                  <c:v>0.32</c:v>
                </c:pt>
                <c:pt idx="97">
                  <c:v>0.32659999999999995</c:v>
                </c:pt>
                <c:pt idx="98">
                  <c:v>0.30759999999999993</c:v>
                </c:pt>
                <c:pt idx="99">
                  <c:v>0.27700000000000002</c:v>
                </c:pt>
                <c:pt idx="100">
                  <c:v>0.29050000000000009</c:v>
                </c:pt>
                <c:pt idx="101">
                  <c:v>0.2969</c:v>
                </c:pt>
                <c:pt idx="102">
                  <c:v>0.31009999999999993</c:v>
                </c:pt>
                <c:pt idx="103">
                  <c:v>0.33319999999999994</c:v>
                </c:pt>
                <c:pt idx="104">
                  <c:v>0.34169999999999989</c:v>
                </c:pt>
                <c:pt idx="105">
                  <c:v>0.33110000000000012</c:v>
                </c:pt>
                <c:pt idx="106">
                  <c:v>0.34379999999999994</c:v>
                </c:pt>
                <c:pt idx="107">
                  <c:v>0.35360000000000014</c:v>
                </c:pt>
                <c:pt idx="108">
                  <c:v>0.36400000000000005</c:v>
                </c:pt>
                <c:pt idx="109">
                  <c:v>0.35449999999999987</c:v>
                </c:pt>
                <c:pt idx="110">
                  <c:v>0.3422</c:v>
                </c:pt>
                <c:pt idx="111">
                  <c:v>0.34460000000000007</c:v>
                </c:pt>
                <c:pt idx="112">
                  <c:v>0.36099999999999993</c:v>
                </c:pt>
                <c:pt idx="113">
                  <c:v>0.38099999999999995</c:v>
                </c:pt>
                <c:pt idx="114">
                  <c:v>0.3669</c:v>
                </c:pt>
                <c:pt idx="115">
                  <c:v>0.35419999999999985</c:v>
                </c:pt>
                <c:pt idx="116">
                  <c:v>0.34250000000000003</c:v>
                </c:pt>
                <c:pt idx="117">
                  <c:v>0.33900000000000008</c:v>
                </c:pt>
                <c:pt idx="118">
                  <c:v>0.30729999999999991</c:v>
                </c:pt>
                <c:pt idx="119">
                  <c:v>0.31759999999999988</c:v>
                </c:pt>
                <c:pt idx="120">
                  <c:v>0.3422</c:v>
                </c:pt>
                <c:pt idx="121">
                  <c:v>0.34629999999999994</c:v>
                </c:pt>
                <c:pt idx="122">
                  <c:v>0.33849999999999997</c:v>
                </c:pt>
                <c:pt idx="123">
                  <c:v>0.32689999999999997</c:v>
                </c:pt>
                <c:pt idx="124">
                  <c:v>0.32349999999999995</c:v>
                </c:pt>
                <c:pt idx="125">
                  <c:v>0.30879999999999996</c:v>
                </c:pt>
                <c:pt idx="126">
                  <c:v>0.29870000000000002</c:v>
                </c:pt>
                <c:pt idx="127">
                  <c:v>0.29009999999999991</c:v>
                </c:pt>
                <c:pt idx="128">
                  <c:v>0.30039999999999994</c:v>
                </c:pt>
                <c:pt idx="129">
                  <c:v>0.33009999999999989</c:v>
                </c:pt>
                <c:pt idx="130">
                  <c:v>0.34509999999999991</c:v>
                </c:pt>
                <c:pt idx="131">
                  <c:v>0.35159999999999997</c:v>
                </c:pt>
                <c:pt idx="132">
                  <c:v>0.37439999999999996</c:v>
                </c:pt>
                <c:pt idx="133">
                  <c:v>0.38569999999999993</c:v>
                </c:pt>
                <c:pt idx="134">
                  <c:v>0.39050000000000012</c:v>
                </c:pt>
                <c:pt idx="135">
                  <c:v>0.40090000000000003</c:v>
                </c:pt>
                <c:pt idx="136">
                  <c:v>0.38569999999999993</c:v>
                </c:pt>
                <c:pt idx="137">
                  <c:v>0.40060000000000001</c:v>
                </c:pt>
                <c:pt idx="138">
                  <c:v>0.39840000000000003</c:v>
                </c:pt>
                <c:pt idx="139">
                  <c:v>0.38280000000000003</c:v>
                </c:pt>
                <c:pt idx="140">
                  <c:v>0.38150000000000006</c:v>
                </c:pt>
                <c:pt idx="141">
                  <c:v>0.39080000000000015</c:v>
                </c:pt>
                <c:pt idx="142">
                  <c:v>0.38460000000000005</c:v>
                </c:pt>
                <c:pt idx="143">
                  <c:v>0.37509999999999993</c:v>
                </c:pt>
                <c:pt idx="144">
                  <c:v>0.40169999999999989</c:v>
                </c:pt>
                <c:pt idx="145">
                  <c:v>0.41460000000000008</c:v>
                </c:pt>
                <c:pt idx="146">
                  <c:v>0.43259999999999993</c:v>
                </c:pt>
                <c:pt idx="147">
                  <c:v>0.44639999999999985</c:v>
                </c:pt>
                <c:pt idx="148">
                  <c:v>0.42319999999999991</c:v>
                </c:pt>
                <c:pt idx="149">
                  <c:v>0.43030000000000002</c:v>
                </c:pt>
                <c:pt idx="150">
                  <c:v>0.43800000000000011</c:v>
                </c:pt>
                <c:pt idx="151">
                  <c:v>0.45360000000000011</c:v>
                </c:pt>
                <c:pt idx="152">
                  <c:v>0.45490000000000008</c:v>
                </c:pt>
                <c:pt idx="153">
                  <c:v>0.47050000000000014</c:v>
                </c:pt>
                <c:pt idx="154">
                  <c:v>0.48150000000000004</c:v>
                </c:pt>
                <c:pt idx="155">
                  <c:v>0.46770000000000012</c:v>
                </c:pt>
                <c:pt idx="156">
                  <c:v>0.4519999999999999</c:v>
                </c:pt>
                <c:pt idx="157">
                  <c:v>0.45360000000000011</c:v>
                </c:pt>
                <c:pt idx="158">
                  <c:v>0.44620000000000004</c:v>
                </c:pt>
                <c:pt idx="159">
                  <c:v>0.43</c:v>
                </c:pt>
                <c:pt idx="160">
                  <c:v>0.43530000000000002</c:v>
                </c:pt>
                <c:pt idx="161">
                  <c:v>0.45439999999999997</c:v>
                </c:pt>
                <c:pt idx="162">
                  <c:v>0.45050000000000012</c:v>
                </c:pt>
                <c:pt idx="163">
                  <c:v>0.4403999999999999</c:v>
                </c:pt>
                <c:pt idx="164">
                  <c:v>0.43990000000000007</c:v>
                </c:pt>
                <c:pt idx="165">
                  <c:v>0.46360000000000012</c:v>
                </c:pt>
                <c:pt idx="166">
                  <c:v>0.48650000000000004</c:v>
                </c:pt>
                <c:pt idx="167">
                  <c:v>0.49150000000000005</c:v>
                </c:pt>
                <c:pt idx="168">
                  <c:v>0.48680000000000007</c:v>
                </c:pt>
                <c:pt idx="169">
                  <c:v>0.48830000000000012</c:v>
                </c:pt>
                <c:pt idx="170">
                  <c:v>0.48490000000000011</c:v>
                </c:pt>
                <c:pt idx="171">
                  <c:v>0.46449999999999991</c:v>
                </c:pt>
                <c:pt idx="172">
                  <c:v>0.45219999999999999</c:v>
                </c:pt>
                <c:pt idx="173">
                  <c:v>0.45389999999999986</c:v>
                </c:pt>
                <c:pt idx="174">
                  <c:v>0.44639999999999985</c:v>
                </c:pt>
                <c:pt idx="175">
                  <c:v>0.45340000000000003</c:v>
                </c:pt>
                <c:pt idx="176">
                  <c:v>0.46849999999999992</c:v>
                </c:pt>
                <c:pt idx="177">
                  <c:v>0.45439999999999997</c:v>
                </c:pt>
                <c:pt idx="178">
                  <c:v>0.45129999999999998</c:v>
                </c:pt>
                <c:pt idx="179">
                  <c:v>0.47749999999999998</c:v>
                </c:pt>
                <c:pt idx="180">
                  <c:v>0.48699999999999988</c:v>
                </c:pt>
                <c:pt idx="181">
                  <c:v>0.50319999999999998</c:v>
                </c:pt>
                <c:pt idx="182">
                  <c:v>0.51240000000000008</c:v>
                </c:pt>
                <c:pt idx="183">
                  <c:v>0.51930000000000009</c:v>
                </c:pt>
                <c:pt idx="184">
                  <c:v>0.52229999999999988</c:v>
                </c:pt>
                <c:pt idx="185">
                  <c:v>0.52229999999999988</c:v>
                </c:pt>
                <c:pt idx="186">
                  <c:v>0.52839999999999998</c:v>
                </c:pt>
                <c:pt idx="187">
                  <c:v>0.52300000000000013</c:v>
                </c:pt>
                <c:pt idx="188">
                  <c:v>0.51219999999999999</c:v>
                </c:pt>
                <c:pt idx="189">
                  <c:v>0.51509999999999989</c:v>
                </c:pt>
                <c:pt idx="190">
                  <c:v>0.50190000000000001</c:v>
                </c:pt>
                <c:pt idx="191">
                  <c:v>0.49949999999999989</c:v>
                </c:pt>
                <c:pt idx="192">
                  <c:v>0.5222</c:v>
                </c:pt>
                <c:pt idx="193">
                  <c:v>0.52229999999999988</c:v>
                </c:pt>
                <c:pt idx="194">
                  <c:v>0.51990000000000014</c:v>
                </c:pt>
                <c:pt idx="195">
                  <c:v>0.52839999999999998</c:v>
                </c:pt>
                <c:pt idx="196">
                  <c:v>0.53520000000000012</c:v>
                </c:pt>
                <c:pt idx="197">
                  <c:v>0.51910000000000001</c:v>
                </c:pt>
                <c:pt idx="198">
                  <c:v>0.50340000000000007</c:v>
                </c:pt>
                <c:pt idx="199">
                  <c:v>0.49650000000000005</c:v>
                </c:pt>
                <c:pt idx="200">
                  <c:v>0.48430000000000006</c:v>
                </c:pt>
                <c:pt idx="201">
                  <c:v>0.46840000000000004</c:v>
                </c:pt>
                <c:pt idx="202">
                  <c:v>0.44800000000000012</c:v>
                </c:pt>
                <c:pt idx="203">
                  <c:v>0.44620000000000004</c:v>
                </c:pt>
                <c:pt idx="204">
                  <c:v>0.43370000000000003</c:v>
                </c:pt>
                <c:pt idx="205">
                  <c:v>0.42409999999999998</c:v>
                </c:pt>
                <c:pt idx="206">
                  <c:v>0.41599999999999993</c:v>
                </c:pt>
                <c:pt idx="207">
                  <c:v>0.42629999999999996</c:v>
                </c:pt>
                <c:pt idx="208">
                  <c:v>0.42499999999999999</c:v>
                </c:pt>
                <c:pt idx="209">
                  <c:v>0.4128</c:v>
                </c:pt>
                <c:pt idx="210">
                  <c:v>0.39930000000000004</c:v>
                </c:pt>
                <c:pt idx="211">
                  <c:v>0.38460000000000005</c:v>
                </c:pt>
                <c:pt idx="212">
                  <c:v>0.38490000000000008</c:v>
                </c:pt>
                <c:pt idx="213">
                  <c:v>0.38569999999999993</c:v>
                </c:pt>
                <c:pt idx="214">
                  <c:v>0.38120000000000004</c:v>
                </c:pt>
                <c:pt idx="215">
                  <c:v>0.38969999999999999</c:v>
                </c:pt>
                <c:pt idx="216">
                  <c:v>0.39879999999999993</c:v>
                </c:pt>
                <c:pt idx="217">
                  <c:v>0.3803999999999999</c:v>
                </c:pt>
                <c:pt idx="218">
                  <c:v>0.37439999999999996</c:v>
                </c:pt>
                <c:pt idx="219">
                  <c:v>0.38659999999999994</c:v>
                </c:pt>
                <c:pt idx="220">
                  <c:v>0.38409999999999994</c:v>
                </c:pt>
                <c:pt idx="221">
                  <c:v>0.36400000000000005</c:v>
                </c:pt>
                <c:pt idx="222">
                  <c:v>0.33620000000000005</c:v>
                </c:pt>
                <c:pt idx="223">
                  <c:v>0.33379999999999993</c:v>
                </c:pt>
                <c:pt idx="224">
                  <c:v>0.35319999999999996</c:v>
                </c:pt>
                <c:pt idx="225">
                  <c:v>0.36580000000000013</c:v>
                </c:pt>
                <c:pt idx="226">
                  <c:v>0.34810000000000002</c:v>
                </c:pt>
                <c:pt idx="227">
                  <c:v>0.35569999999999991</c:v>
                </c:pt>
                <c:pt idx="228">
                  <c:v>0.38729999999999992</c:v>
                </c:pt>
                <c:pt idx="229">
                  <c:v>0.39500000000000002</c:v>
                </c:pt>
                <c:pt idx="230">
                  <c:v>0.3725</c:v>
                </c:pt>
                <c:pt idx="231">
                  <c:v>0.38129999999999997</c:v>
                </c:pt>
                <c:pt idx="232">
                  <c:v>0.38409999999999994</c:v>
                </c:pt>
                <c:pt idx="233">
                  <c:v>0.37479999999999991</c:v>
                </c:pt>
                <c:pt idx="234">
                  <c:v>0.37909999999999999</c:v>
                </c:pt>
                <c:pt idx="235">
                  <c:v>0.35840000000000005</c:v>
                </c:pt>
                <c:pt idx="236">
                  <c:v>0.34539999999999993</c:v>
                </c:pt>
                <c:pt idx="237">
                  <c:v>0.33990000000000009</c:v>
                </c:pt>
                <c:pt idx="238">
                  <c:v>0.33750000000000002</c:v>
                </c:pt>
                <c:pt idx="239">
                  <c:v>0.33080000000000015</c:v>
                </c:pt>
                <c:pt idx="240">
                  <c:v>0.31810000000000005</c:v>
                </c:pt>
                <c:pt idx="241">
                  <c:v>0.32259999999999989</c:v>
                </c:pt>
                <c:pt idx="242">
                  <c:v>0.34970000000000001</c:v>
                </c:pt>
                <c:pt idx="243">
                  <c:v>0.37889999999999985</c:v>
                </c:pt>
                <c:pt idx="244">
                  <c:v>0.36590000000000006</c:v>
                </c:pt>
                <c:pt idx="245">
                  <c:v>0.36379999999999996</c:v>
                </c:pt>
                <c:pt idx="246">
                  <c:v>0.37669999999999987</c:v>
                </c:pt>
                <c:pt idx="247">
                  <c:v>0.37509999999999993</c:v>
                </c:pt>
                <c:pt idx="248">
                  <c:v>0.38389999999999985</c:v>
                </c:pt>
                <c:pt idx="249">
                  <c:v>0.36530000000000001</c:v>
                </c:pt>
                <c:pt idx="250">
                  <c:v>0.3466999999999999</c:v>
                </c:pt>
                <c:pt idx="251">
                  <c:v>0.33159999999999995</c:v>
                </c:pt>
                <c:pt idx="252">
                  <c:v>0.34590000000000004</c:v>
                </c:pt>
                <c:pt idx="253">
                  <c:v>0.38009999999999988</c:v>
                </c:pt>
                <c:pt idx="254">
                  <c:v>0.39500000000000002</c:v>
                </c:pt>
                <c:pt idx="255">
                  <c:v>0.39319999999999994</c:v>
                </c:pt>
                <c:pt idx="256">
                  <c:v>0.41199999999999987</c:v>
                </c:pt>
                <c:pt idx="257">
                  <c:v>0.41889999999999988</c:v>
                </c:pt>
                <c:pt idx="258">
                  <c:v>0.41629999999999995</c:v>
                </c:pt>
                <c:pt idx="259">
                  <c:v>0.43639999999999984</c:v>
                </c:pt>
                <c:pt idx="260">
                  <c:v>0.43349999999999994</c:v>
                </c:pt>
                <c:pt idx="261">
                  <c:v>0.43270000000000008</c:v>
                </c:pt>
                <c:pt idx="262">
                  <c:v>0.435</c:v>
                </c:pt>
                <c:pt idx="263">
                  <c:v>0.42680000000000007</c:v>
                </c:pt>
                <c:pt idx="264">
                  <c:v>0.44219999999999998</c:v>
                </c:pt>
                <c:pt idx="265">
                  <c:v>0.45409999999999995</c:v>
                </c:pt>
                <c:pt idx="266">
                  <c:v>0.45650000000000007</c:v>
                </c:pt>
                <c:pt idx="267">
                  <c:v>0.46500000000000002</c:v>
                </c:pt>
                <c:pt idx="268">
                  <c:v>0.44240000000000007</c:v>
                </c:pt>
                <c:pt idx="269">
                  <c:v>0.44080000000000014</c:v>
                </c:pt>
                <c:pt idx="270">
                  <c:v>0.45330000000000015</c:v>
                </c:pt>
                <c:pt idx="271">
                  <c:v>0.43530000000000002</c:v>
                </c:pt>
                <c:pt idx="272">
                  <c:v>0.43400000000000005</c:v>
                </c:pt>
                <c:pt idx="273">
                  <c:v>0.42969999999999997</c:v>
                </c:pt>
                <c:pt idx="274">
                  <c:v>0.41439999999999999</c:v>
                </c:pt>
                <c:pt idx="275">
                  <c:v>0.42120000000000002</c:v>
                </c:pt>
                <c:pt idx="276">
                  <c:v>0.43139999999999984</c:v>
                </c:pt>
                <c:pt idx="277">
                  <c:v>0.4378999999999999</c:v>
                </c:pt>
                <c:pt idx="278">
                  <c:v>0.43430000000000007</c:v>
                </c:pt>
                <c:pt idx="279">
                  <c:v>0.43449999999999989</c:v>
                </c:pt>
                <c:pt idx="280">
                  <c:v>0.44300000000000012</c:v>
                </c:pt>
                <c:pt idx="281">
                  <c:v>0.46419999999999989</c:v>
                </c:pt>
                <c:pt idx="282">
                  <c:v>0.46180000000000004</c:v>
                </c:pt>
                <c:pt idx="283">
                  <c:v>0.46069999999999994</c:v>
                </c:pt>
                <c:pt idx="284">
                  <c:v>0.46849999999999992</c:v>
                </c:pt>
                <c:pt idx="285">
                  <c:v>0.46110000000000012</c:v>
                </c:pt>
                <c:pt idx="286">
                  <c:v>0.44479999999999992</c:v>
                </c:pt>
                <c:pt idx="287">
                  <c:v>0.43930000000000008</c:v>
                </c:pt>
                <c:pt idx="288">
                  <c:v>0.4375</c:v>
                </c:pt>
                <c:pt idx="289">
                  <c:v>0.44030000000000002</c:v>
                </c:pt>
                <c:pt idx="290">
                  <c:v>0.45650000000000007</c:v>
                </c:pt>
                <c:pt idx="291">
                  <c:v>0.46020000000000011</c:v>
                </c:pt>
                <c:pt idx="292">
                  <c:v>0.46500000000000002</c:v>
                </c:pt>
                <c:pt idx="293">
                  <c:v>0.45580000000000015</c:v>
                </c:pt>
                <c:pt idx="294">
                  <c:v>0.43430000000000007</c:v>
                </c:pt>
                <c:pt idx="295">
                  <c:v>0.40659999999999996</c:v>
                </c:pt>
                <c:pt idx="296">
                  <c:v>0.41039999999999993</c:v>
                </c:pt>
                <c:pt idx="297">
                  <c:v>0.39400000000000007</c:v>
                </c:pt>
                <c:pt idx="298">
                  <c:v>0.39800000000000013</c:v>
                </c:pt>
                <c:pt idx="299">
                  <c:v>0.40169999999999989</c:v>
                </c:pt>
                <c:pt idx="300">
                  <c:v>0.41430000000000006</c:v>
                </c:pt>
                <c:pt idx="301">
                  <c:v>0.40979999999999989</c:v>
                </c:pt>
                <c:pt idx="302">
                  <c:v>0.41020000000000012</c:v>
                </c:pt>
                <c:pt idx="303">
                  <c:v>0.41439999999999999</c:v>
                </c:pt>
                <c:pt idx="304">
                  <c:v>0.42789999999999995</c:v>
                </c:pt>
                <c:pt idx="305">
                  <c:v>0.43139999999999984</c:v>
                </c:pt>
                <c:pt idx="306">
                  <c:v>0.43590000000000001</c:v>
                </c:pt>
                <c:pt idx="307">
                  <c:v>0.42580000000000012</c:v>
                </c:pt>
                <c:pt idx="308">
                  <c:v>0.41520000000000012</c:v>
                </c:pt>
                <c:pt idx="309">
                  <c:v>0.42469999999999997</c:v>
                </c:pt>
                <c:pt idx="310">
                  <c:v>0.43639999999999984</c:v>
                </c:pt>
                <c:pt idx="311">
                  <c:v>0.44909999999999994</c:v>
                </c:pt>
                <c:pt idx="312">
                  <c:v>0.44719999999999999</c:v>
                </c:pt>
                <c:pt idx="313">
                  <c:v>0.44139999999999985</c:v>
                </c:pt>
                <c:pt idx="314">
                  <c:v>0.4481</c:v>
                </c:pt>
                <c:pt idx="315">
                  <c:v>0.45949999999999991</c:v>
                </c:pt>
                <c:pt idx="316">
                  <c:v>0.48650000000000004</c:v>
                </c:pt>
                <c:pt idx="317">
                  <c:v>0.50180000000000002</c:v>
                </c:pt>
                <c:pt idx="318">
                  <c:v>0.50849999999999995</c:v>
                </c:pt>
                <c:pt idx="319">
                  <c:v>0.51860000000000017</c:v>
                </c:pt>
                <c:pt idx="320">
                  <c:v>0.52460000000000007</c:v>
                </c:pt>
                <c:pt idx="321">
                  <c:v>0.54669999999999985</c:v>
                </c:pt>
                <c:pt idx="322">
                  <c:v>0.53449999999999986</c:v>
                </c:pt>
                <c:pt idx="323">
                  <c:v>0.5596000000000001</c:v>
                </c:pt>
                <c:pt idx="324">
                  <c:v>0.55120000000000002</c:v>
                </c:pt>
                <c:pt idx="325">
                  <c:v>0.5575</c:v>
                </c:pt>
                <c:pt idx="326">
                  <c:v>0.57869999999999999</c:v>
                </c:pt>
                <c:pt idx="327">
                  <c:v>0.58729999999999993</c:v>
                </c:pt>
                <c:pt idx="328">
                  <c:v>0.57740000000000014</c:v>
                </c:pt>
                <c:pt idx="329">
                  <c:v>0.57419999999999982</c:v>
                </c:pt>
                <c:pt idx="330">
                  <c:v>0.59300000000000008</c:v>
                </c:pt>
                <c:pt idx="331">
                  <c:v>0.60050000000000014</c:v>
                </c:pt>
                <c:pt idx="332">
                  <c:v>0.59069999999999989</c:v>
                </c:pt>
                <c:pt idx="333">
                  <c:v>0.58199999999999985</c:v>
                </c:pt>
                <c:pt idx="334">
                  <c:v>0.60740000000000005</c:v>
                </c:pt>
                <c:pt idx="335">
                  <c:v>0.61949999999999994</c:v>
                </c:pt>
                <c:pt idx="336">
                  <c:v>0.61960000000000004</c:v>
                </c:pt>
                <c:pt idx="337">
                  <c:v>0.62460000000000004</c:v>
                </c:pt>
                <c:pt idx="338">
                  <c:v>0.63629999999999998</c:v>
                </c:pt>
                <c:pt idx="339">
                  <c:v>0.6119</c:v>
                </c:pt>
                <c:pt idx="340">
                  <c:v>0.59699999999999986</c:v>
                </c:pt>
                <c:pt idx="341">
                  <c:v>0.59960000000000013</c:v>
                </c:pt>
                <c:pt idx="342">
                  <c:v>0.61319999999999997</c:v>
                </c:pt>
                <c:pt idx="343">
                  <c:v>0.6180000000000001</c:v>
                </c:pt>
                <c:pt idx="344">
                  <c:v>0.60970000000000002</c:v>
                </c:pt>
                <c:pt idx="345">
                  <c:v>0.60039999999999993</c:v>
                </c:pt>
                <c:pt idx="346">
                  <c:v>0.59039999999999992</c:v>
                </c:pt>
                <c:pt idx="347">
                  <c:v>0.60319999999999996</c:v>
                </c:pt>
                <c:pt idx="348">
                  <c:v>0.62830000000000008</c:v>
                </c:pt>
                <c:pt idx="349">
                  <c:v>0.63939999999999997</c:v>
                </c:pt>
                <c:pt idx="350">
                  <c:v>0.63150000000000006</c:v>
                </c:pt>
                <c:pt idx="351">
                  <c:v>0.63819999999999988</c:v>
                </c:pt>
                <c:pt idx="352">
                  <c:v>0.63280000000000003</c:v>
                </c:pt>
                <c:pt idx="353">
                  <c:v>0.60740000000000005</c:v>
                </c:pt>
                <c:pt idx="354">
                  <c:v>0.60099999999999998</c:v>
                </c:pt>
                <c:pt idx="355">
                  <c:v>0.60599999999999998</c:v>
                </c:pt>
                <c:pt idx="356">
                  <c:v>0.61460000000000004</c:v>
                </c:pt>
                <c:pt idx="357">
                  <c:v>0.60530000000000006</c:v>
                </c:pt>
                <c:pt idx="358">
                  <c:v>0.58830000000000016</c:v>
                </c:pt>
                <c:pt idx="359">
                  <c:v>0.59139999999999981</c:v>
                </c:pt>
                <c:pt idx="360">
                  <c:v>0.60870000000000002</c:v>
                </c:pt>
                <c:pt idx="361">
                  <c:v>0.61499999999999999</c:v>
                </c:pt>
                <c:pt idx="362">
                  <c:v>0.62069999999999992</c:v>
                </c:pt>
                <c:pt idx="363">
                  <c:v>0.6359999999999999</c:v>
                </c:pt>
                <c:pt idx="364">
                  <c:v>0.61949999999999994</c:v>
                </c:pt>
                <c:pt idx="365">
                  <c:v>0.60240000000000005</c:v>
                </c:pt>
                <c:pt idx="366">
                  <c:v>0.62039999999999995</c:v>
                </c:pt>
                <c:pt idx="367">
                  <c:v>0.61949999999999994</c:v>
                </c:pt>
                <c:pt idx="368">
                  <c:v>0.61289999999999989</c:v>
                </c:pt>
                <c:pt idx="369">
                  <c:v>0.61499999999999999</c:v>
                </c:pt>
                <c:pt idx="370">
                  <c:v>0.61710000000000009</c:v>
                </c:pt>
                <c:pt idx="371">
                  <c:v>0.64159999999999995</c:v>
                </c:pt>
                <c:pt idx="372">
                  <c:v>0.66060000000000008</c:v>
                </c:pt>
                <c:pt idx="373">
                  <c:v>0.65139999999999987</c:v>
                </c:pt>
                <c:pt idx="374">
                  <c:v>0.65139999999999987</c:v>
                </c:pt>
                <c:pt idx="375">
                  <c:v>0.64430000000000009</c:v>
                </c:pt>
                <c:pt idx="376">
                  <c:v>0.63789999999999991</c:v>
                </c:pt>
                <c:pt idx="377">
                  <c:v>0.6500999999999999</c:v>
                </c:pt>
                <c:pt idx="378">
                  <c:v>0.64159999999999995</c:v>
                </c:pt>
                <c:pt idx="379">
                  <c:v>0.64180000000000004</c:v>
                </c:pt>
                <c:pt idx="380">
                  <c:v>0.66199999999999992</c:v>
                </c:pt>
                <c:pt idx="381">
                  <c:v>0.65960000000000008</c:v>
                </c:pt>
                <c:pt idx="382">
                  <c:v>0.64110000000000011</c:v>
                </c:pt>
                <c:pt idx="383">
                  <c:v>0.62620000000000009</c:v>
                </c:pt>
                <c:pt idx="384">
                  <c:v>0.61129999999999995</c:v>
                </c:pt>
                <c:pt idx="385">
                  <c:v>0.60889999999999989</c:v>
                </c:pt>
                <c:pt idx="386">
                  <c:v>0.62250000000000005</c:v>
                </c:pt>
                <c:pt idx="387">
                  <c:v>0.61060000000000003</c:v>
                </c:pt>
                <c:pt idx="388">
                  <c:v>0.61639999999999984</c:v>
                </c:pt>
                <c:pt idx="389">
                  <c:v>0.62879999999999991</c:v>
                </c:pt>
                <c:pt idx="390">
                  <c:v>0.65169999999999983</c:v>
                </c:pt>
                <c:pt idx="391">
                  <c:v>0.65900000000000003</c:v>
                </c:pt>
                <c:pt idx="392">
                  <c:v>0.65349999999999997</c:v>
                </c:pt>
                <c:pt idx="393">
                  <c:v>0.64240000000000008</c:v>
                </c:pt>
                <c:pt idx="394">
                  <c:v>0.64469999999999994</c:v>
                </c:pt>
                <c:pt idx="395">
                  <c:v>0.63550000000000006</c:v>
                </c:pt>
                <c:pt idx="396">
                  <c:v>0.63990000000000014</c:v>
                </c:pt>
                <c:pt idx="397">
                  <c:v>0.63990000000000014</c:v>
                </c:pt>
                <c:pt idx="398">
                  <c:v>0.6319999999999999</c:v>
                </c:pt>
                <c:pt idx="399">
                  <c:v>0.62039999999999995</c:v>
                </c:pt>
                <c:pt idx="400">
                  <c:v>0.62849999999999995</c:v>
                </c:pt>
                <c:pt idx="401">
                  <c:v>0.61979999999999991</c:v>
                </c:pt>
                <c:pt idx="402">
                  <c:v>0.62430000000000008</c:v>
                </c:pt>
                <c:pt idx="403">
                  <c:v>0.63580000000000014</c:v>
                </c:pt>
                <c:pt idx="404">
                  <c:v>0.65539999999999987</c:v>
                </c:pt>
                <c:pt idx="405">
                  <c:v>0.65300000000000014</c:v>
                </c:pt>
                <c:pt idx="406">
                  <c:v>0.6500999999999999</c:v>
                </c:pt>
                <c:pt idx="407">
                  <c:v>0.64029999999999998</c:v>
                </c:pt>
                <c:pt idx="408">
                  <c:v>0.62719999999999998</c:v>
                </c:pt>
                <c:pt idx="409">
                  <c:v>0.62319999999999998</c:v>
                </c:pt>
                <c:pt idx="410">
                  <c:v>0.62590000000000001</c:v>
                </c:pt>
                <c:pt idx="411">
                  <c:v>0.62460000000000004</c:v>
                </c:pt>
                <c:pt idx="412">
                  <c:v>0.63780000000000003</c:v>
                </c:pt>
                <c:pt idx="413">
                  <c:v>0.62590000000000001</c:v>
                </c:pt>
                <c:pt idx="414">
                  <c:v>0.5966999999999999</c:v>
                </c:pt>
                <c:pt idx="415">
                  <c:v>0.59750000000000003</c:v>
                </c:pt>
                <c:pt idx="416">
                  <c:v>0.59509999999999996</c:v>
                </c:pt>
                <c:pt idx="417">
                  <c:v>0.5956999999999999</c:v>
                </c:pt>
                <c:pt idx="418">
                  <c:v>0.60849999999999993</c:v>
                </c:pt>
                <c:pt idx="419">
                  <c:v>0.60319999999999996</c:v>
                </c:pt>
                <c:pt idx="420">
                  <c:v>0.60919999999999985</c:v>
                </c:pt>
                <c:pt idx="421">
                  <c:v>0.60770000000000013</c:v>
                </c:pt>
                <c:pt idx="422">
                  <c:v>0.59199999999999986</c:v>
                </c:pt>
                <c:pt idx="423">
                  <c:v>0.5837</c:v>
                </c:pt>
                <c:pt idx="424">
                  <c:v>0.58639999999999981</c:v>
                </c:pt>
                <c:pt idx="425">
                  <c:v>0.58539999999999992</c:v>
                </c:pt>
                <c:pt idx="426">
                  <c:v>0.59860000000000013</c:v>
                </c:pt>
                <c:pt idx="427">
                  <c:v>0.62039999999999995</c:v>
                </c:pt>
                <c:pt idx="428">
                  <c:v>0.6369999999999999</c:v>
                </c:pt>
                <c:pt idx="429">
                  <c:v>0.62909999999999999</c:v>
                </c:pt>
                <c:pt idx="430">
                  <c:v>0.63789999999999991</c:v>
                </c:pt>
                <c:pt idx="431">
                  <c:v>0.66360000000000019</c:v>
                </c:pt>
                <c:pt idx="432">
                  <c:v>0.66599999999999993</c:v>
                </c:pt>
                <c:pt idx="433">
                  <c:v>0.6744</c:v>
                </c:pt>
                <c:pt idx="434">
                  <c:v>0.66139999999999988</c:v>
                </c:pt>
                <c:pt idx="435">
                  <c:v>0.65780000000000005</c:v>
                </c:pt>
                <c:pt idx="436">
                  <c:v>0.65379999999999994</c:v>
                </c:pt>
                <c:pt idx="437">
                  <c:v>0.66539999999999988</c:v>
                </c:pt>
                <c:pt idx="438">
                  <c:v>0.66069999999999995</c:v>
                </c:pt>
                <c:pt idx="439">
                  <c:v>0.66759999999999986</c:v>
                </c:pt>
                <c:pt idx="440">
                  <c:v>0.6744</c:v>
                </c:pt>
                <c:pt idx="441">
                  <c:v>0.66330000000000011</c:v>
                </c:pt>
                <c:pt idx="442">
                  <c:v>0.67159999999999997</c:v>
                </c:pt>
                <c:pt idx="443">
                  <c:v>0.66249999999999998</c:v>
                </c:pt>
                <c:pt idx="444">
                  <c:v>0.66710000000000003</c:v>
                </c:pt>
                <c:pt idx="445">
                  <c:v>0.66960000000000008</c:v>
                </c:pt>
                <c:pt idx="446">
                  <c:v>0.68559999999999999</c:v>
                </c:pt>
                <c:pt idx="447">
                  <c:v>0.70039999999999991</c:v>
                </c:pt>
                <c:pt idx="448">
                  <c:v>0.69669999999999987</c:v>
                </c:pt>
                <c:pt idx="449">
                  <c:v>0.70120000000000005</c:v>
                </c:pt>
                <c:pt idx="450">
                  <c:v>0.68909999999999993</c:v>
                </c:pt>
                <c:pt idx="451">
                  <c:v>0.68080000000000007</c:v>
                </c:pt>
                <c:pt idx="452">
                  <c:v>0.67449999999999988</c:v>
                </c:pt>
                <c:pt idx="453">
                  <c:v>0.66539999999999988</c:v>
                </c:pt>
                <c:pt idx="454">
                  <c:v>0.66699999999999993</c:v>
                </c:pt>
                <c:pt idx="455">
                  <c:v>0.66879999999999995</c:v>
                </c:pt>
                <c:pt idx="456">
                  <c:v>0.67080000000000017</c:v>
                </c:pt>
                <c:pt idx="457">
                  <c:v>0.67099999999999993</c:v>
                </c:pt>
                <c:pt idx="458">
                  <c:v>0.66150000000000009</c:v>
                </c:pt>
                <c:pt idx="459">
                  <c:v>0.65460000000000007</c:v>
                </c:pt>
                <c:pt idx="460">
                  <c:v>0.65270000000000006</c:v>
                </c:pt>
                <c:pt idx="461">
                  <c:v>0.66090000000000004</c:v>
                </c:pt>
                <c:pt idx="462">
                  <c:v>0.65689999999999993</c:v>
                </c:pt>
                <c:pt idx="463">
                  <c:v>0.67210000000000003</c:v>
                </c:pt>
                <c:pt idx="464">
                  <c:v>0.67680000000000007</c:v>
                </c:pt>
                <c:pt idx="465">
                  <c:v>0.66749999999999998</c:v>
                </c:pt>
                <c:pt idx="466">
                  <c:v>0.66650000000000009</c:v>
                </c:pt>
                <c:pt idx="467">
                  <c:v>0.66169999999999984</c:v>
                </c:pt>
                <c:pt idx="468">
                  <c:v>0.6765000000000001</c:v>
                </c:pt>
                <c:pt idx="469">
                  <c:v>0.67080000000000017</c:v>
                </c:pt>
                <c:pt idx="470">
                  <c:v>0.6734</c:v>
                </c:pt>
                <c:pt idx="471">
                  <c:v>0.67389999999999983</c:v>
                </c:pt>
                <c:pt idx="472">
                  <c:v>0.67680000000000007</c:v>
                </c:pt>
                <c:pt idx="473">
                  <c:v>0.68270000000000008</c:v>
                </c:pt>
                <c:pt idx="474">
                  <c:v>0.67889999999999984</c:v>
                </c:pt>
                <c:pt idx="475">
                  <c:v>0.66009999999999991</c:v>
                </c:pt>
                <c:pt idx="476">
                  <c:v>0.64370000000000005</c:v>
                </c:pt>
                <c:pt idx="477">
                  <c:v>0.63710000000000011</c:v>
                </c:pt>
                <c:pt idx="478">
                  <c:v>0.62599999999999989</c:v>
                </c:pt>
                <c:pt idx="479">
                  <c:v>0.63819999999999988</c:v>
                </c:pt>
                <c:pt idx="480">
                  <c:v>0.62680000000000002</c:v>
                </c:pt>
                <c:pt idx="481">
                  <c:v>0.62939999999999996</c:v>
                </c:pt>
                <c:pt idx="482">
                  <c:v>0.63889999999999991</c:v>
                </c:pt>
                <c:pt idx="483">
                  <c:v>0.65240000000000009</c:v>
                </c:pt>
                <c:pt idx="484">
                  <c:v>0.67080000000000017</c:v>
                </c:pt>
                <c:pt idx="485">
                  <c:v>0.66860000000000008</c:v>
                </c:pt>
                <c:pt idx="486">
                  <c:v>0.67469999999999997</c:v>
                </c:pt>
                <c:pt idx="487">
                  <c:v>0.6863999999999999</c:v>
                </c:pt>
                <c:pt idx="488">
                  <c:v>0.68500000000000005</c:v>
                </c:pt>
                <c:pt idx="489">
                  <c:v>0.6762999999999999</c:v>
                </c:pt>
                <c:pt idx="490">
                  <c:v>0.68030000000000002</c:v>
                </c:pt>
                <c:pt idx="491">
                  <c:v>0.67449999999999988</c:v>
                </c:pt>
                <c:pt idx="492">
                  <c:v>0.66889999999999983</c:v>
                </c:pt>
                <c:pt idx="493">
                  <c:v>0.67389999999999983</c:v>
                </c:pt>
                <c:pt idx="494">
                  <c:v>0.6913999999999999</c:v>
                </c:pt>
                <c:pt idx="495">
                  <c:v>0.70629999999999993</c:v>
                </c:pt>
                <c:pt idx="496">
                  <c:v>0.70710000000000006</c:v>
                </c:pt>
                <c:pt idx="497">
                  <c:v>0.73139999999999983</c:v>
                </c:pt>
                <c:pt idx="498">
                  <c:v>0.72539999999999993</c:v>
                </c:pt>
                <c:pt idx="499">
                  <c:v>0.7168000000000001</c:v>
                </c:pt>
                <c:pt idx="500">
                  <c:v>0.71479999999999988</c:v>
                </c:pt>
                <c:pt idx="501">
                  <c:v>0.72240000000000004</c:v>
                </c:pt>
                <c:pt idx="502">
                  <c:v>0.70069999999999988</c:v>
                </c:pt>
                <c:pt idx="503">
                  <c:v>0.69189999999999996</c:v>
                </c:pt>
                <c:pt idx="504">
                  <c:v>0.68979999999999986</c:v>
                </c:pt>
                <c:pt idx="505">
                  <c:v>0.67259999999999986</c:v>
                </c:pt>
                <c:pt idx="506">
                  <c:v>0.67039999999999988</c:v>
                </c:pt>
                <c:pt idx="507">
                  <c:v>0.65749999999999997</c:v>
                </c:pt>
                <c:pt idx="508">
                  <c:v>0.6533000000000001</c:v>
                </c:pt>
                <c:pt idx="509">
                  <c:v>0.66249999999999998</c:v>
                </c:pt>
                <c:pt idx="510">
                  <c:v>0.64680000000000004</c:v>
                </c:pt>
                <c:pt idx="511">
                  <c:v>0.6319999999999999</c:v>
                </c:pt>
                <c:pt idx="512">
                  <c:v>0.61870000000000003</c:v>
                </c:pt>
                <c:pt idx="513">
                  <c:v>0.63969999999999994</c:v>
                </c:pt>
                <c:pt idx="514">
                  <c:v>0.61979999999999991</c:v>
                </c:pt>
                <c:pt idx="515">
                  <c:v>0.61930000000000007</c:v>
                </c:pt>
                <c:pt idx="516">
                  <c:v>0.62930000000000008</c:v>
                </c:pt>
                <c:pt idx="517">
                  <c:v>0.6288999999999999</c:v>
                </c:pt>
                <c:pt idx="518">
                  <c:v>0.63360000000000016</c:v>
                </c:pt>
                <c:pt idx="519">
                  <c:v>0.6180000000000001</c:v>
                </c:pt>
                <c:pt idx="520">
                  <c:v>0.60499999999999998</c:v>
                </c:pt>
                <c:pt idx="521">
                  <c:v>0.60680000000000012</c:v>
                </c:pt>
                <c:pt idx="522">
                  <c:v>0.62270000000000014</c:v>
                </c:pt>
                <c:pt idx="523">
                  <c:v>0.63389999999999991</c:v>
                </c:pt>
                <c:pt idx="524">
                  <c:v>0.63150000000000006</c:v>
                </c:pt>
                <c:pt idx="525">
                  <c:v>0.6522</c:v>
                </c:pt>
                <c:pt idx="526">
                  <c:v>0.65539999999999987</c:v>
                </c:pt>
                <c:pt idx="527">
                  <c:v>0.63650000000000007</c:v>
                </c:pt>
                <c:pt idx="528">
                  <c:v>0.64430000000000009</c:v>
                </c:pt>
                <c:pt idx="529">
                  <c:v>0.61879999999999991</c:v>
                </c:pt>
                <c:pt idx="530">
                  <c:v>0.59919999999999984</c:v>
                </c:pt>
                <c:pt idx="531">
                  <c:v>0.59470000000000001</c:v>
                </c:pt>
                <c:pt idx="532">
                  <c:v>0.58650000000000002</c:v>
                </c:pt>
                <c:pt idx="533">
                  <c:v>0.5999000000000001</c:v>
                </c:pt>
                <c:pt idx="534">
                  <c:v>0.59340000000000004</c:v>
                </c:pt>
                <c:pt idx="535">
                  <c:v>0.60400000000000009</c:v>
                </c:pt>
                <c:pt idx="536">
                  <c:v>0.60629999999999995</c:v>
                </c:pt>
                <c:pt idx="537">
                  <c:v>0.61539999999999995</c:v>
                </c:pt>
                <c:pt idx="538">
                  <c:v>0.6359999999999999</c:v>
                </c:pt>
                <c:pt idx="539">
                  <c:v>0.63650000000000007</c:v>
                </c:pt>
                <c:pt idx="540">
                  <c:v>0.6472</c:v>
                </c:pt>
                <c:pt idx="541">
                  <c:v>0.63710000000000011</c:v>
                </c:pt>
                <c:pt idx="542">
                  <c:v>0.64430000000000009</c:v>
                </c:pt>
                <c:pt idx="543">
                  <c:v>0.65620000000000001</c:v>
                </c:pt>
                <c:pt idx="544">
                  <c:v>0.64479999999999993</c:v>
                </c:pt>
                <c:pt idx="545">
                  <c:v>0.63939999999999997</c:v>
                </c:pt>
                <c:pt idx="546">
                  <c:v>0.64560000000000006</c:v>
                </c:pt>
                <c:pt idx="547">
                  <c:v>0.63969999999999994</c:v>
                </c:pt>
                <c:pt idx="548">
                  <c:v>0.65</c:v>
                </c:pt>
                <c:pt idx="549">
                  <c:v>0.66280000000000006</c:v>
                </c:pt>
                <c:pt idx="550">
                  <c:v>0.66169999999999984</c:v>
                </c:pt>
                <c:pt idx="551">
                  <c:v>0.67120000000000002</c:v>
                </c:pt>
                <c:pt idx="552">
                  <c:v>0.67810000000000004</c:v>
                </c:pt>
                <c:pt idx="553">
                  <c:v>0.68110000000000015</c:v>
                </c:pt>
                <c:pt idx="554">
                  <c:v>0.68</c:v>
                </c:pt>
                <c:pt idx="555">
                  <c:v>0.68710000000000004</c:v>
                </c:pt>
                <c:pt idx="556">
                  <c:v>0.68819999999999992</c:v>
                </c:pt>
                <c:pt idx="557">
                  <c:v>0.68270000000000008</c:v>
                </c:pt>
                <c:pt idx="558">
                  <c:v>0.67409999999999992</c:v>
                </c:pt>
                <c:pt idx="559">
                  <c:v>0.66430000000000011</c:v>
                </c:pt>
                <c:pt idx="560">
                  <c:v>0.6734</c:v>
                </c:pt>
                <c:pt idx="561">
                  <c:v>0.68129999999999991</c:v>
                </c:pt>
                <c:pt idx="562">
                  <c:v>0.68340000000000001</c:v>
                </c:pt>
                <c:pt idx="563">
                  <c:v>0.70300000000000007</c:v>
                </c:pt>
                <c:pt idx="564">
                  <c:v>0.71439999999999992</c:v>
                </c:pt>
                <c:pt idx="565">
                  <c:v>0.70750000000000002</c:v>
                </c:pt>
                <c:pt idx="566">
                  <c:v>0.71610000000000018</c:v>
                </c:pt>
                <c:pt idx="567">
                  <c:v>0.72539999999999993</c:v>
                </c:pt>
                <c:pt idx="568">
                  <c:v>0.71800000000000008</c:v>
                </c:pt>
                <c:pt idx="569">
                  <c:v>0.69720000000000004</c:v>
                </c:pt>
                <c:pt idx="570">
                  <c:v>0.68210000000000004</c:v>
                </c:pt>
                <c:pt idx="571">
                  <c:v>0.68629999999999991</c:v>
                </c:pt>
                <c:pt idx="572">
                  <c:v>0.68610000000000015</c:v>
                </c:pt>
                <c:pt idx="573">
                  <c:v>0.68909999999999993</c:v>
                </c:pt>
                <c:pt idx="574">
                  <c:v>0.67180000000000006</c:v>
                </c:pt>
                <c:pt idx="575">
                  <c:v>0.66020000000000012</c:v>
                </c:pt>
                <c:pt idx="576">
                  <c:v>0.67310000000000003</c:v>
                </c:pt>
                <c:pt idx="577">
                  <c:v>0.67</c:v>
                </c:pt>
                <c:pt idx="578">
                  <c:v>0.66550000000000009</c:v>
                </c:pt>
                <c:pt idx="579">
                  <c:v>0.65900000000000003</c:v>
                </c:pt>
                <c:pt idx="580">
                  <c:v>0.66749999999999998</c:v>
                </c:pt>
                <c:pt idx="581">
                  <c:v>0.6533000000000001</c:v>
                </c:pt>
                <c:pt idx="582">
                  <c:v>0.65900000000000003</c:v>
                </c:pt>
                <c:pt idx="583">
                  <c:v>0.65780000000000005</c:v>
                </c:pt>
                <c:pt idx="584">
                  <c:v>0.65590000000000004</c:v>
                </c:pt>
                <c:pt idx="585">
                  <c:v>0.64319999999999988</c:v>
                </c:pt>
                <c:pt idx="586">
                  <c:v>0.63439999999999996</c:v>
                </c:pt>
                <c:pt idx="587">
                  <c:v>0.63659999999999994</c:v>
                </c:pt>
                <c:pt idx="588">
                  <c:v>0.63819999999999988</c:v>
                </c:pt>
                <c:pt idx="589">
                  <c:v>0.64639999999999986</c:v>
                </c:pt>
                <c:pt idx="590">
                  <c:v>0.64349999999999996</c:v>
                </c:pt>
                <c:pt idx="591">
                  <c:v>0.63539999999999996</c:v>
                </c:pt>
                <c:pt idx="592">
                  <c:v>0.63580000000000014</c:v>
                </c:pt>
                <c:pt idx="593">
                  <c:v>0.6359999999999999</c:v>
                </c:pt>
                <c:pt idx="594">
                  <c:v>0.63129999999999997</c:v>
                </c:pt>
                <c:pt idx="595">
                  <c:v>0.61740000000000006</c:v>
                </c:pt>
                <c:pt idx="596">
                  <c:v>0.61879999999999991</c:v>
                </c:pt>
                <c:pt idx="597">
                  <c:v>0.60919999999999985</c:v>
                </c:pt>
                <c:pt idx="598">
                  <c:v>0.61750000000000005</c:v>
                </c:pt>
                <c:pt idx="599">
                  <c:v>0.62240000000000006</c:v>
                </c:pt>
                <c:pt idx="600">
                  <c:v>0.62970000000000004</c:v>
                </c:pt>
                <c:pt idx="601">
                  <c:v>0.62039999999999995</c:v>
                </c:pt>
                <c:pt idx="602">
                  <c:v>0.61349999999999993</c:v>
                </c:pt>
                <c:pt idx="603">
                  <c:v>0.61349999999999993</c:v>
                </c:pt>
                <c:pt idx="604">
                  <c:v>0.60870000000000002</c:v>
                </c:pt>
                <c:pt idx="605">
                  <c:v>0.59919999999999984</c:v>
                </c:pt>
                <c:pt idx="606">
                  <c:v>0.59729999999999994</c:v>
                </c:pt>
                <c:pt idx="607">
                  <c:v>0.6028</c:v>
                </c:pt>
                <c:pt idx="608">
                  <c:v>0.61620000000000008</c:v>
                </c:pt>
                <c:pt idx="609">
                  <c:v>0.6119</c:v>
                </c:pt>
                <c:pt idx="610">
                  <c:v>0.61979999999999991</c:v>
                </c:pt>
                <c:pt idx="611">
                  <c:v>0.62490000000000012</c:v>
                </c:pt>
                <c:pt idx="612">
                  <c:v>0.62569999999999992</c:v>
                </c:pt>
                <c:pt idx="613">
                  <c:v>0.61960000000000004</c:v>
                </c:pt>
                <c:pt idx="614">
                  <c:v>0.60729999999999995</c:v>
                </c:pt>
                <c:pt idx="615">
                  <c:v>0.61639999999999984</c:v>
                </c:pt>
                <c:pt idx="616">
                  <c:v>0.61610000000000009</c:v>
                </c:pt>
                <c:pt idx="617">
                  <c:v>0.62849999999999995</c:v>
                </c:pt>
                <c:pt idx="618">
                  <c:v>0.63740000000000008</c:v>
                </c:pt>
                <c:pt idx="619">
                  <c:v>0.64050000000000007</c:v>
                </c:pt>
                <c:pt idx="620">
                  <c:v>0.63900000000000001</c:v>
                </c:pt>
                <c:pt idx="621">
                  <c:v>0.63550000000000006</c:v>
                </c:pt>
                <c:pt idx="622">
                  <c:v>0.62669999999999992</c:v>
                </c:pt>
                <c:pt idx="623">
                  <c:v>0.62169999999999992</c:v>
                </c:pt>
                <c:pt idx="624">
                  <c:v>0.60889999999999989</c:v>
                </c:pt>
                <c:pt idx="625">
                  <c:v>0.60080000000000011</c:v>
                </c:pt>
                <c:pt idx="626">
                  <c:v>0.59060000000000001</c:v>
                </c:pt>
                <c:pt idx="627">
                  <c:v>0.58960000000000012</c:v>
                </c:pt>
                <c:pt idx="628">
                  <c:v>0.6006999999999999</c:v>
                </c:pt>
                <c:pt idx="629">
                  <c:v>0.58219999999999994</c:v>
                </c:pt>
                <c:pt idx="630">
                  <c:v>0.58030000000000004</c:v>
                </c:pt>
                <c:pt idx="631">
                  <c:v>0.59300000000000008</c:v>
                </c:pt>
                <c:pt idx="632">
                  <c:v>0.57719999999999994</c:v>
                </c:pt>
                <c:pt idx="633">
                  <c:v>0.5737000000000001</c:v>
                </c:pt>
                <c:pt idx="634">
                  <c:v>0.57210000000000005</c:v>
                </c:pt>
                <c:pt idx="635">
                  <c:v>0.57919999999999983</c:v>
                </c:pt>
                <c:pt idx="636">
                  <c:v>0.58770000000000011</c:v>
                </c:pt>
                <c:pt idx="637">
                  <c:v>0.60809999999999997</c:v>
                </c:pt>
                <c:pt idx="638">
                  <c:v>0.60819999999999996</c:v>
                </c:pt>
                <c:pt idx="639">
                  <c:v>0.62169999999999992</c:v>
                </c:pt>
                <c:pt idx="640">
                  <c:v>0.62240000000000006</c:v>
                </c:pt>
                <c:pt idx="641">
                  <c:v>0.61430000000000007</c:v>
                </c:pt>
                <c:pt idx="642">
                  <c:v>0.60680000000000012</c:v>
                </c:pt>
                <c:pt idx="643">
                  <c:v>0.61210000000000009</c:v>
                </c:pt>
                <c:pt idx="644">
                  <c:v>0.60159999999999991</c:v>
                </c:pt>
                <c:pt idx="645">
                  <c:v>0.5806</c:v>
                </c:pt>
                <c:pt idx="646">
                  <c:v>0.55990000000000006</c:v>
                </c:pt>
                <c:pt idx="647">
                  <c:v>0.55919999999999992</c:v>
                </c:pt>
                <c:pt idx="648">
                  <c:v>0.57289999999999996</c:v>
                </c:pt>
                <c:pt idx="649">
                  <c:v>0.57680000000000009</c:v>
                </c:pt>
                <c:pt idx="650">
                  <c:v>0.5806</c:v>
                </c:pt>
                <c:pt idx="651">
                  <c:v>0.58849999999999991</c:v>
                </c:pt>
                <c:pt idx="652">
                  <c:v>0.59650000000000003</c:v>
                </c:pt>
                <c:pt idx="653">
                  <c:v>0.60499999999999998</c:v>
                </c:pt>
                <c:pt idx="654">
                  <c:v>0.60740000000000005</c:v>
                </c:pt>
                <c:pt idx="655">
                  <c:v>0.59750000000000003</c:v>
                </c:pt>
                <c:pt idx="656">
                  <c:v>0.59250000000000003</c:v>
                </c:pt>
                <c:pt idx="657">
                  <c:v>0.59710000000000008</c:v>
                </c:pt>
                <c:pt idx="658">
                  <c:v>0.58610000000000018</c:v>
                </c:pt>
                <c:pt idx="659">
                  <c:v>0.58530000000000004</c:v>
                </c:pt>
                <c:pt idx="660">
                  <c:v>0.59009999999999996</c:v>
                </c:pt>
                <c:pt idx="661">
                  <c:v>0.59710000000000008</c:v>
                </c:pt>
                <c:pt idx="662">
                  <c:v>0.60199999999999987</c:v>
                </c:pt>
                <c:pt idx="663">
                  <c:v>0.61050000000000015</c:v>
                </c:pt>
                <c:pt idx="664">
                  <c:v>0.60370000000000001</c:v>
                </c:pt>
                <c:pt idx="665">
                  <c:v>0.59680000000000011</c:v>
                </c:pt>
                <c:pt idx="666">
                  <c:v>0.57590000000000008</c:v>
                </c:pt>
                <c:pt idx="667">
                  <c:v>0.56819999999999993</c:v>
                </c:pt>
                <c:pt idx="668">
                  <c:v>0.55379999999999996</c:v>
                </c:pt>
                <c:pt idx="669">
                  <c:v>0.55759999999999987</c:v>
                </c:pt>
                <c:pt idx="670">
                  <c:v>0.54580000000000017</c:v>
                </c:pt>
                <c:pt idx="671">
                  <c:v>0.54339999999999999</c:v>
                </c:pt>
                <c:pt idx="672">
                  <c:v>0.55639999999999989</c:v>
                </c:pt>
                <c:pt idx="673">
                  <c:v>0.55330000000000013</c:v>
                </c:pt>
                <c:pt idx="674">
                  <c:v>0.56860000000000011</c:v>
                </c:pt>
                <c:pt idx="675">
                  <c:v>0.56120000000000003</c:v>
                </c:pt>
                <c:pt idx="676">
                  <c:v>0.56919999999999993</c:v>
                </c:pt>
                <c:pt idx="677">
                  <c:v>0.57680000000000009</c:v>
                </c:pt>
                <c:pt idx="678">
                  <c:v>0.57580000000000009</c:v>
                </c:pt>
                <c:pt idx="679">
                  <c:v>0.58090000000000008</c:v>
                </c:pt>
                <c:pt idx="680">
                  <c:v>0.58539999999999992</c:v>
                </c:pt>
                <c:pt idx="681">
                  <c:v>0.60340000000000005</c:v>
                </c:pt>
                <c:pt idx="682">
                  <c:v>0.59939999999999993</c:v>
                </c:pt>
                <c:pt idx="683">
                  <c:v>0.60319999999999996</c:v>
                </c:pt>
                <c:pt idx="684">
                  <c:v>0.60520000000000007</c:v>
                </c:pt>
                <c:pt idx="685">
                  <c:v>0.61240000000000006</c:v>
                </c:pt>
                <c:pt idx="686">
                  <c:v>0.61750000000000005</c:v>
                </c:pt>
                <c:pt idx="687">
                  <c:v>0.6130000000000001</c:v>
                </c:pt>
                <c:pt idx="688">
                  <c:v>0.61560000000000004</c:v>
                </c:pt>
                <c:pt idx="689">
                  <c:v>0.62479999999999991</c:v>
                </c:pt>
                <c:pt idx="690">
                  <c:v>0.62139999999999984</c:v>
                </c:pt>
                <c:pt idx="691">
                  <c:v>0.60789999999999988</c:v>
                </c:pt>
                <c:pt idx="692">
                  <c:v>0.60740000000000005</c:v>
                </c:pt>
                <c:pt idx="693">
                  <c:v>0.61340000000000006</c:v>
                </c:pt>
                <c:pt idx="694">
                  <c:v>0.60729999999999995</c:v>
                </c:pt>
                <c:pt idx="695">
                  <c:v>0.60710000000000008</c:v>
                </c:pt>
                <c:pt idx="696">
                  <c:v>0.59889999999999988</c:v>
                </c:pt>
                <c:pt idx="697">
                  <c:v>0.58960000000000012</c:v>
                </c:pt>
                <c:pt idx="698">
                  <c:v>0.60229999999999995</c:v>
                </c:pt>
                <c:pt idx="699">
                  <c:v>0.59840000000000004</c:v>
                </c:pt>
                <c:pt idx="700">
                  <c:v>0.59680000000000011</c:v>
                </c:pt>
                <c:pt idx="701">
                  <c:v>0.59909999999999997</c:v>
                </c:pt>
                <c:pt idx="702">
                  <c:v>0.60849999999999993</c:v>
                </c:pt>
                <c:pt idx="703">
                  <c:v>0.62090000000000001</c:v>
                </c:pt>
                <c:pt idx="704">
                  <c:v>0.63439999999999996</c:v>
                </c:pt>
                <c:pt idx="705">
                  <c:v>0.63340000000000007</c:v>
                </c:pt>
                <c:pt idx="706">
                  <c:v>0.63120000000000009</c:v>
                </c:pt>
                <c:pt idx="707">
                  <c:v>0.63249999999999995</c:v>
                </c:pt>
                <c:pt idx="708">
                  <c:v>0.61930000000000007</c:v>
                </c:pt>
                <c:pt idx="709">
                  <c:v>0.61</c:v>
                </c:pt>
                <c:pt idx="710">
                  <c:v>0.58379999999999999</c:v>
                </c:pt>
                <c:pt idx="711">
                  <c:v>0.58620000000000005</c:v>
                </c:pt>
                <c:pt idx="712">
                  <c:v>0.58719999999999994</c:v>
                </c:pt>
                <c:pt idx="713">
                  <c:v>0.59150000000000003</c:v>
                </c:pt>
                <c:pt idx="714">
                  <c:v>0.58160000000000001</c:v>
                </c:pt>
                <c:pt idx="715">
                  <c:v>0.5794999999999999</c:v>
                </c:pt>
                <c:pt idx="716">
                  <c:v>0.58539999999999992</c:v>
                </c:pt>
                <c:pt idx="717">
                  <c:v>0.58569999999999989</c:v>
                </c:pt>
                <c:pt idx="718">
                  <c:v>0.57340000000000002</c:v>
                </c:pt>
                <c:pt idx="719">
                  <c:v>0.57430000000000003</c:v>
                </c:pt>
                <c:pt idx="720">
                  <c:v>0.58830000000000016</c:v>
                </c:pt>
                <c:pt idx="721">
                  <c:v>0.57610000000000017</c:v>
                </c:pt>
                <c:pt idx="722">
                  <c:v>0.5716</c:v>
                </c:pt>
                <c:pt idx="723">
                  <c:v>0.57639999999999991</c:v>
                </c:pt>
                <c:pt idx="724">
                  <c:v>0.56919999999999993</c:v>
                </c:pt>
                <c:pt idx="725">
                  <c:v>0.56940000000000002</c:v>
                </c:pt>
                <c:pt idx="726">
                  <c:v>0.56840000000000002</c:v>
                </c:pt>
                <c:pt idx="727">
                  <c:v>0.56569999999999998</c:v>
                </c:pt>
                <c:pt idx="728">
                  <c:v>0.57020000000000015</c:v>
                </c:pt>
                <c:pt idx="729">
                  <c:v>0.56740000000000013</c:v>
                </c:pt>
                <c:pt idx="730">
                  <c:v>0.56120000000000003</c:v>
                </c:pt>
                <c:pt idx="731">
                  <c:v>0.54379999999999995</c:v>
                </c:pt>
                <c:pt idx="732">
                  <c:v>0.5424000000000001</c:v>
                </c:pt>
                <c:pt idx="733">
                  <c:v>0.55620000000000003</c:v>
                </c:pt>
                <c:pt idx="734">
                  <c:v>0.54749999999999999</c:v>
                </c:pt>
                <c:pt idx="735">
                  <c:v>0.55379999999999996</c:v>
                </c:pt>
                <c:pt idx="736">
                  <c:v>0.55479999999999985</c:v>
                </c:pt>
                <c:pt idx="737">
                  <c:v>0.56469999999999998</c:v>
                </c:pt>
                <c:pt idx="738">
                  <c:v>0.56889999999999985</c:v>
                </c:pt>
                <c:pt idx="739">
                  <c:v>0.5737000000000001</c:v>
                </c:pt>
                <c:pt idx="740">
                  <c:v>0.56199999999999983</c:v>
                </c:pt>
                <c:pt idx="741">
                  <c:v>0.54740000000000011</c:v>
                </c:pt>
                <c:pt idx="742">
                  <c:v>0.54189999999999994</c:v>
                </c:pt>
                <c:pt idx="743">
                  <c:v>0.54289999999999994</c:v>
                </c:pt>
                <c:pt idx="744">
                  <c:v>0.55030000000000001</c:v>
                </c:pt>
                <c:pt idx="745">
                  <c:v>0.55430000000000001</c:v>
                </c:pt>
                <c:pt idx="746">
                  <c:v>0.54909999999999992</c:v>
                </c:pt>
                <c:pt idx="747">
                  <c:v>0.53900000000000003</c:v>
                </c:pt>
                <c:pt idx="748">
                  <c:v>0.53969999999999996</c:v>
                </c:pt>
                <c:pt idx="749">
                  <c:v>0.52699999999999991</c:v>
                </c:pt>
                <c:pt idx="750">
                  <c:v>0.52680000000000005</c:v>
                </c:pt>
                <c:pt idx="751">
                  <c:v>0.52599999999999991</c:v>
                </c:pt>
                <c:pt idx="752">
                  <c:v>0.53150000000000008</c:v>
                </c:pt>
                <c:pt idx="753">
                  <c:v>0.52919999999999989</c:v>
                </c:pt>
                <c:pt idx="754">
                  <c:v>0.53029999999999999</c:v>
                </c:pt>
                <c:pt idx="755">
                  <c:v>0.53900000000000003</c:v>
                </c:pt>
                <c:pt idx="756">
                  <c:v>0.54990000000000006</c:v>
                </c:pt>
                <c:pt idx="757">
                  <c:v>0.55330000000000013</c:v>
                </c:pt>
                <c:pt idx="758">
                  <c:v>0.54189999999999994</c:v>
                </c:pt>
                <c:pt idx="759">
                  <c:v>0.5363</c:v>
                </c:pt>
                <c:pt idx="760">
                  <c:v>0.54220000000000002</c:v>
                </c:pt>
                <c:pt idx="761">
                  <c:v>0.54090000000000005</c:v>
                </c:pt>
                <c:pt idx="762">
                  <c:v>0.5374000000000001</c:v>
                </c:pt>
                <c:pt idx="763">
                  <c:v>0.52419999999999989</c:v>
                </c:pt>
                <c:pt idx="764">
                  <c:v>0.51</c:v>
                </c:pt>
                <c:pt idx="765">
                  <c:v>0.50060000000000004</c:v>
                </c:pt>
                <c:pt idx="766">
                  <c:v>0.50219999999999998</c:v>
                </c:pt>
                <c:pt idx="767">
                  <c:v>0.50080000000000013</c:v>
                </c:pt>
                <c:pt idx="768">
                  <c:v>0.50060000000000004</c:v>
                </c:pt>
                <c:pt idx="769">
                  <c:v>0.48330000000000012</c:v>
                </c:pt>
                <c:pt idx="770">
                  <c:v>0.4880000000000001</c:v>
                </c:pt>
                <c:pt idx="771">
                  <c:v>0.4822999999999999</c:v>
                </c:pt>
                <c:pt idx="772">
                  <c:v>0.47129999999999994</c:v>
                </c:pt>
                <c:pt idx="773">
                  <c:v>0.46110000000000012</c:v>
                </c:pt>
                <c:pt idx="774">
                  <c:v>0.47879999999999995</c:v>
                </c:pt>
                <c:pt idx="775">
                  <c:v>0.48270000000000013</c:v>
                </c:pt>
                <c:pt idx="776">
                  <c:v>0.48699999999999988</c:v>
                </c:pt>
                <c:pt idx="777">
                  <c:v>0.48270000000000013</c:v>
                </c:pt>
                <c:pt idx="778">
                  <c:v>0.46680000000000005</c:v>
                </c:pt>
                <c:pt idx="779">
                  <c:v>0.45650000000000007</c:v>
                </c:pt>
                <c:pt idx="780">
                  <c:v>0.45729999999999987</c:v>
                </c:pt>
                <c:pt idx="781">
                  <c:v>0.47050000000000014</c:v>
                </c:pt>
                <c:pt idx="782">
                  <c:v>0.4819</c:v>
                </c:pt>
                <c:pt idx="783">
                  <c:v>0.48460000000000009</c:v>
                </c:pt>
                <c:pt idx="784">
                  <c:v>0.49289999999999989</c:v>
                </c:pt>
                <c:pt idx="785">
                  <c:v>0.52069999999999994</c:v>
                </c:pt>
                <c:pt idx="786">
                  <c:v>0.54110000000000014</c:v>
                </c:pt>
                <c:pt idx="787">
                  <c:v>0.53050000000000008</c:v>
                </c:pt>
                <c:pt idx="788">
                  <c:v>0.5403</c:v>
                </c:pt>
                <c:pt idx="789">
                  <c:v>0.53259999999999996</c:v>
                </c:pt>
                <c:pt idx="790">
                  <c:v>0.52789999999999992</c:v>
                </c:pt>
                <c:pt idx="791">
                  <c:v>0.53069999999999995</c:v>
                </c:pt>
                <c:pt idx="792">
                  <c:v>0.52939999999999998</c:v>
                </c:pt>
                <c:pt idx="793">
                  <c:v>0.54289999999999994</c:v>
                </c:pt>
                <c:pt idx="794">
                  <c:v>0.54930000000000012</c:v>
                </c:pt>
                <c:pt idx="795">
                  <c:v>0.55249999999999999</c:v>
                </c:pt>
                <c:pt idx="796">
                  <c:v>0.54210000000000003</c:v>
                </c:pt>
                <c:pt idx="797">
                  <c:v>0.5181</c:v>
                </c:pt>
                <c:pt idx="798">
                  <c:v>0.52259999999999995</c:v>
                </c:pt>
                <c:pt idx="799">
                  <c:v>0.52039999999999997</c:v>
                </c:pt>
                <c:pt idx="800">
                  <c:v>0.5200999999999999</c:v>
                </c:pt>
                <c:pt idx="801">
                  <c:v>0.51360000000000017</c:v>
                </c:pt>
                <c:pt idx="802">
                  <c:v>0.4905000000000001</c:v>
                </c:pt>
                <c:pt idx="803">
                  <c:v>0.48969999999999997</c:v>
                </c:pt>
                <c:pt idx="804">
                  <c:v>0.49259999999999993</c:v>
                </c:pt>
                <c:pt idx="805">
                  <c:v>0.50370000000000004</c:v>
                </c:pt>
                <c:pt idx="806">
                  <c:v>0.50340000000000007</c:v>
                </c:pt>
                <c:pt idx="807">
                  <c:v>0.50219999999999998</c:v>
                </c:pt>
                <c:pt idx="808">
                  <c:v>0.50979999999999992</c:v>
                </c:pt>
                <c:pt idx="809">
                  <c:v>0.5021000000000001</c:v>
                </c:pt>
                <c:pt idx="810">
                  <c:v>0.49969999999999998</c:v>
                </c:pt>
                <c:pt idx="811">
                  <c:v>0.48830000000000012</c:v>
                </c:pt>
                <c:pt idx="812">
                  <c:v>0.48520000000000008</c:v>
                </c:pt>
                <c:pt idx="813">
                  <c:v>0.49409999999999998</c:v>
                </c:pt>
                <c:pt idx="814">
                  <c:v>0.50610000000000011</c:v>
                </c:pt>
                <c:pt idx="815">
                  <c:v>0.52039999999999997</c:v>
                </c:pt>
                <c:pt idx="816">
                  <c:v>0.52039999999999997</c:v>
                </c:pt>
                <c:pt idx="817">
                  <c:v>0.52139999999999986</c:v>
                </c:pt>
                <c:pt idx="818">
                  <c:v>0.52439999999999998</c:v>
                </c:pt>
                <c:pt idx="819">
                  <c:v>0.52699999999999991</c:v>
                </c:pt>
                <c:pt idx="820">
                  <c:v>0.50639999999999985</c:v>
                </c:pt>
                <c:pt idx="821">
                  <c:v>0.50159999999999993</c:v>
                </c:pt>
                <c:pt idx="822">
                  <c:v>0.48909999999999998</c:v>
                </c:pt>
                <c:pt idx="823">
                  <c:v>0.47110000000000013</c:v>
                </c:pt>
                <c:pt idx="824">
                  <c:v>0.45539999999999992</c:v>
                </c:pt>
                <c:pt idx="825">
                  <c:v>0.44780000000000003</c:v>
                </c:pt>
                <c:pt idx="826">
                  <c:v>0.44090000000000001</c:v>
                </c:pt>
                <c:pt idx="827">
                  <c:v>0.44219999999999998</c:v>
                </c:pt>
                <c:pt idx="828">
                  <c:v>0.44009999999999994</c:v>
                </c:pt>
                <c:pt idx="829">
                  <c:v>0.43590000000000001</c:v>
                </c:pt>
                <c:pt idx="830">
                  <c:v>0.44319999999999993</c:v>
                </c:pt>
                <c:pt idx="831">
                  <c:v>0.45409999999999995</c:v>
                </c:pt>
                <c:pt idx="832">
                  <c:v>0.44650000000000006</c:v>
                </c:pt>
                <c:pt idx="833">
                  <c:v>0.44330000000000014</c:v>
                </c:pt>
                <c:pt idx="834">
                  <c:v>0.4328999999999999</c:v>
                </c:pt>
                <c:pt idx="835">
                  <c:v>0.43300000000000011</c:v>
                </c:pt>
                <c:pt idx="836">
                  <c:v>0.43530000000000002</c:v>
                </c:pt>
                <c:pt idx="837">
                  <c:v>0.4222999999999999</c:v>
                </c:pt>
                <c:pt idx="838">
                  <c:v>0.4222999999999999</c:v>
                </c:pt>
                <c:pt idx="839">
                  <c:v>0.43449999999999989</c:v>
                </c:pt>
                <c:pt idx="840">
                  <c:v>0.43300000000000011</c:v>
                </c:pt>
                <c:pt idx="841">
                  <c:v>0.44400000000000006</c:v>
                </c:pt>
                <c:pt idx="842">
                  <c:v>0.44719999999999999</c:v>
                </c:pt>
                <c:pt idx="843">
                  <c:v>0.43900000000000006</c:v>
                </c:pt>
                <c:pt idx="844">
                  <c:v>0.4371000000000001</c:v>
                </c:pt>
                <c:pt idx="845">
                  <c:v>0.45039999999999991</c:v>
                </c:pt>
                <c:pt idx="846">
                  <c:v>0.45840000000000003</c:v>
                </c:pt>
                <c:pt idx="847">
                  <c:v>0.44990000000000008</c:v>
                </c:pt>
                <c:pt idx="848">
                  <c:v>0.44639999999999985</c:v>
                </c:pt>
                <c:pt idx="849">
                  <c:v>0.44280000000000003</c:v>
                </c:pt>
                <c:pt idx="850">
                  <c:v>0.42969999999999997</c:v>
                </c:pt>
                <c:pt idx="851">
                  <c:v>0.42629999999999996</c:v>
                </c:pt>
                <c:pt idx="852">
                  <c:v>0.41430000000000006</c:v>
                </c:pt>
                <c:pt idx="853">
                  <c:v>0.41229999999999989</c:v>
                </c:pt>
                <c:pt idx="854">
                  <c:v>0.40639999999999987</c:v>
                </c:pt>
                <c:pt idx="855">
                  <c:v>0.40590000000000004</c:v>
                </c:pt>
                <c:pt idx="856">
                  <c:v>0.40720000000000001</c:v>
                </c:pt>
                <c:pt idx="857">
                  <c:v>0.42080000000000012</c:v>
                </c:pt>
                <c:pt idx="858">
                  <c:v>0.40849999999999992</c:v>
                </c:pt>
                <c:pt idx="859">
                  <c:v>0.3975999999999999</c:v>
                </c:pt>
                <c:pt idx="860">
                  <c:v>0.4</c:v>
                </c:pt>
                <c:pt idx="861">
                  <c:v>0.40210000000000007</c:v>
                </c:pt>
                <c:pt idx="862">
                  <c:v>0.40409999999999996</c:v>
                </c:pt>
                <c:pt idx="863">
                  <c:v>0.39529999999999998</c:v>
                </c:pt>
                <c:pt idx="864">
                  <c:v>0.40270000000000011</c:v>
                </c:pt>
                <c:pt idx="865">
                  <c:v>0.40240000000000009</c:v>
                </c:pt>
                <c:pt idx="866">
                  <c:v>0.41120000000000007</c:v>
                </c:pt>
                <c:pt idx="867">
                  <c:v>0.42710000000000009</c:v>
                </c:pt>
                <c:pt idx="868">
                  <c:v>0.42819999999999991</c:v>
                </c:pt>
                <c:pt idx="869">
                  <c:v>0.4346000000000001</c:v>
                </c:pt>
                <c:pt idx="870">
                  <c:v>0.43099999999999994</c:v>
                </c:pt>
                <c:pt idx="871">
                  <c:v>0.43719999999999998</c:v>
                </c:pt>
                <c:pt idx="872">
                  <c:v>0.44830000000000014</c:v>
                </c:pt>
                <c:pt idx="873">
                  <c:v>0.45830000000000015</c:v>
                </c:pt>
                <c:pt idx="874">
                  <c:v>0.44169999999999987</c:v>
                </c:pt>
                <c:pt idx="875">
                  <c:v>0.43659999999999999</c:v>
                </c:pt>
                <c:pt idx="876">
                  <c:v>0.43479999999999991</c:v>
                </c:pt>
                <c:pt idx="877">
                  <c:v>0.4269</c:v>
                </c:pt>
                <c:pt idx="878">
                  <c:v>0.4371000000000001</c:v>
                </c:pt>
                <c:pt idx="879">
                  <c:v>0.43930000000000008</c:v>
                </c:pt>
                <c:pt idx="880">
                  <c:v>0.43560000000000004</c:v>
                </c:pt>
                <c:pt idx="881">
                  <c:v>0.43240000000000012</c:v>
                </c:pt>
                <c:pt idx="882">
                  <c:v>0.42039999999999994</c:v>
                </c:pt>
                <c:pt idx="883">
                  <c:v>0.42680000000000007</c:v>
                </c:pt>
                <c:pt idx="884">
                  <c:v>0.43930000000000008</c:v>
                </c:pt>
                <c:pt idx="885">
                  <c:v>0.44169999999999987</c:v>
                </c:pt>
                <c:pt idx="886">
                  <c:v>0.44780000000000003</c:v>
                </c:pt>
                <c:pt idx="887">
                  <c:v>0.45300000000000012</c:v>
                </c:pt>
                <c:pt idx="888">
                  <c:v>0.44909999999999994</c:v>
                </c:pt>
                <c:pt idx="889">
                  <c:v>0.44689999999999996</c:v>
                </c:pt>
                <c:pt idx="890">
                  <c:v>0.4608000000000001</c:v>
                </c:pt>
                <c:pt idx="891">
                  <c:v>0.49199999999999988</c:v>
                </c:pt>
                <c:pt idx="892">
                  <c:v>0.51650000000000007</c:v>
                </c:pt>
                <c:pt idx="893">
                  <c:v>0.50020000000000009</c:v>
                </c:pt>
                <c:pt idx="894">
                  <c:v>0.50710000000000011</c:v>
                </c:pt>
                <c:pt idx="895">
                  <c:v>0.51800000000000013</c:v>
                </c:pt>
                <c:pt idx="896">
                  <c:v>0.51479999999999992</c:v>
                </c:pt>
                <c:pt idx="897">
                  <c:v>0.53770000000000007</c:v>
                </c:pt>
                <c:pt idx="898">
                  <c:v>0.55169999999999986</c:v>
                </c:pt>
                <c:pt idx="899">
                  <c:v>0.55460000000000009</c:v>
                </c:pt>
                <c:pt idx="900">
                  <c:v>0.5391999999999999</c:v>
                </c:pt>
                <c:pt idx="901">
                  <c:v>0.55479999999999985</c:v>
                </c:pt>
                <c:pt idx="902">
                  <c:v>0.56819999999999993</c:v>
                </c:pt>
                <c:pt idx="903">
                  <c:v>0.56150000000000011</c:v>
                </c:pt>
                <c:pt idx="904">
                  <c:v>0.54559999999999997</c:v>
                </c:pt>
                <c:pt idx="905">
                  <c:v>0.5403</c:v>
                </c:pt>
                <c:pt idx="906">
                  <c:v>0.54990000000000006</c:v>
                </c:pt>
                <c:pt idx="907">
                  <c:v>0.54449999999999987</c:v>
                </c:pt>
                <c:pt idx="908">
                  <c:v>0.53979999999999995</c:v>
                </c:pt>
                <c:pt idx="909">
                  <c:v>0.54009999999999991</c:v>
                </c:pt>
                <c:pt idx="910">
                  <c:v>0.56069999999999998</c:v>
                </c:pt>
                <c:pt idx="911">
                  <c:v>0.57469999999999999</c:v>
                </c:pt>
                <c:pt idx="912">
                  <c:v>0.58569999999999989</c:v>
                </c:pt>
                <c:pt idx="913">
                  <c:v>0.59520000000000006</c:v>
                </c:pt>
                <c:pt idx="914">
                  <c:v>0.59919999999999984</c:v>
                </c:pt>
                <c:pt idx="915">
                  <c:v>0.58349999999999991</c:v>
                </c:pt>
                <c:pt idx="916">
                  <c:v>0.57550000000000012</c:v>
                </c:pt>
                <c:pt idx="917">
                  <c:v>0.59099999999999997</c:v>
                </c:pt>
                <c:pt idx="918">
                  <c:v>0.57430000000000003</c:v>
                </c:pt>
                <c:pt idx="919">
                  <c:v>0.55879999999999996</c:v>
                </c:pt>
                <c:pt idx="920">
                  <c:v>0.55430000000000001</c:v>
                </c:pt>
                <c:pt idx="921">
                  <c:v>0.55069999999999997</c:v>
                </c:pt>
                <c:pt idx="922">
                  <c:v>0.55520000000000014</c:v>
                </c:pt>
                <c:pt idx="923">
                  <c:v>0.56210000000000004</c:v>
                </c:pt>
                <c:pt idx="924">
                  <c:v>0.56310000000000004</c:v>
                </c:pt>
                <c:pt idx="925">
                  <c:v>0.57580000000000009</c:v>
                </c:pt>
                <c:pt idx="926">
                  <c:v>0.60479999999999989</c:v>
                </c:pt>
                <c:pt idx="927">
                  <c:v>0.61080000000000012</c:v>
                </c:pt>
                <c:pt idx="928">
                  <c:v>0.60759999999999992</c:v>
                </c:pt>
                <c:pt idx="929">
                  <c:v>0.6090000000000001</c:v>
                </c:pt>
                <c:pt idx="930">
                  <c:v>0.60449999999999993</c:v>
                </c:pt>
                <c:pt idx="931">
                  <c:v>0.59840000000000004</c:v>
                </c:pt>
                <c:pt idx="932">
                  <c:v>0.59870000000000001</c:v>
                </c:pt>
                <c:pt idx="933">
                  <c:v>0.59729999999999994</c:v>
                </c:pt>
                <c:pt idx="934">
                  <c:v>0.57900000000000007</c:v>
                </c:pt>
                <c:pt idx="935">
                  <c:v>0.56419999999999992</c:v>
                </c:pt>
                <c:pt idx="936">
                  <c:v>0.5653999999999999</c:v>
                </c:pt>
                <c:pt idx="937">
                  <c:v>0.54960000000000009</c:v>
                </c:pt>
                <c:pt idx="938">
                  <c:v>0.54159999999999997</c:v>
                </c:pt>
                <c:pt idx="939">
                  <c:v>0.54530000000000001</c:v>
                </c:pt>
                <c:pt idx="940">
                  <c:v>0.53900000000000003</c:v>
                </c:pt>
                <c:pt idx="941">
                  <c:v>0.51889999999999992</c:v>
                </c:pt>
                <c:pt idx="942">
                  <c:v>0.52500000000000002</c:v>
                </c:pt>
                <c:pt idx="943">
                  <c:v>0.53180000000000005</c:v>
                </c:pt>
                <c:pt idx="944">
                  <c:v>0.53449999999999986</c:v>
                </c:pt>
                <c:pt idx="945">
                  <c:v>0.53389999999999982</c:v>
                </c:pt>
                <c:pt idx="946">
                  <c:v>0.52680000000000005</c:v>
                </c:pt>
                <c:pt idx="947">
                  <c:v>0.51360000000000017</c:v>
                </c:pt>
                <c:pt idx="948">
                  <c:v>0.51449999999999985</c:v>
                </c:pt>
                <c:pt idx="949">
                  <c:v>0.52360000000000018</c:v>
                </c:pt>
                <c:pt idx="950">
                  <c:v>0.52969999999999995</c:v>
                </c:pt>
                <c:pt idx="951">
                  <c:v>0.5403</c:v>
                </c:pt>
                <c:pt idx="952">
                  <c:v>0.54530000000000001</c:v>
                </c:pt>
                <c:pt idx="953">
                  <c:v>0.54539999999999988</c:v>
                </c:pt>
                <c:pt idx="954">
                  <c:v>0.56680000000000008</c:v>
                </c:pt>
                <c:pt idx="955">
                  <c:v>0.56999999999999995</c:v>
                </c:pt>
                <c:pt idx="956">
                  <c:v>0.55539999999999989</c:v>
                </c:pt>
                <c:pt idx="957">
                  <c:v>0.57550000000000012</c:v>
                </c:pt>
                <c:pt idx="958">
                  <c:v>0.57400000000000007</c:v>
                </c:pt>
                <c:pt idx="959">
                  <c:v>0.5694999999999999</c:v>
                </c:pt>
                <c:pt idx="960">
                  <c:v>0.56900000000000006</c:v>
                </c:pt>
                <c:pt idx="961">
                  <c:v>0.5806</c:v>
                </c:pt>
                <c:pt idx="962">
                  <c:v>0.59089999999999998</c:v>
                </c:pt>
                <c:pt idx="963">
                  <c:v>0.59830000000000017</c:v>
                </c:pt>
                <c:pt idx="964">
                  <c:v>0.60569999999999991</c:v>
                </c:pt>
                <c:pt idx="965">
                  <c:v>0.61659999999999993</c:v>
                </c:pt>
                <c:pt idx="966">
                  <c:v>0.61620000000000008</c:v>
                </c:pt>
                <c:pt idx="967">
                  <c:v>0.65249999999999997</c:v>
                </c:pt>
                <c:pt idx="968">
                  <c:v>0.66199999999999992</c:v>
                </c:pt>
                <c:pt idx="969">
                  <c:v>0.66860000000000008</c:v>
                </c:pt>
                <c:pt idx="970">
                  <c:v>0.66270000000000007</c:v>
                </c:pt>
                <c:pt idx="971">
                  <c:v>0.67</c:v>
                </c:pt>
                <c:pt idx="972">
                  <c:v>0.67789999999999995</c:v>
                </c:pt>
                <c:pt idx="973">
                  <c:v>0.66439999999999999</c:v>
                </c:pt>
                <c:pt idx="974">
                  <c:v>0.66919999999999991</c:v>
                </c:pt>
                <c:pt idx="975">
                  <c:v>0.6694</c:v>
                </c:pt>
                <c:pt idx="976">
                  <c:v>0.66749999999999998</c:v>
                </c:pt>
                <c:pt idx="977">
                  <c:v>0.68030000000000002</c:v>
                </c:pt>
                <c:pt idx="978">
                  <c:v>0.68720000000000003</c:v>
                </c:pt>
                <c:pt idx="979">
                  <c:v>0.68159999999999998</c:v>
                </c:pt>
                <c:pt idx="980">
                  <c:v>0.66810000000000003</c:v>
                </c:pt>
                <c:pt idx="981">
                  <c:v>0.67490000000000006</c:v>
                </c:pt>
                <c:pt idx="982">
                  <c:v>0.68449999999999989</c:v>
                </c:pt>
                <c:pt idx="983">
                  <c:v>0.68720000000000003</c:v>
                </c:pt>
                <c:pt idx="984">
                  <c:v>0.68430000000000002</c:v>
                </c:pt>
                <c:pt idx="985">
                  <c:v>0.66919999999999991</c:v>
                </c:pt>
                <c:pt idx="986">
                  <c:v>0.66009999999999991</c:v>
                </c:pt>
                <c:pt idx="987">
                  <c:v>0.66180000000000005</c:v>
                </c:pt>
                <c:pt idx="988">
                  <c:v>0.65849999999999997</c:v>
                </c:pt>
                <c:pt idx="989">
                  <c:v>0.66469999999999996</c:v>
                </c:pt>
                <c:pt idx="990">
                  <c:v>0.67770000000000008</c:v>
                </c:pt>
                <c:pt idx="991">
                  <c:v>0.69199999999999984</c:v>
                </c:pt>
                <c:pt idx="992">
                  <c:v>0.69270000000000009</c:v>
                </c:pt>
                <c:pt idx="993">
                  <c:v>0.7147</c:v>
                </c:pt>
                <c:pt idx="994">
                  <c:v>0.71770000000000012</c:v>
                </c:pt>
                <c:pt idx="995">
                  <c:v>0.71789999999999987</c:v>
                </c:pt>
                <c:pt idx="996">
                  <c:v>0.70750000000000002</c:v>
                </c:pt>
                <c:pt idx="997">
                  <c:v>0.6875</c:v>
                </c:pt>
                <c:pt idx="998">
                  <c:v>0.67180000000000006</c:v>
                </c:pt>
                <c:pt idx="999">
                  <c:v>0.65720000000000001</c:v>
                </c:pt>
                <c:pt idx="1000">
                  <c:v>0.64629999999999999</c:v>
                </c:pt>
                <c:pt idx="1001">
                  <c:v>0.63340000000000007</c:v>
                </c:pt>
                <c:pt idx="1002">
                  <c:v>0.6362000000000001</c:v>
                </c:pt>
                <c:pt idx="1003">
                  <c:v>0.6352000000000001</c:v>
                </c:pt>
                <c:pt idx="1004">
                  <c:v>0.63550000000000006</c:v>
                </c:pt>
                <c:pt idx="1005">
                  <c:v>0.64770000000000005</c:v>
                </c:pt>
                <c:pt idx="1006">
                  <c:v>0.63229999999999986</c:v>
                </c:pt>
                <c:pt idx="1007">
                  <c:v>0.63710000000000011</c:v>
                </c:pt>
                <c:pt idx="1008">
                  <c:v>0.64639999999999986</c:v>
                </c:pt>
                <c:pt idx="1009">
                  <c:v>0.65319999999999989</c:v>
                </c:pt>
                <c:pt idx="1010">
                  <c:v>0.64740000000000009</c:v>
                </c:pt>
                <c:pt idx="1011">
                  <c:v>0.65479999999999994</c:v>
                </c:pt>
                <c:pt idx="1012">
                  <c:v>0.6581999999999999</c:v>
                </c:pt>
                <c:pt idx="1013">
                  <c:v>0.66220000000000001</c:v>
                </c:pt>
                <c:pt idx="1014">
                  <c:v>0.6794</c:v>
                </c:pt>
                <c:pt idx="1015">
                  <c:v>0.6772999999999999</c:v>
                </c:pt>
                <c:pt idx="1016">
                  <c:v>0.69220000000000004</c:v>
                </c:pt>
                <c:pt idx="1017">
                  <c:v>0.68400000000000005</c:v>
                </c:pt>
                <c:pt idx="1018">
                  <c:v>0.6805000000000001</c:v>
                </c:pt>
                <c:pt idx="1019">
                  <c:v>0.64759999999999995</c:v>
                </c:pt>
                <c:pt idx="1020">
                  <c:v>0.62590000000000001</c:v>
                </c:pt>
                <c:pt idx="1021">
                  <c:v>0.61349999999999993</c:v>
                </c:pt>
                <c:pt idx="1022">
                  <c:v>0.5949000000000001</c:v>
                </c:pt>
                <c:pt idx="1023">
                  <c:v>0.5727000000000001</c:v>
                </c:pt>
                <c:pt idx="1024">
                  <c:v>0.57639999999999991</c:v>
                </c:pt>
                <c:pt idx="1025">
                  <c:v>0.5653999999999999</c:v>
                </c:pt>
                <c:pt idx="1026">
                  <c:v>0.5625</c:v>
                </c:pt>
                <c:pt idx="1027">
                  <c:v>0.54189999999999994</c:v>
                </c:pt>
                <c:pt idx="1028">
                  <c:v>0.51879999999999993</c:v>
                </c:pt>
                <c:pt idx="1029">
                  <c:v>0.52629999999999999</c:v>
                </c:pt>
                <c:pt idx="1030">
                  <c:v>0.49569999999999992</c:v>
                </c:pt>
                <c:pt idx="1031">
                  <c:v>0.55509999999999993</c:v>
                </c:pt>
                <c:pt idx="1032">
                  <c:v>0.53520000000000012</c:v>
                </c:pt>
                <c:pt idx="1033">
                  <c:v>0.54430000000000012</c:v>
                </c:pt>
                <c:pt idx="1034">
                  <c:v>0.52839999999999998</c:v>
                </c:pt>
                <c:pt idx="1035">
                  <c:v>0.50690000000000002</c:v>
                </c:pt>
                <c:pt idx="1036">
                  <c:v>0.51650000000000007</c:v>
                </c:pt>
                <c:pt idx="1037">
                  <c:v>0.51610000000000011</c:v>
                </c:pt>
                <c:pt idx="1038">
                  <c:v>0.52169999999999983</c:v>
                </c:pt>
                <c:pt idx="1039">
                  <c:v>0.49530000000000002</c:v>
                </c:pt>
                <c:pt idx="1040">
                  <c:v>0.48509999999999992</c:v>
                </c:pt>
                <c:pt idx="1041">
                  <c:v>0.48860000000000015</c:v>
                </c:pt>
                <c:pt idx="1042">
                  <c:v>0.50470000000000004</c:v>
                </c:pt>
                <c:pt idx="1043">
                  <c:v>0.51610000000000011</c:v>
                </c:pt>
                <c:pt idx="1044">
                  <c:v>0.52939999999999998</c:v>
                </c:pt>
                <c:pt idx="1045">
                  <c:v>0.52550000000000008</c:v>
                </c:pt>
                <c:pt idx="1046">
                  <c:v>0.53310000000000002</c:v>
                </c:pt>
                <c:pt idx="1047">
                  <c:v>0.53810000000000002</c:v>
                </c:pt>
                <c:pt idx="1048">
                  <c:v>0.5413</c:v>
                </c:pt>
                <c:pt idx="1049">
                  <c:v>0.52780000000000005</c:v>
                </c:pt>
                <c:pt idx="1050">
                  <c:v>0.50529999999999997</c:v>
                </c:pt>
                <c:pt idx="1051">
                  <c:v>0.52060000000000006</c:v>
                </c:pt>
                <c:pt idx="1052">
                  <c:v>0.54590000000000005</c:v>
                </c:pt>
                <c:pt idx="1053">
                  <c:v>0.54379999999999995</c:v>
                </c:pt>
                <c:pt idx="1054">
                  <c:v>0.56449999999999989</c:v>
                </c:pt>
                <c:pt idx="1055">
                  <c:v>0.5653999999999999</c:v>
                </c:pt>
                <c:pt idx="1056">
                  <c:v>0.55879999999999996</c:v>
                </c:pt>
                <c:pt idx="1057">
                  <c:v>0.5515000000000001</c:v>
                </c:pt>
                <c:pt idx="1058">
                  <c:v>0.55919999999999992</c:v>
                </c:pt>
                <c:pt idx="1059">
                  <c:v>0.55090000000000006</c:v>
                </c:pt>
                <c:pt idx="1060">
                  <c:v>0.5424000000000001</c:v>
                </c:pt>
                <c:pt idx="1061">
                  <c:v>0.54210000000000003</c:v>
                </c:pt>
                <c:pt idx="1062">
                  <c:v>0.53069999999999995</c:v>
                </c:pt>
                <c:pt idx="1063">
                  <c:v>0.50029999999999997</c:v>
                </c:pt>
                <c:pt idx="1064">
                  <c:v>0.51319999999999988</c:v>
                </c:pt>
                <c:pt idx="1065">
                  <c:v>0.52020000000000011</c:v>
                </c:pt>
                <c:pt idx="1066">
                  <c:v>0.52069999999999994</c:v>
                </c:pt>
                <c:pt idx="1067">
                  <c:v>0.54639999999999989</c:v>
                </c:pt>
                <c:pt idx="1068">
                  <c:v>0.56580000000000008</c:v>
                </c:pt>
                <c:pt idx="1069">
                  <c:v>0.55199999999999994</c:v>
                </c:pt>
                <c:pt idx="1070">
                  <c:v>0.54590000000000005</c:v>
                </c:pt>
                <c:pt idx="1071">
                  <c:v>0.54319999999999991</c:v>
                </c:pt>
                <c:pt idx="1072">
                  <c:v>0.55310000000000004</c:v>
                </c:pt>
                <c:pt idx="1073">
                  <c:v>0.57030000000000003</c:v>
                </c:pt>
                <c:pt idx="1074">
                  <c:v>0.58289999999999997</c:v>
                </c:pt>
                <c:pt idx="1075">
                  <c:v>0.59169999999999989</c:v>
                </c:pt>
                <c:pt idx="1076">
                  <c:v>0.58639999999999981</c:v>
                </c:pt>
                <c:pt idx="1077">
                  <c:v>0.5949000000000001</c:v>
                </c:pt>
                <c:pt idx="1078">
                  <c:v>0.58590000000000009</c:v>
                </c:pt>
                <c:pt idx="1079">
                  <c:v>0.59120000000000006</c:v>
                </c:pt>
                <c:pt idx="1080">
                  <c:v>0.60449999999999993</c:v>
                </c:pt>
                <c:pt idx="1081">
                  <c:v>0.61669999999999991</c:v>
                </c:pt>
                <c:pt idx="1082">
                  <c:v>0.59699999999999986</c:v>
                </c:pt>
                <c:pt idx="1083">
                  <c:v>0.59729999999999994</c:v>
                </c:pt>
                <c:pt idx="1084">
                  <c:v>0.60120000000000007</c:v>
                </c:pt>
                <c:pt idx="1085">
                  <c:v>0.60159999999999991</c:v>
                </c:pt>
                <c:pt idx="1086">
                  <c:v>0.60400000000000009</c:v>
                </c:pt>
                <c:pt idx="1087">
                  <c:v>0.61529999999999996</c:v>
                </c:pt>
                <c:pt idx="1088">
                  <c:v>0.60819999999999996</c:v>
                </c:pt>
                <c:pt idx="1089">
                  <c:v>0.62479999999999991</c:v>
                </c:pt>
                <c:pt idx="1090">
                  <c:v>0.63550000000000006</c:v>
                </c:pt>
                <c:pt idx="1091">
                  <c:v>0.63050000000000006</c:v>
                </c:pt>
                <c:pt idx="1092">
                  <c:v>0.62250000000000005</c:v>
                </c:pt>
                <c:pt idx="1093">
                  <c:v>0.60449999999999993</c:v>
                </c:pt>
                <c:pt idx="1094">
                  <c:v>0.60499999999999998</c:v>
                </c:pt>
                <c:pt idx="1095">
                  <c:v>0.59759999999999991</c:v>
                </c:pt>
                <c:pt idx="1096">
                  <c:v>0.57499999999999996</c:v>
                </c:pt>
                <c:pt idx="1097">
                  <c:v>0.57430000000000003</c:v>
                </c:pt>
                <c:pt idx="1098">
                  <c:v>0.56009999999999993</c:v>
                </c:pt>
                <c:pt idx="1099">
                  <c:v>0.56789999999999996</c:v>
                </c:pt>
                <c:pt idx="1100">
                  <c:v>0.57150000000000001</c:v>
                </c:pt>
                <c:pt idx="1101">
                  <c:v>0.57680000000000009</c:v>
                </c:pt>
                <c:pt idx="1102">
                  <c:v>0.58849999999999991</c:v>
                </c:pt>
                <c:pt idx="1103">
                  <c:v>0.58750000000000002</c:v>
                </c:pt>
                <c:pt idx="1104">
                  <c:v>0.58530000000000004</c:v>
                </c:pt>
                <c:pt idx="1105">
                  <c:v>0.58430000000000004</c:v>
                </c:pt>
                <c:pt idx="1106">
                  <c:v>0.59629999999999994</c:v>
                </c:pt>
                <c:pt idx="1107">
                  <c:v>0.59069999999999989</c:v>
                </c:pt>
                <c:pt idx="1108">
                  <c:v>0.57879999999999998</c:v>
                </c:pt>
                <c:pt idx="1109">
                  <c:v>0.56999999999999995</c:v>
                </c:pt>
                <c:pt idx="1110">
                  <c:v>0.56819999999999993</c:v>
                </c:pt>
                <c:pt idx="1111">
                  <c:v>0.54349999999999998</c:v>
                </c:pt>
                <c:pt idx="1112">
                  <c:v>0.54590000000000005</c:v>
                </c:pt>
                <c:pt idx="1113">
                  <c:v>0.55590000000000006</c:v>
                </c:pt>
                <c:pt idx="1114">
                  <c:v>0.55699999999999994</c:v>
                </c:pt>
                <c:pt idx="1115">
                  <c:v>0.5744999999999999</c:v>
                </c:pt>
                <c:pt idx="1116">
                  <c:v>0.57150000000000001</c:v>
                </c:pt>
                <c:pt idx="1117">
                  <c:v>0.5806</c:v>
                </c:pt>
                <c:pt idx="1118">
                  <c:v>0.59889999999999988</c:v>
                </c:pt>
                <c:pt idx="1119">
                  <c:v>0.59830000000000017</c:v>
                </c:pt>
                <c:pt idx="1120">
                  <c:v>0.60039999999999993</c:v>
                </c:pt>
                <c:pt idx="1121">
                  <c:v>0.60309999999999997</c:v>
                </c:pt>
                <c:pt idx="1122">
                  <c:v>0.60099999999999998</c:v>
                </c:pt>
                <c:pt idx="1123">
                  <c:v>0.60340000000000005</c:v>
                </c:pt>
                <c:pt idx="1124">
                  <c:v>0.61669999999999991</c:v>
                </c:pt>
                <c:pt idx="1125">
                  <c:v>0.62270000000000014</c:v>
                </c:pt>
                <c:pt idx="1126">
                  <c:v>0.61370000000000002</c:v>
                </c:pt>
                <c:pt idx="1127">
                  <c:v>0.62569999999999992</c:v>
                </c:pt>
                <c:pt idx="1128">
                  <c:v>0.63249999999999995</c:v>
                </c:pt>
                <c:pt idx="1129">
                  <c:v>0.63129999999999997</c:v>
                </c:pt>
                <c:pt idx="1130">
                  <c:v>0.62240000000000006</c:v>
                </c:pt>
                <c:pt idx="1131">
                  <c:v>0.64550000000000007</c:v>
                </c:pt>
                <c:pt idx="1132">
                  <c:v>0.63969999999999994</c:v>
                </c:pt>
                <c:pt idx="1133">
                  <c:v>0.63819999999999988</c:v>
                </c:pt>
                <c:pt idx="1134">
                  <c:v>0.63120000000000009</c:v>
                </c:pt>
                <c:pt idx="1135">
                  <c:v>0.62009999999999987</c:v>
                </c:pt>
                <c:pt idx="1136">
                  <c:v>0.64419999999999988</c:v>
                </c:pt>
                <c:pt idx="1137">
                  <c:v>0.64819999999999989</c:v>
                </c:pt>
                <c:pt idx="1138">
                  <c:v>0.65800000000000014</c:v>
                </c:pt>
                <c:pt idx="1139">
                  <c:v>0.65669999999999984</c:v>
                </c:pt>
                <c:pt idx="1140">
                  <c:v>0.65169999999999983</c:v>
                </c:pt>
                <c:pt idx="1141">
                  <c:v>0.65930000000000011</c:v>
                </c:pt>
                <c:pt idx="1142">
                  <c:v>0.64270000000000005</c:v>
                </c:pt>
                <c:pt idx="1143">
                  <c:v>0.63780000000000003</c:v>
                </c:pt>
                <c:pt idx="1144">
                  <c:v>0.62360000000000015</c:v>
                </c:pt>
                <c:pt idx="1145">
                  <c:v>0.62560000000000004</c:v>
                </c:pt>
                <c:pt idx="1146">
                  <c:v>0.63289999999999991</c:v>
                </c:pt>
                <c:pt idx="1147">
                  <c:v>0.62620000000000009</c:v>
                </c:pt>
                <c:pt idx="1148">
                  <c:v>0.62539999999999996</c:v>
                </c:pt>
                <c:pt idx="1149">
                  <c:v>0.63090000000000002</c:v>
                </c:pt>
                <c:pt idx="1150">
                  <c:v>0.6409999999999999</c:v>
                </c:pt>
                <c:pt idx="1151">
                  <c:v>0.64580000000000015</c:v>
                </c:pt>
                <c:pt idx="1152">
                  <c:v>0.63789999999999991</c:v>
                </c:pt>
                <c:pt idx="1153">
                  <c:v>0.63460000000000005</c:v>
                </c:pt>
                <c:pt idx="1154">
                  <c:v>0.63389999999999991</c:v>
                </c:pt>
                <c:pt idx="1155">
                  <c:v>0.63259999999999994</c:v>
                </c:pt>
                <c:pt idx="1156">
                  <c:v>0.63330000000000009</c:v>
                </c:pt>
                <c:pt idx="1157">
                  <c:v>0.63470000000000004</c:v>
                </c:pt>
                <c:pt idx="1158">
                  <c:v>0.61669999999999991</c:v>
                </c:pt>
                <c:pt idx="1159">
                  <c:v>0.58990000000000009</c:v>
                </c:pt>
                <c:pt idx="1160">
                  <c:v>0.59229999999999994</c:v>
                </c:pt>
                <c:pt idx="1161">
                  <c:v>0.59699999999999986</c:v>
                </c:pt>
                <c:pt idx="1162">
                  <c:v>0.58189999999999997</c:v>
                </c:pt>
                <c:pt idx="1163">
                  <c:v>0.58189999999999997</c:v>
                </c:pt>
                <c:pt idx="1164">
                  <c:v>0.5744999999999999</c:v>
                </c:pt>
                <c:pt idx="1165">
                  <c:v>0.57580000000000009</c:v>
                </c:pt>
                <c:pt idx="1166">
                  <c:v>0.58030000000000004</c:v>
                </c:pt>
                <c:pt idx="1167">
                  <c:v>0.60470000000000002</c:v>
                </c:pt>
                <c:pt idx="1168">
                  <c:v>0.60449999999999993</c:v>
                </c:pt>
                <c:pt idx="1169">
                  <c:v>0.60789999999999988</c:v>
                </c:pt>
                <c:pt idx="1170">
                  <c:v>0.6137999999999999</c:v>
                </c:pt>
                <c:pt idx="1171">
                  <c:v>0.60370000000000001</c:v>
                </c:pt>
                <c:pt idx="1172">
                  <c:v>0.60449999999999993</c:v>
                </c:pt>
                <c:pt idx="1173">
                  <c:v>0.60919999999999985</c:v>
                </c:pt>
                <c:pt idx="1174">
                  <c:v>0.60650000000000004</c:v>
                </c:pt>
                <c:pt idx="1175">
                  <c:v>0.59139999999999981</c:v>
                </c:pt>
                <c:pt idx="1176">
                  <c:v>0.59089999999999998</c:v>
                </c:pt>
                <c:pt idx="1177">
                  <c:v>0.59229999999999994</c:v>
                </c:pt>
                <c:pt idx="1178">
                  <c:v>0.59470000000000001</c:v>
                </c:pt>
                <c:pt idx="1179">
                  <c:v>0.61560000000000004</c:v>
                </c:pt>
                <c:pt idx="1180">
                  <c:v>0.62650000000000006</c:v>
                </c:pt>
                <c:pt idx="1181">
                  <c:v>0.63439999999999996</c:v>
                </c:pt>
                <c:pt idx="1182">
                  <c:v>0.62960000000000005</c:v>
                </c:pt>
                <c:pt idx="1183">
                  <c:v>0.63629999999999998</c:v>
                </c:pt>
                <c:pt idx="1184">
                  <c:v>0.65139999999999987</c:v>
                </c:pt>
                <c:pt idx="1185">
                  <c:v>0.64270000000000005</c:v>
                </c:pt>
                <c:pt idx="1186">
                  <c:v>0.6409999999999999</c:v>
                </c:pt>
                <c:pt idx="1187">
                  <c:v>0.63919999999999988</c:v>
                </c:pt>
                <c:pt idx="1188">
                  <c:v>0.63069999999999993</c:v>
                </c:pt>
                <c:pt idx="1189">
                  <c:v>0.63099999999999989</c:v>
                </c:pt>
                <c:pt idx="1190">
                  <c:v>0.63180000000000003</c:v>
                </c:pt>
                <c:pt idx="1191">
                  <c:v>0.63919999999999988</c:v>
                </c:pt>
                <c:pt idx="1192">
                  <c:v>0.64800000000000013</c:v>
                </c:pt>
                <c:pt idx="1193">
                  <c:v>0.63919999999999988</c:v>
                </c:pt>
                <c:pt idx="1194">
                  <c:v>0.63229999999999986</c:v>
                </c:pt>
                <c:pt idx="1195">
                  <c:v>0.64210000000000012</c:v>
                </c:pt>
                <c:pt idx="1196">
                  <c:v>0.65060000000000007</c:v>
                </c:pt>
                <c:pt idx="1197">
                  <c:v>0.65240000000000009</c:v>
                </c:pt>
                <c:pt idx="1198">
                  <c:v>0.63759999999999994</c:v>
                </c:pt>
                <c:pt idx="1199">
                  <c:v>0.63919999999999988</c:v>
                </c:pt>
                <c:pt idx="1200">
                  <c:v>0.64469999999999994</c:v>
                </c:pt>
                <c:pt idx="1201">
                  <c:v>0.66379999999999995</c:v>
                </c:pt>
                <c:pt idx="1202">
                  <c:v>0.67740000000000011</c:v>
                </c:pt>
                <c:pt idx="1203">
                  <c:v>0.67310000000000003</c:v>
                </c:pt>
                <c:pt idx="1204">
                  <c:v>0.66409999999999991</c:v>
                </c:pt>
                <c:pt idx="1205">
                  <c:v>0.64879999999999993</c:v>
                </c:pt>
                <c:pt idx="1206">
                  <c:v>0.64289999999999992</c:v>
                </c:pt>
                <c:pt idx="1207">
                  <c:v>0.64960000000000007</c:v>
                </c:pt>
                <c:pt idx="1208">
                  <c:v>0.63500000000000001</c:v>
                </c:pt>
                <c:pt idx="1209">
                  <c:v>0.63280000000000003</c:v>
                </c:pt>
                <c:pt idx="1210">
                  <c:v>0.63150000000000006</c:v>
                </c:pt>
                <c:pt idx="1211">
                  <c:v>0.63490000000000013</c:v>
                </c:pt>
                <c:pt idx="1212">
                  <c:v>0.63120000000000009</c:v>
                </c:pt>
                <c:pt idx="1213">
                  <c:v>0.63729999999999987</c:v>
                </c:pt>
                <c:pt idx="1214">
                  <c:v>0.6550999999999999</c:v>
                </c:pt>
                <c:pt idx="1215">
                  <c:v>0.65539999999999987</c:v>
                </c:pt>
                <c:pt idx="1216">
                  <c:v>0.65539999999999987</c:v>
                </c:pt>
                <c:pt idx="1217">
                  <c:v>0.65620000000000001</c:v>
                </c:pt>
                <c:pt idx="1218">
                  <c:v>0.66680000000000006</c:v>
                </c:pt>
                <c:pt idx="1219">
                  <c:v>0.67259999999999986</c:v>
                </c:pt>
                <c:pt idx="1220">
                  <c:v>0.6715000000000001</c:v>
                </c:pt>
                <c:pt idx="1221">
                  <c:v>0.6705000000000001</c:v>
                </c:pt>
                <c:pt idx="1222">
                  <c:v>0.67469999999999997</c:v>
                </c:pt>
                <c:pt idx="1223">
                  <c:v>0.69639999999999991</c:v>
                </c:pt>
                <c:pt idx="1224">
                  <c:v>0.70169999999999988</c:v>
                </c:pt>
                <c:pt idx="1225">
                  <c:v>0.69379999999999997</c:v>
                </c:pt>
                <c:pt idx="1226">
                  <c:v>0.70840000000000003</c:v>
                </c:pt>
                <c:pt idx="1227">
                  <c:v>0.72479999999999989</c:v>
                </c:pt>
                <c:pt idx="1228">
                  <c:v>0.72639999999999982</c:v>
                </c:pt>
                <c:pt idx="1229">
                  <c:v>0.73809999999999998</c:v>
                </c:pt>
                <c:pt idx="1230">
                  <c:v>0.73550000000000015</c:v>
                </c:pt>
                <c:pt idx="1231">
                  <c:v>0.73889999999999989</c:v>
                </c:pt>
                <c:pt idx="1232">
                  <c:v>0.74740000000000006</c:v>
                </c:pt>
                <c:pt idx="1233">
                  <c:v>0.74870000000000003</c:v>
                </c:pt>
                <c:pt idx="1234">
                  <c:v>0.75</c:v>
                </c:pt>
                <c:pt idx="1235">
                  <c:v>0.74419999999999986</c:v>
                </c:pt>
                <c:pt idx="1236">
                  <c:v>0.74370000000000003</c:v>
                </c:pt>
                <c:pt idx="1237">
                  <c:v>0.75240000000000007</c:v>
                </c:pt>
                <c:pt idx="1238">
                  <c:v>0.75050000000000017</c:v>
                </c:pt>
                <c:pt idx="1239">
                  <c:v>0.75050000000000017</c:v>
                </c:pt>
                <c:pt idx="1240">
                  <c:v>0.75050000000000017</c:v>
                </c:pt>
                <c:pt idx="1241">
                  <c:v>0.75529999999999997</c:v>
                </c:pt>
                <c:pt idx="1242">
                  <c:v>0.72509999999999986</c:v>
                </c:pt>
                <c:pt idx="1243">
                  <c:v>0.70840000000000003</c:v>
                </c:pt>
                <c:pt idx="1244">
                  <c:v>0.71560000000000001</c:v>
                </c:pt>
                <c:pt idx="1245">
                  <c:v>0.72860000000000014</c:v>
                </c:pt>
                <c:pt idx="1246">
                  <c:v>0.73680000000000012</c:v>
                </c:pt>
                <c:pt idx="1247">
                  <c:v>0.72620000000000007</c:v>
                </c:pt>
                <c:pt idx="1248">
                  <c:v>0.73120000000000007</c:v>
                </c:pt>
                <c:pt idx="1249">
                  <c:v>0.73169999999999991</c:v>
                </c:pt>
                <c:pt idx="1250">
                  <c:v>0.74629999999999996</c:v>
                </c:pt>
                <c:pt idx="1251">
                  <c:v>0.74759999999999993</c:v>
                </c:pt>
                <c:pt idx="1252">
                  <c:v>0.73409999999999997</c:v>
                </c:pt>
                <c:pt idx="1253">
                  <c:v>0.73860000000000015</c:v>
                </c:pt>
                <c:pt idx="1254">
                  <c:v>0.77439999999999998</c:v>
                </c:pt>
                <c:pt idx="1255">
                  <c:v>0.77379999999999993</c:v>
                </c:pt>
                <c:pt idx="1256">
                  <c:v>0.76</c:v>
                </c:pt>
                <c:pt idx="1257">
                  <c:v>0.76110000000000011</c:v>
                </c:pt>
                <c:pt idx="1258">
                  <c:v>0.76560000000000006</c:v>
                </c:pt>
                <c:pt idx="1259">
                  <c:v>0.76960000000000006</c:v>
                </c:pt>
                <c:pt idx="1260">
                  <c:v>0.75529999999999997</c:v>
                </c:pt>
                <c:pt idx="1261">
                  <c:v>0.74309999999999998</c:v>
                </c:pt>
                <c:pt idx="1262">
                  <c:v>0.75960000000000005</c:v>
                </c:pt>
                <c:pt idx="1263">
                  <c:v>0.75960000000000005</c:v>
                </c:pt>
                <c:pt idx="1264">
                  <c:v>0.76889999999999992</c:v>
                </c:pt>
                <c:pt idx="1265">
                  <c:v>0.78659999999999997</c:v>
                </c:pt>
                <c:pt idx="1266">
                  <c:v>0.76430000000000009</c:v>
                </c:pt>
                <c:pt idx="1267">
                  <c:v>0.71210000000000007</c:v>
                </c:pt>
                <c:pt idx="1268">
                  <c:v>0.69080000000000008</c:v>
                </c:pt>
                <c:pt idx="1269">
                  <c:v>0.68669999999999987</c:v>
                </c:pt>
                <c:pt idx="1270">
                  <c:v>0.67770000000000008</c:v>
                </c:pt>
                <c:pt idx="1271">
                  <c:v>0.65960000000000008</c:v>
                </c:pt>
                <c:pt idx="1272">
                  <c:v>0.65689999999999993</c:v>
                </c:pt>
                <c:pt idx="1273">
                  <c:v>0.66009999999999991</c:v>
                </c:pt>
                <c:pt idx="1274">
                  <c:v>0.66360000000000019</c:v>
                </c:pt>
                <c:pt idx="1275">
                  <c:v>0.63129999999999997</c:v>
                </c:pt>
                <c:pt idx="1276">
                  <c:v>0.61710000000000009</c:v>
                </c:pt>
                <c:pt idx="1277">
                  <c:v>0.61009999999999986</c:v>
                </c:pt>
                <c:pt idx="1278">
                  <c:v>0.61270000000000013</c:v>
                </c:pt>
                <c:pt idx="1279">
                  <c:v>0.60569999999999991</c:v>
                </c:pt>
                <c:pt idx="1280">
                  <c:v>0.6147999999999999</c:v>
                </c:pt>
                <c:pt idx="1281">
                  <c:v>0.61710000000000009</c:v>
                </c:pt>
                <c:pt idx="1282">
                  <c:v>0.64849999999999997</c:v>
                </c:pt>
                <c:pt idx="1283">
                  <c:v>0.63490000000000013</c:v>
                </c:pt>
                <c:pt idx="1284">
                  <c:v>0.64690000000000003</c:v>
                </c:pt>
                <c:pt idx="1285">
                  <c:v>0.64599999999999991</c:v>
                </c:pt>
                <c:pt idx="1286">
                  <c:v>0.63490000000000013</c:v>
                </c:pt>
                <c:pt idx="1287">
                  <c:v>0.62490000000000012</c:v>
                </c:pt>
                <c:pt idx="1288">
                  <c:v>0.60360000000000014</c:v>
                </c:pt>
                <c:pt idx="1289">
                  <c:v>0.61050000000000015</c:v>
                </c:pt>
                <c:pt idx="1290">
                  <c:v>0.62990000000000013</c:v>
                </c:pt>
                <c:pt idx="1291">
                  <c:v>0.66199999999999992</c:v>
                </c:pt>
                <c:pt idx="1292">
                  <c:v>0.65289999999999992</c:v>
                </c:pt>
                <c:pt idx="1293">
                  <c:v>0.66009999999999991</c:v>
                </c:pt>
                <c:pt idx="1294">
                  <c:v>0.67199999999999993</c:v>
                </c:pt>
                <c:pt idx="1295">
                  <c:v>0.66650000000000009</c:v>
                </c:pt>
                <c:pt idx="1296">
                  <c:v>0.67360000000000009</c:v>
                </c:pt>
                <c:pt idx="1297">
                  <c:v>0.66490000000000005</c:v>
                </c:pt>
                <c:pt idx="1298">
                  <c:v>0.66810000000000003</c:v>
                </c:pt>
                <c:pt idx="1299">
                  <c:v>0.68059999999999998</c:v>
                </c:pt>
                <c:pt idx="1300">
                  <c:v>0.71479999999999988</c:v>
                </c:pt>
                <c:pt idx="1301">
                  <c:v>0.70810000000000006</c:v>
                </c:pt>
                <c:pt idx="1302">
                  <c:v>0.71439999999999992</c:v>
                </c:pt>
                <c:pt idx="1303">
                  <c:v>0.71499999999999997</c:v>
                </c:pt>
                <c:pt idx="1304">
                  <c:v>0.70460000000000012</c:v>
                </c:pt>
                <c:pt idx="1305">
                  <c:v>0.69930000000000003</c:v>
                </c:pt>
                <c:pt idx="1306">
                  <c:v>0.7147</c:v>
                </c:pt>
                <c:pt idx="1307">
                  <c:v>0.72210000000000008</c:v>
                </c:pt>
                <c:pt idx="1308">
                  <c:v>0.73409999999999997</c:v>
                </c:pt>
                <c:pt idx="1309">
                  <c:v>0.72639999999999982</c:v>
                </c:pt>
                <c:pt idx="1310">
                  <c:v>0.7288</c:v>
                </c:pt>
                <c:pt idx="1311">
                  <c:v>0.72589999999999999</c:v>
                </c:pt>
                <c:pt idx="1312">
                  <c:v>0.72639999999999982</c:v>
                </c:pt>
                <c:pt idx="1313">
                  <c:v>0.7288</c:v>
                </c:pt>
                <c:pt idx="1314">
                  <c:v>0.7488999999999999</c:v>
                </c:pt>
                <c:pt idx="1315">
                  <c:v>0.75550000000000006</c:v>
                </c:pt>
                <c:pt idx="1316">
                  <c:v>0.73889999999999989</c:v>
                </c:pt>
                <c:pt idx="1317">
                  <c:v>0.73729999999999984</c:v>
                </c:pt>
                <c:pt idx="1318">
                  <c:v>0.73830000000000018</c:v>
                </c:pt>
                <c:pt idx="1319">
                  <c:v>0.72750000000000004</c:v>
                </c:pt>
                <c:pt idx="1320">
                  <c:v>0.72860000000000014</c:v>
                </c:pt>
                <c:pt idx="1321">
                  <c:v>0.73060000000000003</c:v>
                </c:pt>
                <c:pt idx="1322">
                  <c:v>0.73349999999999993</c:v>
                </c:pt>
                <c:pt idx="1323">
                  <c:v>0.73150000000000004</c:v>
                </c:pt>
                <c:pt idx="1324">
                  <c:v>0.73309999999999997</c:v>
                </c:pt>
                <c:pt idx="1325">
                  <c:v>0.69810000000000005</c:v>
                </c:pt>
                <c:pt idx="1326">
                  <c:v>0.68949999999999989</c:v>
                </c:pt>
                <c:pt idx="1327">
                  <c:v>0.71030000000000004</c:v>
                </c:pt>
                <c:pt idx="1328">
                  <c:v>0.71499999999999997</c:v>
                </c:pt>
                <c:pt idx="1329">
                  <c:v>0.74939999999999996</c:v>
                </c:pt>
                <c:pt idx="1330">
                  <c:v>0.75099999999999989</c:v>
                </c:pt>
                <c:pt idx="1331">
                  <c:v>0.76449999999999985</c:v>
                </c:pt>
                <c:pt idx="1332">
                  <c:v>0.76490000000000014</c:v>
                </c:pt>
                <c:pt idx="1333">
                  <c:v>0.77229999999999988</c:v>
                </c:pt>
                <c:pt idx="1334">
                  <c:v>0.78449999999999986</c:v>
                </c:pt>
                <c:pt idx="1335">
                  <c:v>0.78310000000000002</c:v>
                </c:pt>
                <c:pt idx="1336">
                  <c:v>0.77749999999999997</c:v>
                </c:pt>
                <c:pt idx="1337">
                  <c:v>0.78339999999999999</c:v>
                </c:pt>
                <c:pt idx="1338">
                  <c:v>0.79990000000000006</c:v>
                </c:pt>
                <c:pt idx="1339">
                  <c:v>0.79050000000000009</c:v>
                </c:pt>
                <c:pt idx="1340">
                  <c:v>0.82150000000000001</c:v>
                </c:pt>
                <c:pt idx="1341">
                  <c:v>0.8256</c:v>
                </c:pt>
                <c:pt idx="1342">
                  <c:v>0.82419999999999982</c:v>
                </c:pt>
                <c:pt idx="1343">
                  <c:v>0.84409999999999996</c:v>
                </c:pt>
                <c:pt idx="1344">
                  <c:v>0.83160000000000001</c:v>
                </c:pt>
                <c:pt idx="1345">
                  <c:v>0.84970000000000001</c:v>
                </c:pt>
                <c:pt idx="1346">
                  <c:v>0.83300000000000007</c:v>
                </c:pt>
                <c:pt idx="1347">
                  <c:v>0.84840000000000004</c:v>
                </c:pt>
                <c:pt idx="1348">
                  <c:v>0.83639999999999981</c:v>
                </c:pt>
                <c:pt idx="1349">
                  <c:v>0.84099999999999997</c:v>
                </c:pt>
                <c:pt idx="1350">
                  <c:v>0.85809999999999997</c:v>
                </c:pt>
                <c:pt idx="1351">
                  <c:v>0.86710000000000009</c:v>
                </c:pt>
                <c:pt idx="1352">
                  <c:v>0.89389999999999992</c:v>
                </c:pt>
                <c:pt idx="1353">
                  <c:v>0.88050000000000006</c:v>
                </c:pt>
                <c:pt idx="1354">
                  <c:v>0.8931</c:v>
                </c:pt>
                <c:pt idx="1355">
                  <c:v>0.90169999999999983</c:v>
                </c:pt>
                <c:pt idx="1356">
                  <c:v>0.87409999999999999</c:v>
                </c:pt>
                <c:pt idx="1357">
                  <c:v>0.85309999999999997</c:v>
                </c:pt>
                <c:pt idx="1358">
                  <c:v>0.84009999999999996</c:v>
                </c:pt>
                <c:pt idx="1359">
                  <c:v>0.87009999999999987</c:v>
                </c:pt>
                <c:pt idx="1360">
                  <c:v>0.85099999999999998</c:v>
                </c:pt>
                <c:pt idx="1361">
                  <c:v>0.84710000000000008</c:v>
                </c:pt>
                <c:pt idx="1362">
                  <c:v>0.81969999999999998</c:v>
                </c:pt>
                <c:pt idx="1363">
                  <c:v>0.83009999999999995</c:v>
                </c:pt>
                <c:pt idx="1364">
                  <c:v>0.8044</c:v>
                </c:pt>
                <c:pt idx="1365">
                  <c:v>0.80389999999999984</c:v>
                </c:pt>
                <c:pt idx="1366">
                  <c:v>0.82499999999999996</c:v>
                </c:pt>
                <c:pt idx="1367">
                  <c:v>0.80639999999999989</c:v>
                </c:pt>
                <c:pt idx="1368">
                  <c:v>0.81090000000000007</c:v>
                </c:pt>
                <c:pt idx="1369">
                  <c:v>0.78439999999999999</c:v>
                </c:pt>
                <c:pt idx="1370">
                  <c:v>0.74449999999999994</c:v>
                </c:pt>
                <c:pt idx="1371">
                  <c:v>0.71639999999999981</c:v>
                </c:pt>
                <c:pt idx="1372">
                  <c:v>0.71020000000000005</c:v>
                </c:pt>
                <c:pt idx="1373">
                  <c:v>0.73060000000000003</c:v>
                </c:pt>
                <c:pt idx="1374">
                  <c:v>0.71599999999999997</c:v>
                </c:pt>
                <c:pt idx="1375">
                  <c:v>0.69590000000000007</c:v>
                </c:pt>
                <c:pt idx="1376">
                  <c:v>0.69279999999999997</c:v>
                </c:pt>
                <c:pt idx="1377">
                  <c:v>0.64190000000000003</c:v>
                </c:pt>
                <c:pt idx="1378">
                  <c:v>0.6715000000000001</c:v>
                </c:pt>
                <c:pt idx="1379">
                  <c:v>0.67490000000000006</c:v>
                </c:pt>
                <c:pt idx="1380">
                  <c:v>0.65569999999999995</c:v>
                </c:pt>
                <c:pt idx="1381">
                  <c:v>0.64270000000000005</c:v>
                </c:pt>
                <c:pt idx="1382">
                  <c:v>0.59409999999999996</c:v>
                </c:pt>
                <c:pt idx="1383">
                  <c:v>0.5925999999999999</c:v>
                </c:pt>
                <c:pt idx="1384">
                  <c:v>0.58449999999999991</c:v>
                </c:pt>
                <c:pt idx="1385">
                  <c:v>0.57710000000000006</c:v>
                </c:pt>
                <c:pt idx="1386">
                  <c:v>0.61659999999999993</c:v>
                </c:pt>
                <c:pt idx="1387">
                  <c:v>0.63919999999999988</c:v>
                </c:pt>
                <c:pt idx="1388">
                  <c:v>0.64069999999999994</c:v>
                </c:pt>
                <c:pt idx="1389">
                  <c:v>0.64870000000000005</c:v>
                </c:pt>
                <c:pt idx="1390">
                  <c:v>0.6402000000000001</c:v>
                </c:pt>
                <c:pt idx="1391">
                  <c:v>0.60870000000000002</c:v>
                </c:pt>
                <c:pt idx="1392">
                  <c:v>0.62490000000000012</c:v>
                </c:pt>
                <c:pt idx="1393">
                  <c:v>0.65560000000000007</c:v>
                </c:pt>
                <c:pt idx="1394">
                  <c:v>0.67120000000000002</c:v>
                </c:pt>
                <c:pt idx="1395">
                  <c:v>0.66650000000000009</c:v>
                </c:pt>
                <c:pt idx="1396">
                  <c:v>0.65129999999999999</c:v>
                </c:pt>
                <c:pt idx="1397">
                  <c:v>0.64789999999999992</c:v>
                </c:pt>
                <c:pt idx="1398">
                  <c:v>0.63039999999999996</c:v>
                </c:pt>
                <c:pt idx="1399">
                  <c:v>0.62250000000000005</c:v>
                </c:pt>
                <c:pt idx="1400">
                  <c:v>0.61449999999999994</c:v>
                </c:pt>
                <c:pt idx="1401">
                  <c:v>0.60240000000000005</c:v>
                </c:pt>
                <c:pt idx="1402">
                  <c:v>0.66069999999999995</c:v>
                </c:pt>
                <c:pt idx="1403">
                  <c:v>0.66550000000000009</c:v>
                </c:pt>
                <c:pt idx="1404">
                  <c:v>0.6762999999999999</c:v>
                </c:pt>
                <c:pt idx="1405">
                  <c:v>0.68849999999999989</c:v>
                </c:pt>
                <c:pt idx="1406">
                  <c:v>0.69620000000000004</c:v>
                </c:pt>
                <c:pt idx="1407">
                  <c:v>0.69969999999999999</c:v>
                </c:pt>
                <c:pt idx="1408">
                  <c:v>0.70660000000000001</c:v>
                </c:pt>
                <c:pt idx="1409">
                  <c:v>0.69330000000000014</c:v>
                </c:pt>
                <c:pt idx="1410">
                  <c:v>0.69520000000000015</c:v>
                </c:pt>
                <c:pt idx="1411">
                  <c:v>0.70810000000000006</c:v>
                </c:pt>
                <c:pt idx="1412">
                  <c:v>0.70599999999999996</c:v>
                </c:pt>
                <c:pt idx="1413">
                  <c:v>0.72089999999999999</c:v>
                </c:pt>
                <c:pt idx="1414">
                  <c:v>0.70409999999999995</c:v>
                </c:pt>
                <c:pt idx="1415">
                  <c:v>0.68139999999999989</c:v>
                </c:pt>
                <c:pt idx="1416">
                  <c:v>0.68240000000000012</c:v>
                </c:pt>
                <c:pt idx="1417">
                  <c:v>0.70680000000000009</c:v>
                </c:pt>
                <c:pt idx="1418">
                  <c:v>0.71560000000000001</c:v>
                </c:pt>
                <c:pt idx="1419">
                  <c:v>0.71789999999999987</c:v>
                </c:pt>
                <c:pt idx="1420">
                  <c:v>0.72370000000000001</c:v>
                </c:pt>
                <c:pt idx="1421">
                  <c:v>0.7288</c:v>
                </c:pt>
                <c:pt idx="1422">
                  <c:v>0.72800000000000009</c:v>
                </c:pt>
                <c:pt idx="1423">
                  <c:v>0.72960000000000003</c:v>
                </c:pt>
                <c:pt idx="1424">
                  <c:v>0.75029999999999997</c:v>
                </c:pt>
                <c:pt idx="1425">
                  <c:v>0.7762</c:v>
                </c:pt>
                <c:pt idx="1426">
                  <c:v>0.78870000000000007</c:v>
                </c:pt>
                <c:pt idx="1427">
                  <c:v>0.79930000000000012</c:v>
                </c:pt>
                <c:pt idx="1428">
                  <c:v>0.77060000000000006</c:v>
                </c:pt>
                <c:pt idx="1429">
                  <c:v>0.78610000000000013</c:v>
                </c:pt>
                <c:pt idx="1430">
                  <c:v>0.77839999999999998</c:v>
                </c:pt>
                <c:pt idx="1431">
                  <c:v>0.77439999999999998</c:v>
                </c:pt>
                <c:pt idx="1432">
                  <c:v>0.80810000000000004</c:v>
                </c:pt>
                <c:pt idx="1433">
                  <c:v>0.81090000000000007</c:v>
                </c:pt>
                <c:pt idx="1434">
                  <c:v>0.81759999999999988</c:v>
                </c:pt>
                <c:pt idx="1435">
                  <c:v>0.82580000000000009</c:v>
                </c:pt>
                <c:pt idx="1436">
                  <c:v>0.84099999999999997</c:v>
                </c:pt>
                <c:pt idx="1437">
                  <c:v>0.86289999999999989</c:v>
                </c:pt>
                <c:pt idx="1438">
                  <c:v>0.85479999999999989</c:v>
                </c:pt>
                <c:pt idx="1439">
                  <c:v>0.85949999999999993</c:v>
                </c:pt>
                <c:pt idx="1440">
                  <c:v>0.8640000000000001</c:v>
                </c:pt>
                <c:pt idx="1441">
                  <c:v>0.8630000000000001</c:v>
                </c:pt>
                <c:pt idx="1442">
                  <c:v>0.86669999999999991</c:v>
                </c:pt>
                <c:pt idx="1443">
                  <c:v>0.84099999999999997</c:v>
                </c:pt>
                <c:pt idx="1444">
                  <c:v>0.83139999999999992</c:v>
                </c:pt>
                <c:pt idx="1445">
                  <c:v>0.83860000000000012</c:v>
                </c:pt>
                <c:pt idx="1446">
                  <c:v>0.84870000000000001</c:v>
                </c:pt>
                <c:pt idx="1447">
                  <c:v>0.87409999999999999</c:v>
                </c:pt>
                <c:pt idx="1448">
                  <c:v>0.86560000000000004</c:v>
                </c:pt>
                <c:pt idx="1449">
                  <c:v>0.86259999999999992</c:v>
                </c:pt>
                <c:pt idx="1450">
                  <c:v>0.83430000000000004</c:v>
                </c:pt>
                <c:pt idx="1451">
                  <c:v>0.84539999999999993</c:v>
                </c:pt>
                <c:pt idx="1452">
                  <c:v>0.85740000000000005</c:v>
                </c:pt>
                <c:pt idx="1453">
                  <c:v>0.8859999999999999</c:v>
                </c:pt>
                <c:pt idx="1454">
                  <c:v>0.8993000000000001</c:v>
                </c:pt>
                <c:pt idx="1455">
                  <c:v>0.89210000000000012</c:v>
                </c:pt>
                <c:pt idx="1456">
                  <c:v>0.89430000000000009</c:v>
                </c:pt>
                <c:pt idx="1457">
                  <c:v>0.87780000000000002</c:v>
                </c:pt>
                <c:pt idx="1458">
                  <c:v>0.89210000000000012</c:v>
                </c:pt>
                <c:pt idx="1459">
                  <c:v>0.92689999999999995</c:v>
                </c:pt>
                <c:pt idx="1460">
                  <c:v>0.91550000000000009</c:v>
                </c:pt>
                <c:pt idx="1461">
                  <c:v>0.92080000000000017</c:v>
                </c:pt>
                <c:pt idx="1462">
                  <c:v>0.94990000000000008</c:v>
                </c:pt>
                <c:pt idx="1463">
                  <c:v>0.95949999999999991</c:v>
                </c:pt>
                <c:pt idx="1464">
                  <c:v>0.96710000000000007</c:v>
                </c:pt>
                <c:pt idx="1465">
                  <c:v>0.96189999999999998</c:v>
                </c:pt>
                <c:pt idx="1466">
                  <c:v>0.95779999999999998</c:v>
                </c:pt>
                <c:pt idx="1467">
                  <c:v>0.95550000000000013</c:v>
                </c:pt>
                <c:pt idx="1468">
                  <c:v>0.93930000000000002</c:v>
                </c:pt>
                <c:pt idx="1469">
                  <c:v>0.94969999999999999</c:v>
                </c:pt>
                <c:pt idx="1470">
                  <c:v>0.96530000000000005</c:v>
                </c:pt>
                <c:pt idx="1471">
                  <c:v>0.9625999999999999</c:v>
                </c:pt>
                <c:pt idx="1472">
                  <c:v>0.95360000000000011</c:v>
                </c:pt>
                <c:pt idx="1473">
                  <c:v>0.94620000000000004</c:v>
                </c:pt>
                <c:pt idx="1474">
                  <c:v>0.9425</c:v>
                </c:pt>
                <c:pt idx="1475">
                  <c:v>0.93870000000000009</c:v>
                </c:pt>
                <c:pt idx="1476">
                  <c:v>0.95169999999999988</c:v>
                </c:pt>
                <c:pt idx="1477">
                  <c:v>0.97979999999999989</c:v>
                </c:pt>
                <c:pt idx="1478">
                  <c:v>0.98470000000000002</c:v>
                </c:pt>
                <c:pt idx="1479">
                  <c:v>1.0034999999999998</c:v>
                </c:pt>
                <c:pt idx="1480">
                  <c:v>0.98759999999999992</c:v>
                </c:pt>
                <c:pt idx="1481">
                  <c:v>0.97939999999999994</c:v>
                </c:pt>
                <c:pt idx="1482">
                  <c:v>1.0111000000000001</c:v>
                </c:pt>
                <c:pt idx="1483">
                  <c:v>1.0186000000000002</c:v>
                </c:pt>
                <c:pt idx="1484">
                  <c:v>0.98120000000000007</c:v>
                </c:pt>
                <c:pt idx="1485">
                  <c:v>0.96849999999999992</c:v>
                </c:pt>
                <c:pt idx="1486">
                  <c:v>0.98729999999999984</c:v>
                </c:pt>
                <c:pt idx="1487">
                  <c:v>1.0145</c:v>
                </c:pt>
                <c:pt idx="1488">
                  <c:v>1.0234000000000001</c:v>
                </c:pt>
                <c:pt idx="1489">
                  <c:v>1.0096000000000001</c:v>
                </c:pt>
                <c:pt idx="1490">
                  <c:v>1.0044999999999999</c:v>
                </c:pt>
                <c:pt idx="1491">
                  <c:v>0.98330000000000017</c:v>
                </c:pt>
                <c:pt idx="1492">
                  <c:v>0.96020000000000005</c:v>
                </c:pt>
                <c:pt idx="1493">
                  <c:v>0.96499999999999997</c:v>
                </c:pt>
                <c:pt idx="1494">
                  <c:v>0.98669999999999991</c:v>
                </c:pt>
                <c:pt idx="1495">
                  <c:v>1.0249999999999999</c:v>
                </c:pt>
                <c:pt idx="1496">
                  <c:v>1.0138</c:v>
                </c:pt>
                <c:pt idx="1497">
                  <c:v>1.0050999999999999</c:v>
                </c:pt>
                <c:pt idx="1498">
                  <c:v>0.9799000000000001</c:v>
                </c:pt>
                <c:pt idx="1499">
                  <c:v>0.99210000000000009</c:v>
                </c:pt>
                <c:pt idx="1500">
                  <c:v>1.004</c:v>
                </c:pt>
                <c:pt idx="1501">
                  <c:v>1.0177</c:v>
                </c:pt>
                <c:pt idx="1502">
                  <c:v>1.0156999999999998</c:v>
                </c:pt>
                <c:pt idx="1503">
                  <c:v>1.0178</c:v>
                </c:pt>
                <c:pt idx="1504">
                  <c:v>1.0349999999999999</c:v>
                </c:pt>
                <c:pt idx="1505">
                  <c:v>1.0691999999999999</c:v>
                </c:pt>
                <c:pt idx="1506">
                  <c:v>1.0616999999999999</c:v>
                </c:pt>
                <c:pt idx="1507">
                  <c:v>1.0752999999999999</c:v>
                </c:pt>
                <c:pt idx="1508">
                  <c:v>1.0937999999999999</c:v>
                </c:pt>
                <c:pt idx="1509">
                  <c:v>1.0781999999999998</c:v>
                </c:pt>
                <c:pt idx="1510">
                  <c:v>1.0933000000000002</c:v>
                </c:pt>
                <c:pt idx="1511">
                  <c:v>1.0668</c:v>
                </c:pt>
                <c:pt idx="1512">
                  <c:v>1.0286999999999999</c:v>
                </c:pt>
                <c:pt idx="1513">
                  <c:v>0.98360000000000014</c:v>
                </c:pt>
                <c:pt idx="1514">
                  <c:v>1.0145</c:v>
                </c:pt>
                <c:pt idx="1515">
                  <c:v>1.0412999999999999</c:v>
                </c:pt>
                <c:pt idx="1516">
                  <c:v>1.0567</c:v>
                </c:pt>
                <c:pt idx="1517">
                  <c:v>1.0766</c:v>
                </c:pt>
                <c:pt idx="1518">
                  <c:v>1.1151</c:v>
                </c:pt>
                <c:pt idx="1519">
                  <c:v>1.1033999999999999</c:v>
                </c:pt>
                <c:pt idx="1520">
                  <c:v>1.1137999999999999</c:v>
                </c:pt>
                <c:pt idx="1521">
                  <c:v>1.1040000000000001</c:v>
                </c:pt>
                <c:pt idx="1522">
                  <c:v>1.0919999999999999</c:v>
                </c:pt>
                <c:pt idx="1523">
                  <c:v>1.1199000000000001</c:v>
                </c:pt>
                <c:pt idx="1524">
                  <c:v>1.1197999999999999</c:v>
                </c:pt>
                <c:pt idx="1525">
                  <c:v>1.1468</c:v>
                </c:pt>
                <c:pt idx="1526">
                  <c:v>1.1230000000000002</c:v>
                </c:pt>
                <c:pt idx="1527">
                  <c:v>1.1118000000000001</c:v>
                </c:pt>
                <c:pt idx="1528">
                  <c:v>1.1293</c:v>
                </c:pt>
                <c:pt idx="1529">
                  <c:v>1.1169</c:v>
                </c:pt>
                <c:pt idx="1530">
                  <c:v>1.1181999999999999</c:v>
                </c:pt>
                <c:pt idx="1531">
                  <c:v>1.0797999999999999</c:v>
                </c:pt>
                <c:pt idx="1532">
                  <c:v>1.0849000000000002</c:v>
                </c:pt>
                <c:pt idx="1533">
                  <c:v>1.0533000000000001</c:v>
                </c:pt>
                <c:pt idx="1534">
                  <c:v>1.056</c:v>
                </c:pt>
                <c:pt idx="1535">
                  <c:v>1.0537999999999998</c:v>
                </c:pt>
                <c:pt idx="1536">
                  <c:v>1.0278</c:v>
                </c:pt>
                <c:pt idx="1537">
                  <c:v>1.0467</c:v>
                </c:pt>
                <c:pt idx="1538">
                  <c:v>1.0719000000000001</c:v>
                </c:pt>
                <c:pt idx="1539">
                  <c:v>1.1087</c:v>
                </c:pt>
                <c:pt idx="1540">
                  <c:v>1.0697999999999999</c:v>
                </c:pt>
                <c:pt idx="1541">
                  <c:v>1.0741999999999998</c:v>
                </c:pt>
                <c:pt idx="1542">
                  <c:v>1.079</c:v>
                </c:pt>
                <c:pt idx="1543">
                  <c:v>1.1075999999999999</c:v>
                </c:pt>
                <c:pt idx="1544">
                  <c:v>1.161</c:v>
                </c:pt>
                <c:pt idx="1545">
                  <c:v>1.1916</c:v>
                </c:pt>
                <c:pt idx="1546">
                  <c:v>1.2021999999999999</c:v>
                </c:pt>
                <c:pt idx="1547">
                  <c:v>1.2118</c:v>
                </c:pt>
                <c:pt idx="1548">
                  <c:v>1.2431000000000001</c:v>
                </c:pt>
                <c:pt idx="1549">
                  <c:v>1.2328000000000001</c:v>
                </c:pt>
                <c:pt idx="1550">
                  <c:v>1.2543</c:v>
                </c:pt>
                <c:pt idx="1551">
                  <c:v>1.2336</c:v>
                </c:pt>
                <c:pt idx="1552">
                  <c:v>1.2208000000000001</c:v>
                </c:pt>
                <c:pt idx="1553">
                  <c:v>1.2372000000000001</c:v>
                </c:pt>
                <c:pt idx="1554">
                  <c:v>1.2505999999999999</c:v>
                </c:pt>
                <c:pt idx="1555">
                  <c:v>1.2563</c:v>
                </c:pt>
              </c:numCache>
            </c:numRef>
          </c:val>
          <c:smooth val="0"/>
          <c:extLst>
            <c:ext xmlns:c16="http://schemas.microsoft.com/office/drawing/2014/chart" uri="{C3380CC4-5D6E-409C-BE32-E72D297353CC}">
              <c16:uniqueId val="{00000006-AF06-4966-A92E-5C37A8F17F69}"/>
            </c:ext>
          </c:extLst>
        </c:ser>
        <c:ser>
          <c:idx val="1"/>
          <c:order val="6"/>
          <c:tx>
            <c:strRef>
              <c:f>'Master File (2)'!$K$1</c:f>
              <c:strCache>
                <c:ptCount val="1"/>
                <c:pt idx="0">
                  <c:v>05/26/70 - 01/11/73 (73.6%)</c:v>
                </c:pt>
              </c:strCache>
            </c:strRef>
          </c:tx>
          <c:spPr>
            <a:ln w="6350" cap="rnd">
              <a:solidFill>
                <a:srgbClr val="C90788"/>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(2)'!$L$3:$L$668</c:f>
              <c:numCache>
                <c:formatCode>0%</c:formatCode>
                <c:ptCount val="666"/>
                <c:pt idx="0">
                  <c:v>0</c:v>
                </c:pt>
                <c:pt idx="1">
                  <c:v>5.019999999999996E-2</c:v>
                </c:pt>
                <c:pt idx="2">
                  <c:v>7.6800000000000063E-2</c:v>
                </c:pt>
                <c:pt idx="3">
                  <c:v>0.10480000000000005</c:v>
                </c:pt>
                <c:pt idx="4">
                  <c:v>0.12340000000000004</c:v>
                </c:pt>
                <c:pt idx="5">
                  <c:v>0.12340000000000004</c:v>
                </c:pt>
                <c:pt idx="6">
                  <c:v>0.13319999999999993</c:v>
                </c:pt>
                <c:pt idx="7">
                  <c:v>0.11650000000000006</c:v>
                </c:pt>
                <c:pt idx="8">
                  <c:v>9.9300000000000069E-2</c:v>
                </c:pt>
                <c:pt idx="9">
                  <c:v>9.6800000000000067E-2</c:v>
                </c:pt>
                <c:pt idx="10">
                  <c:v>0.10040000000000006</c:v>
                </c:pt>
                <c:pt idx="11">
                  <c:v>8.9300000000000074E-2</c:v>
                </c:pt>
                <c:pt idx="12">
                  <c:v>7.4500000000000025E-2</c:v>
                </c:pt>
                <c:pt idx="13">
                  <c:v>7.0999999999999938E-2</c:v>
                </c:pt>
                <c:pt idx="14">
                  <c:v>7.349999999999994E-2</c:v>
                </c:pt>
                <c:pt idx="15">
                  <c:v>9.900000000000006E-2</c:v>
                </c:pt>
                <c:pt idx="16">
                  <c:v>9.6800000000000067E-2</c:v>
                </c:pt>
                <c:pt idx="17">
                  <c:v>0.10420000000000001</c:v>
                </c:pt>
                <c:pt idx="18">
                  <c:v>0.11200000000000003</c:v>
                </c:pt>
                <c:pt idx="19">
                  <c:v>0.1061</c:v>
                </c:pt>
                <c:pt idx="20">
                  <c:v>7.8900000000000012E-2</c:v>
                </c:pt>
                <c:pt idx="21">
                  <c:v>6.7500000000000004E-2</c:v>
                </c:pt>
                <c:pt idx="22">
                  <c:v>6.8299999999999986E-2</c:v>
                </c:pt>
                <c:pt idx="23">
                  <c:v>6.0300000000000013E-2</c:v>
                </c:pt>
                <c:pt idx="24">
                  <c:v>5.2000000000000025E-2</c:v>
                </c:pt>
                <c:pt idx="25">
                  <c:v>4.950000000000003E-2</c:v>
                </c:pt>
                <c:pt idx="26">
                  <c:v>5.4099999999999968E-2</c:v>
                </c:pt>
                <c:pt idx="27">
                  <c:v>5.2399999999999947E-2</c:v>
                </c:pt>
                <c:pt idx="28">
                  <c:v>3.5900000000000036E-2</c:v>
                </c:pt>
                <c:pt idx="29">
                  <c:v>2.7999999999999973E-2</c:v>
                </c:pt>
                <c:pt idx="30">
                  <c:v>5.3499999999999943E-2</c:v>
                </c:pt>
                <c:pt idx="31">
                  <c:v>6.8799999999999958E-2</c:v>
                </c:pt>
                <c:pt idx="32">
                  <c:v>7.6200000000000045E-2</c:v>
                </c:pt>
                <c:pt idx="33">
                  <c:v>7.4899999999999953E-2</c:v>
                </c:pt>
                <c:pt idx="34">
                  <c:v>7.4000000000000052E-2</c:v>
                </c:pt>
                <c:pt idx="35">
                  <c:v>8.5699999999999929E-2</c:v>
                </c:pt>
                <c:pt idx="36">
                  <c:v>0.10170000000000001</c:v>
                </c:pt>
                <c:pt idx="37">
                  <c:v>0.12120000000000004</c:v>
                </c:pt>
                <c:pt idx="38">
                  <c:v>0.12170000000000002</c:v>
                </c:pt>
                <c:pt idx="39">
                  <c:v>0.11099999999999995</c:v>
                </c:pt>
                <c:pt idx="40">
                  <c:v>0.11170000000000002</c:v>
                </c:pt>
                <c:pt idx="41">
                  <c:v>0.12569999999999992</c:v>
                </c:pt>
                <c:pt idx="42">
                  <c:v>0.12310000000000003</c:v>
                </c:pt>
                <c:pt idx="43">
                  <c:v>0.12069999999999993</c:v>
                </c:pt>
                <c:pt idx="44">
                  <c:v>0.12239999999999995</c:v>
                </c:pt>
                <c:pt idx="45">
                  <c:v>0.12629999999999997</c:v>
                </c:pt>
                <c:pt idx="46">
                  <c:v>0.12670000000000001</c:v>
                </c:pt>
                <c:pt idx="47">
                  <c:v>0.12640000000000001</c:v>
                </c:pt>
                <c:pt idx="48">
                  <c:v>0.11159999999999996</c:v>
                </c:pt>
                <c:pt idx="49">
                  <c:v>0.11400000000000006</c:v>
                </c:pt>
                <c:pt idx="50">
                  <c:v>0.1139</c:v>
                </c:pt>
                <c:pt idx="51">
                  <c:v>0.11239999999999994</c:v>
                </c:pt>
                <c:pt idx="52">
                  <c:v>0.11530000000000001</c:v>
                </c:pt>
                <c:pt idx="53">
                  <c:v>9.9699999999999983E-2</c:v>
                </c:pt>
                <c:pt idx="54">
                  <c:v>9.420000000000002E-2</c:v>
                </c:pt>
                <c:pt idx="55">
                  <c:v>8.849999999999994E-2</c:v>
                </c:pt>
                <c:pt idx="56">
                  <c:v>7.8900000000000012E-2</c:v>
                </c:pt>
                <c:pt idx="57">
                  <c:v>8.5000000000000006E-2</c:v>
                </c:pt>
                <c:pt idx="58">
                  <c:v>8.7199999999999986E-2</c:v>
                </c:pt>
                <c:pt idx="59">
                  <c:v>9.9699999999999983E-2</c:v>
                </c:pt>
                <c:pt idx="60">
                  <c:v>0.11069999999999994</c:v>
                </c:pt>
                <c:pt idx="61">
                  <c:v>0.12049999999999997</c:v>
                </c:pt>
                <c:pt idx="62">
                  <c:v>0.14360000000000001</c:v>
                </c:pt>
                <c:pt idx="63">
                  <c:v>0.16889999999999999</c:v>
                </c:pt>
                <c:pt idx="64">
                  <c:v>0.17069999999999994</c:v>
                </c:pt>
                <c:pt idx="65">
                  <c:v>0.17200000000000004</c:v>
                </c:pt>
                <c:pt idx="66">
                  <c:v>0.17019999999999996</c:v>
                </c:pt>
                <c:pt idx="67">
                  <c:v>0.18140000000000001</c:v>
                </c:pt>
                <c:pt idx="68">
                  <c:v>0.17650000000000005</c:v>
                </c:pt>
                <c:pt idx="69">
                  <c:v>0.16829999999999998</c:v>
                </c:pt>
                <c:pt idx="70">
                  <c:v>0.16840000000000002</c:v>
                </c:pt>
                <c:pt idx="71">
                  <c:v>0.18469999999999998</c:v>
                </c:pt>
                <c:pt idx="72">
                  <c:v>0.19540000000000007</c:v>
                </c:pt>
                <c:pt idx="73">
                  <c:v>0.19840000000000002</c:v>
                </c:pt>
                <c:pt idx="74">
                  <c:v>0.19480000000000003</c:v>
                </c:pt>
                <c:pt idx="75">
                  <c:v>0.18780000000000002</c:v>
                </c:pt>
                <c:pt idx="76">
                  <c:v>0.19090000000000004</c:v>
                </c:pt>
                <c:pt idx="77">
                  <c:v>0.18439999999999998</c:v>
                </c:pt>
                <c:pt idx="78">
                  <c:v>0.17420000000000002</c:v>
                </c:pt>
                <c:pt idx="79">
                  <c:v>0.18040000000000006</c:v>
                </c:pt>
                <c:pt idx="80">
                  <c:v>0.18760000000000004</c:v>
                </c:pt>
                <c:pt idx="81">
                  <c:v>0.19239999999999996</c:v>
                </c:pt>
                <c:pt idx="82">
                  <c:v>0.18209999999999993</c:v>
                </c:pt>
                <c:pt idx="83">
                  <c:v>0.17849999999999994</c:v>
                </c:pt>
                <c:pt idx="84">
                  <c:v>0.19540000000000007</c:v>
                </c:pt>
                <c:pt idx="85">
                  <c:v>0.21099999999999994</c:v>
                </c:pt>
                <c:pt idx="86">
                  <c:v>0.21189999999999998</c:v>
                </c:pt>
                <c:pt idx="87">
                  <c:v>0.21030000000000001</c:v>
                </c:pt>
                <c:pt idx="88">
                  <c:v>0.21659999999999996</c:v>
                </c:pt>
                <c:pt idx="89">
                  <c:v>0.21530000000000002</c:v>
                </c:pt>
                <c:pt idx="90">
                  <c:v>0.21689999999999998</c:v>
                </c:pt>
                <c:pt idx="91">
                  <c:v>0.22900000000000006</c:v>
                </c:pt>
                <c:pt idx="92">
                  <c:v>0.24790000000000006</c:v>
                </c:pt>
                <c:pt idx="93">
                  <c:v>0.25340000000000001</c:v>
                </c:pt>
                <c:pt idx="94">
                  <c:v>0.25400000000000006</c:v>
                </c:pt>
                <c:pt idx="95">
                  <c:v>0.24040000000000006</c:v>
                </c:pt>
                <c:pt idx="96">
                  <c:v>0.22790000000000007</c:v>
                </c:pt>
                <c:pt idx="97">
                  <c:v>0.2147</c:v>
                </c:pt>
                <c:pt idx="98">
                  <c:v>0.21319999999999995</c:v>
                </c:pt>
                <c:pt idx="99">
                  <c:v>0.215</c:v>
                </c:pt>
                <c:pt idx="100">
                  <c:v>0.22170000000000001</c:v>
                </c:pt>
                <c:pt idx="101">
                  <c:v>0.21629999999999996</c:v>
                </c:pt>
                <c:pt idx="102">
                  <c:v>0.2</c:v>
                </c:pt>
                <c:pt idx="103">
                  <c:v>0.20709999999999995</c:v>
                </c:pt>
                <c:pt idx="104">
                  <c:v>0.20739999999999995</c:v>
                </c:pt>
                <c:pt idx="105">
                  <c:v>0.20329999999999998</c:v>
                </c:pt>
                <c:pt idx="106">
                  <c:v>0.20900000000000005</c:v>
                </c:pt>
                <c:pt idx="107">
                  <c:v>0.20230000000000004</c:v>
                </c:pt>
                <c:pt idx="108">
                  <c:v>0.19959999999999994</c:v>
                </c:pt>
                <c:pt idx="109">
                  <c:v>0.20409999999999998</c:v>
                </c:pt>
                <c:pt idx="110">
                  <c:v>0.20310000000000003</c:v>
                </c:pt>
                <c:pt idx="111">
                  <c:v>0.20150000000000007</c:v>
                </c:pt>
                <c:pt idx="112">
                  <c:v>0.20519999999999997</c:v>
                </c:pt>
                <c:pt idx="113">
                  <c:v>0.21549999999999997</c:v>
                </c:pt>
                <c:pt idx="114">
                  <c:v>0.21790000000000007</c:v>
                </c:pt>
                <c:pt idx="115">
                  <c:v>0.21370000000000006</c:v>
                </c:pt>
                <c:pt idx="116">
                  <c:v>0.21549999999999997</c:v>
                </c:pt>
                <c:pt idx="117">
                  <c:v>0.22200000000000003</c:v>
                </c:pt>
                <c:pt idx="118">
                  <c:v>0.22370000000000004</c:v>
                </c:pt>
                <c:pt idx="119">
                  <c:v>0.22719999999999999</c:v>
                </c:pt>
                <c:pt idx="120">
                  <c:v>0.21450000000000002</c:v>
                </c:pt>
                <c:pt idx="121">
                  <c:v>0.20319999999999994</c:v>
                </c:pt>
                <c:pt idx="122">
                  <c:v>0.20129999999999995</c:v>
                </c:pt>
                <c:pt idx="123">
                  <c:v>0.20280000000000001</c:v>
                </c:pt>
                <c:pt idx="124">
                  <c:v>0.19480000000000003</c:v>
                </c:pt>
                <c:pt idx="125">
                  <c:v>0.19659999999999997</c:v>
                </c:pt>
                <c:pt idx="126">
                  <c:v>0.20829999999999999</c:v>
                </c:pt>
                <c:pt idx="127">
                  <c:v>0.21579999999999999</c:v>
                </c:pt>
                <c:pt idx="128">
                  <c:v>0.22359999999999999</c:v>
                </c:pt>
                <c:pt idx="129">
                  <c:v>0.22799999999999998</c:v>
                </c:pt>
                <c:pt idx="130">
                  <c:v>0.24019999999999997</c:v>
                </c:pt>
                <c:pt idx="131">
                  <c:v>0.25849999999999995</c:v>
                </c:pt>
                <c:pt idx="132">
                  <c:v>0.26239999999999997</c:v>
                </c:pt>
                <c:pt idx="133">
                  <c:v>0.27700000000000002</c:v>
                </c:pt>
                <c:pt idx="134">
                  <c:v>0.28300000000000014</c:v>
                </c:pt>
                <c:pt idx="135">
                  <c:v>0.29110000000000014</c:v>
                </c:pt>
                <c:pt idx="136">
                  <c:v>0.2980000000000001</c:v>
                </c:pt>
                <c:pt idx="137">
                  <c:v>0.29120000000000007</c:v>
                </c:pt>
                <c:pt idx="138">
                  <c:v>0.29220000000000002</c:v>
                </c:pt>
                <c:pt idx="139">
                  <c:v>0.29770000000000008</c:v>
                </c:pt>
                <c:pt idx="140">
                  <c:v>0.30259999999999992</c:v>
                </c:pt>
                <c:pt idx="141">
                  <c:v>0.29599999999999993</c:v>
                </c:pt>
                <c:pt idx="142">
                  <c:v>0.29400000000000004</c:v>
                </c:pt>
                <c:pt idx="143">
                  <c:v>0.2947999999999999</c:v>
                </c:pt>
                <c:pt idx="144">
                  <c:v>0.29949999999999988</c:v>
                </c:pt>
                <c:pt idx="145">
                  <c:v>0.30210000000000009</c:v>
                </c:pt>
                <c:pt idx="146">
                  <c:v>0.2980000000000001</c:v>
                </c:pt>
                <c:pt idx="147">
                  <c:v>0.29949999999999988</c:v>
                </c:pt>
                <c:pt idx="148">
                  <c:v>0.30030000000000001</c:v>
                </c:pt>
                <c:pt idx="149">
                  <c:v>0.30770000000000008</c:v>
                </c:pt>
                <c:pt idx="150">
                  <c:v>0.3146000000000001</c:v>
                </c:pt>
                <c:pt idx="151">
                  <c:v>0.32889999999999986</c:v>
                </c:pt>
                <c:pt idx="152">
                  <c:v>0.33159999999999995</c:v>
                </c:pt>
                <c:pt idx="153">
                  <c:v>0.32990000000000008</c:v>
                </c:pt>
                <c:pt idx="154">
                  <c:v>0.31550000000000011</c:v>
                </c:pt>
                <c:pt idx="155">
                  <c:v>0.32490000000000008</c:v>
                </c:pt>
                <c:pt idx="156">
                  <c:v>0.33279999999999998</c:v>
                </c:pt>
                <c:pt idx="157">
                  <c:v>0.33319999999999994</c:v>
                </c:pt>
                <c:pt idx="158">
                  <c:v>0.33050000000000013</c:v>
                </c:pt>
                <c:pt idx="159">
                  <c:v>0.32750000000000001</c:v>
                </c:pt>
                <c:pt idx="160">
                  <c:v>0.33810000000000001</c:v>
                </c:pt>
                <c:pt idx="161">
                  <c:v>0.3358000000000001</c:v>
                </c:pt>
                <c:pt idx="162">
                  <c:v>0.33930000000000005</c:v>
                </c:pt>
                <c:pt idx="163">
                  <c:v>0.3425999999999999</c:v>
                </c:pt>
                <c:pt idx="164">
                  <c:v>0.34810000000000002</c:v>
                </c:pt>
                <c:pt idx="165">
                  <c:v>0.35319999999999996</c:v>
                </c:pt>
                <c:pt idx="166">
                  <c:v>0.35340000000000005</c:v>
                </c:pt>
                <c:pt idx="167">
                  <c:v>0.3594</c:v>
                </c:pt>
                <c:pt idx="168">
                  <c:v>0.36930000000000007</c:v>
                </c:pt>
                <c:pt idx="169">
                  <c:v>0.37509999999999993</c:v>
                </c:pt>
                <c:pt idx="170">
                  <c:v>0.3796000000000001</c:v>
                </c:pt>
                <c:pt idx="171">
                  <c:v>0.36949999999999988</c:v>
                </c:pt>
                <c:pt idx="172">
                  <c:v>0.37409999999999999</c:v>
                </c:pt>
                <c:pt idx="173">
                  <c:v>0.38370000000000004</c:v>
                </c:pt>
                <c:pt idx="174">
                  <c:v>0.39150000000000007</c:v>
                </c:pt>
                <c:pt idx="175">
                  <c:v>0.39169999999999988</c:v>
                </c:pt>
                <c:pt idx="176">
                  <c:v>0.39460000000000006</c:v>
                </c:pt>
                <c:pt idx="177">
                  <c:v>0.39439999999999997</c:v>
                </c:pt>
                <c:pt idx="178">
                  <c:v>0.39889999999999987</c:v>
                </c:pt>
                <c:pt idx="179">
                  <c:v>0.40639999999999987</c:v>
                </c:pt>
                <c:pt idx="180">
                  <c:v>0.40729999999999988</c:v>
                </c:pt>
                <c:pt idx="181">
                  <c:v>0.40550000000000014</c:v>
                </c:pt>
                <c:pt idx="182">
                  <c:v>0.41300000000000009</c:v>
                </c:pt>
                <c:pt idx="183">
                  <c:v>0.42060000000000003</c:v>
                </c:pt>
                <c:pt idx="184">
                  <c:v>0.42389999999999989</c:v>
                </c:pt>
                <c:pt idx="185">
                  <c:v>0.41720000000000002</c:v>
                </c:pt>
                <c:pt idx="186">
                  <c:v>0.40800000000000014</c:v>
                </c:pt>
                <c:pt idx="187">
                  <c:v>0.39620000000000005</c:v>
                </c:pt>
                <c:pt idx="188">
                  <c:v>0.38139999999999985</c:v>
                </c:pt>
                <c:pt idx="189">
                  <c:v>0.38680000000000009</c:v>
                </c:pt>
                <c:pt idx="190">
                  <c:v>0.39599999999999996</c:v>
                </c:pt>
                <c:pt idx="191">
                  <c:v>0.39879999999999993</c:v>
                </c:pt>
                <c:pt idx="192">
                  <c:v>0.39629999999999993</c:v>
                </c:pt>
                <c:pt idx="193">
                  <c:v>0.39990000000000009</c:v>
                </c:pt>
                <c:pt idx="194">
                  <c:v>0.39960000000000007</c:v>
                </c:pt>
                <c:pt idx="195">
                  <c:v>0.39919999999999989</c:v>
                </c:pt>
                <c:pt idx="196">
                  <c:v>0.41319999999999996</c:v>
                </c:pt>
                <c:pt idx="197">
                  <c:v>0.42819999999999991</c:v>
                </c:pt>
                <c:pt idx="198">
                  <c:v>0.43430000000000007</c:v>
                </c:pt>
                <c:pt idx="199">
                  <c:v>0.4353999999999999</c:v>
                </c:pt>
                <c:pt idx="200">
                  <c:v>0.43310000000000004</c:v>
                </c:pt>
                <c:pt idx="201">
                  <c:v>0.43439999999999995</c:v>
                </c:pt>
                <c:pt idx="202">
                  <c:v>0.43699999999999989</c:v>
                </c:pt>
                <c:pt idx="203">
                  <c:v>0.45349999999999996</c:v>
                </c:pt>
                <c:pt idx="204">
                  <c:v>0.46069999999999994</c:v>
                </c:pt>
                <c:pt idx="205">
                  <c:v>0.45939999999999998</c:v>
                </c:pt>
                <c:pt idx="206">
                  <c:v>0.46039999999999992</c:v>
                </c:pt>
                <c:pt idx="207">
                  <c:v>0.45779999999999998</c:v>
                </c:pt>
                <c:pt idx="208">
                  <c:v>0.45219999999999999</c:v>
                </c:pt>
                <c:pt idx="209">
                  <c:v>0.44729999999999992</c:v>
                </c:pt>
                <c:pt idx="210">
                  <c:v>0.43770000000000009</c:v>
                </c:pt>
                <c:pt idx="211">
                  <c:v>0.43759999999999993</c:v>
                </c:pt>
                <c:pt idx="212">
                  <c:v>0.4425</c:v>
                </c:pt>
                <c:pt idx="213">
                  <c:v>0.44360000000000016</c:v>
                </c:pt>
                <c:pt idx="214">
                  <c:v>0.4469999999999999</c:v>
                </c:pt>
                <c:pt idx="215">
                  <c:v>0.4477000000000001</c:v>
                </c:pt>
                <c:pt idx="216">
                  <c:v>0.44879999999999998</c:v>
                </c:pt>
                <c:pt idx="217">
                  <c:v>0.45129999999999998</c:v>
                </c:pt>
                <c:pt idx="218">
                  <c:v>0.45460000000000006</c:v>
                </c:pt>
                <c:pt idx="219">
                  <c:v>0.46500000000000002</c:v>
                </c:pt>
                <c:pt idx="220">
                  <c:v>0.47180000000000005</c:v>
                </c:pt>
                <c:pt idx="221">
                  <c:v>0.47349999999999992</c:v>
                </c:pt>
                <c:pt idx="222">
                  <c:v>0.4847999999999999</c:v>
                </c:pt>
                <c:pt idx="223">
                  <c:v>0.48620000000000002</c:v>
                </c:pt>
                <c:pt idx="224">
                  <c:v>0.49180000000000007</c:v>
                </c:pt>
                <c:pt idx="225">
                  <c:v>0.49400000000000005</c:v>
                </c:pt>
                <c:pt idx="226">
                  <c:v>0.49360000000000015</c:v>
                </c:pt>
                <c:pt idx="227">
                  <c:v>0.5011000000000001</c:v>
                </c:pt>
                <c:pt idx="228">
                  <c:v>0.49530000000000002</c:v>
                </c:pt>
                <c:pt idx="229">
                  <c:v>0.49169999999999986</c:v>
                </c:pt>
                <c:pt idx="230">
                  <c:v>0.4946000000000001</c:v>
                </c:pt>
                <c:pt idx="231">
                  <c:v>0.50169999999999992</c:v>
                </c:pt>
                <c:pt idx="232">
                  <c:v>0.50009999999999988</c:v>
                </c:pt>
                <c:pt idx="233">
                  <c:v>0.50659999999999994</c:v>
                </c:pt>
                <c:pt idx="234">
                  <c:v>0.51210000000000011</c:v>
                </c:pt>
                <c:pt idx="235">
                  <c:v>0.51</c:v>
                </c:pt>
                <c:pt idx="236">
                  <c:v>0.50020000000000009</c:v>
                </c:pt>
                <c:pt idx="237">
                  <c:v>0.49069999999999991</c:v>
                </c:pt>
                <c:pt idx="238">
                  <c:v>0.4978999999999999</c:v>
                </c:pt>
                <c:pt idx="239">
                  <c:v>0.49780000000000002</c:v>
                </c:pt>
                <c:pt idx="240">
                  <c:v>0.4897999999999999</c:v>
                </c:pt>
                <c:pt idx="241">
                  <c:v>0.48460000000000009</c:v>
                </c:pt>
                <c:pt idx="242">
                  <c:v>0.47729999999999989</c:v>
                </c:pt>
                <c:pt idx="243">
                  <c:v>0.48099999999999993</c:v>
                </c:pt>
                <c:pt idx="244">
                  <c:v>0.48509999999999992</c:v>
                </c:pt>
                <c:pt idx="245">
                  <c:v>0.48199999999999987</c:v>
                </c:pt>
                <c:pt idx="246">
                  <c:v>0.47509999999999991</c:v>
                </c:pt>
                <c:pt idx="247">
                  <c:v>0.45319999999999994</c:v>
                </c:pt>
                <c:pt idx="248">
                  <c:v>0.4552000000000001</c:v>
                </c:pt>
                <c:pt idx="249">
                  <c:v>0.45870000000000005</c:v>
                </c:pt>
                <c:pt idx="250">
                  <c:v>0.46210000000000007</c:v>
                </c:pt>
                <c:pt idx="251">
                  <c:v>0.45750000000000002</c:v>
                </c:pt>
                <c:pt idx="252">
                  <c:v>0.44509999999999988</c:v>
                </c:pt>
                <c:pt idx="253">
                  <c:v>0.43560000000000004</c:v>
                </c:pt>
                <c:pt idx="254">
                  <c:v>0.43729999999999991</c:v>
                </c:pt>
                <c:pt idx="255">
                  <c:v>0.4346000000000001</c:v>
                </c:pt>
                <c:pt idx="256">
                  <c:v>0.4378999999999999</c:v>
                </c:pt>
                <c:pt idx="257">
                  <c:v>0.44610000000000016</c:v>
                </c:pt>
                <c:pt idx="258">
                  <c:v>0.45710000000000006</c:v>
                </c:pt>
                <c:pt idx="259">
                  <c:v>0.45779999999999998</c:v>
                </c:pt>
                <c:pt idx="260">
                  <c:v>0.46199999999999991</c:v>
                </c:pt>
                <c:pt idx="261">
                  <c:v>0.4597</c:v>
                </c:pt>
                <c:pt idx="262">
                  <c:v>0.44780000000000003</c:v>
                </c:pt>
                <c:pt idx="263">
                  <c:v>0.44740000000000008</c:v>
                </c:pt>
                <c:pt idx="264">
                  <c:v>0.45240000000000008</c:v>
                </c:pt>
                <c:pt idx="265">
                  <c:v>0.45870000000000005</c:v>
                </c:pt>
                <c:pt idx="266">
                  <c:v>0.44639999999999985</c:v>
                </c:pt>
                <c:pt idx="267">
                  <c:v>0.44780000000000003</c:v>
                </c:pt>
                <c:pt idx="268">
                  <c:v>0.45069999999999993</c:v>
                </c:pt>
                <c:pt idx="269">
                  <c:v>0.45039999999999991</c:v>
                </c:pt>
                <c:pt idx="270">
                  <c:v>0.42830000000000013</c:v>
                </c:pt>
                <c:pt idx="271">
                  <c:v>0.41249999999999998</c:v>
                </c:pt>
                <c:pt idx="272">
                  <c:v>0.40840000000000004</c:v>
                </c:pt>
                <c:pt idx="273">
                  <c:v>0.42030000000000001</c:v>
                </c:pt>
                <c:pt idx="274">
                  <c:v>0.41680000000000006</c:v>
                </c:pt>
                <c:pt idx="275">
                  <c:v>0.4141999999999999</c:v>
                </c:pt>
                <c:pt idx="276">
                  <c:v>0.41060000000000002</c:v>
                </c:pt>
                <c:pt idx="277">
                  <c:v>0.42620000000000002</c:v>
                </c:pt>
                <c:pt idx="278">
                  <c:v>0.43889999999999985</c:v>
                </c:pt>
                <c:pt idx="279">
                  <c:v>0.44</c:v>
                </c:pt>
                <c:pt idx="280">
                  <c:v>0.44</c:v>
                </c:pt>
                <c:pt idx="281">
                  <c:v>0.43969999999999998</c:v>
                </c:pt>
                <c:pt idx="282">
                  <c:v>0.44379999999999997</c:v>
                </c:pt>
                <c:pt idx="283">
                  <c:v>0.4481</c:v>
                </c:pt>
                <c:pt idx="284">
                  <c:v>0.45319999999999994</c:v>
                </c:pt>
                <c:pt idx="285">
                  <c:v>0.45500000000000002</c:v>
                </c:pt>
                <c:pt idx="286">
                  <c:v>0.43599999999999994</c:v>
                </c:pt>
                <c:pt idx="287">
                  <c:v>0.43199999999999988</c:v>
                </c:pt>
                <c:pt idx="288">
                  <c:v>0.43280000000000002</c:v>
                </c:pt>
                <c:pt idx="289">
                  <c:v>0.43039999999999989</c:v>
                </c:pt>
                <c:pt idx="290">
                  <c:v>0.42780000000000001</c:v>
                </c:pt>
                <c:pt idx="291">
                  <c:v>0.43340000000000001</c:v>
                </c:pt>
                <c:pt idx="292">
                  <c:v>0.43280000000000002</c:v>
                </c:pt>
                <c:pt idx="293">
                  <c:v>0.43039999999999989</c:v>
                </c:pt>
                <c:pt idx="294">
                  <c:v>0.42789999999999995</c:v>
                </c:pt>
                <c:pt idx="295">
                  <c:v>0.42400000000000004</c:v>
                </c:pt>
                <c:pt idx="296">
                  <c:v>0.41120000000000007</c:v>
                </c:pt>
                <c:pt idx="297">
                  <c:v>0.40090000000000003</c:v>
                </c:pt>
                <c:pt idx="298">
                  <c:v>0.38580000000000014</c:v>
                </c:pt>
                <c:pt idx="299">
                  <c:v>0.37939999999999996</c:v>
                </c:pt>
                <c:pt idx="300">
                  <c:v>0.38490000000000008</c:v>
                </c:pt>
                <c:pt idx="301">
                  <c:v>0.36400000000000005</c:v>
                </c:pt>
                <c:pt idx="302">
                  <c:v>0.35499999999999998</c:v>
                </c:pt>
                <c:pt idx="303">
                  <c:v>0.35789999999999994</c:v>
                </c:pt>
                <c:pt idx="304">
                  <c:v>0.36020000000000008</c:v>
                </c:pt>
                <c:pt idx="305">
                  <c:v>0.34979999999999989</c:v>
                </c:pt>
                <c:pt idx="306">
                  <c:v>0.35</c:v>
                </c:pt>
                <c:pt idx="307">
                  <c:v>0.36610000000000015</c:v>
                </c:pt>
                <c:pt idx="308">
                  <c:v>0.38550000000000012</c:v>
                </c:pt>
                <c:pt idx="309">
                  <c:v>0.38099999999999995</c:v>
                </c:pt>
                <c:pt idx="310">
                  <c:v>0.42530000000000001</c:v>
                </c:pt>
                <c:pt idx="311">
                  <c:v>0.44310000000000005</c:v>
                </c:pt>
                <c:pt idx="312">
                  <c:v>0.4230000000000001</c:v>
                </c:pt>
                <c:pt idx="313">
                  <c:v>0.41669999999999985</c:v>
                </c:pt>
                <c:pt idx="314">
                  <c:v>0.41909999999999997</c:v>
                </c:pt>
                <c:pt idx="315">
                  <c:v>0.43370000000000003</c:v>
                </c:pt>
                <c:pt idx="316">
                  <c:v>0.44900000000000007</c:v>
                </c:pt>
                <c:pt idx="317">
                  <c:v>0.44909999999999994</c:v>
                </c:pt>
                <c:pt idx="318">
                  <c:v>0.44669999999999987</c:v>
                </c:pt>
                <c:pt idx="319">
                  <c:v>0.45009999999999989</c:v>
                </c:pt>
                <c:pt idx="320">
                  <c:v>0.43629999999999997</c:v>
                </c:pt>
                <c:pt idx="321">
                  <c:v>0.42919999999999986</c:v>
                </c:pt>
                <c:pt idx="322">
                  <c:v>0.4297999999999999</c:v>
                </c:pt>
                <c:pt idx="323">
                  <c:v>0.43300000000000011</c:v>
                </c:pt>
                <c:pt idx="324">
                  <c:v>0.45319999999999994</c:v>
                </c:pt>
                <c:pt idx="325">
                  <c:v>0.45979999999999988</c:v>
                </c:pt>
                <c:pt idx="326">
                  <c:v>0.46250000000000002</c:v>
                </c:pt>
                <c:pt idx="327">
                  <c:v>0.45479999999999987</c:v>
                </c:pt>
                <c:pt idx="328">
                  <c:v>0.44930000000000009</c:v>
                </c:pt>
                <c:pt idx="329">
                  <c:v>0.44419999999999987</c:v>
                </c:pt>
                <c:pt idx="330">
                  <c:v>0.43370000000000003</c:v>
                </c:pt>
                <c:pt idx="331">
                  <c:v>0.43990000000000007</c:v>
                </c:pt>
                <c:pt idx="332">
                  <c:v>0.43830000000000013</c:v>
                </c:pt>
                <c:pt idx="333">
                  <c:v>0.44259999999999988</c:v>
                </c:pt>
                <c:pt idx="334">
                  <c:v>0.43860000000000016</c:v>
                </c:pt>
                <c:pt idx="335">
                  <c:v>0.43370000000000003</c:v>
                </c:pt>
                <c:pt idx="336">
                  <c:v>0.42110000000000014</c:v>
                </c:pt>
                <c:pt idx="337">
                  <c:v>0.4197999999999999</c:v>
                </c:pt>
                <c:pt idx="338">
                  <c:v>0.41650000000000004</c:v>
                </c:pt>
                <c:pt idx="339">
                  <c:v>0.40889999999999987</c:v>
                </c:pt>
                <c:pt idx="340">
                  <c:v>0.41259999999999991</c:v>
                </c:pt>
                <c:pt idx="341">
                  <c:v>0.41289999999999993</c:v>
                </c:pt>
                <c:pt idx="342">
                  <c:v>0.41930000000000006</c:v>
                </c:pt>
                <c:pt idx="343">
                  <c:v>0.42780000000000001</c:v>
                </c:pt>
                <c:pt idx="344">
                  <c:v>0.43180000000000007</c:v>
                </c:pt>
                <c:pt idx="345">
                  <c:v>0.43039999999999989</c:v>
                </c:pt>
                <c:pt idx="346">
                  <c:v>0.44060000000000005</c:v>
                </c:pt>
                <c:pt idx="347">
                  <c:v>0.44349999999999995</c:v>
                </c:pt>
                <c:pt idx="348">
                  <c:v>0.43400000000000005</c:v>
                </c:pt>
                <c:pt idx="349">
                  <c:v>0.43110000000000015</c:v>
                </c:pt>
                <c:pt idx="350">
                  <c:v>0.43699999999999989</c:v>
                </c:pt>
                <c:pt idx="351">
                  <c:v>0.42919999999999986</c:v>
                </c:pt>
                <c:pt idx="352">
                  <c:v>0.41620000000000007</c:v>
                </c:pt>
                <c:pt idx="353">
                  <c:v>0.41129999999999994</c:v>
                </c:pt>
                <c:pt idx="354">
                  <c:v>0.40500000000000003</c:v>
                </c:pt>
                <c:pt idx="355">
                  <c:v>0.39990000000000009</c:v>
                </c:pt>
                <c:pt idx="356">
                  <c:v>0.3803999999999999</c:v>
                </c:pt>
                <c:pt idx="357">
                  <c:v>0.37969999999999998</c:v>
                </c:pt>
                <c:pt idx="358">
                  <c:v>0.37840000000000001</c:v>
                </c:pt>
                <c:pt idx="359">
                  <c:v>0.3725</c:v>
                </c:pt>
                <c:pt idx="360">
                  <c:v>0.3672999999999999</c:v>
                </c:pt>
                <c:pt idx="361">
                  <c:v>0.35360000000000014</c:v>
                </c:pt>
                <c:pt idx="362">
                  <c:v>0.35599999999999993</c:v>
                </c:pt>
                <c:pt idx="363">
                  <c:v>0.35990000000000011</c:v>
                </c:pt>
                <c:pt idx="364">
                  <c:v>0.33930000000000005</c:v>
                </c:pt>
                <c:pt idx="365">
                  <c:v>0.34479999999999988</c:v>
                </c:pt>
                <c:pt idx="366">
                  <c:v>0.36979999999999991</c:v>
                </c:pt>
                <c:pt idx="367">
                  <c:v>0.3680000000000001</c:v>
                </c:pt>
                <c:pt idx="368">
                  <c:v>0.36330000000000012</c:v>
                </c:pt>
                <c:pt idx="369">
                  <c:v>0.36219999999999997</c:v>
                </c:pt>
                <c:pt idx="370">
                  <c:v>0.36330000000000012</c:v>
                </c:pt>
                <c:pt idx="371">
                  <c:v>0.34810000000000002</c:v>
                </c:pt>
                <c:pt idx="372">
                  <c:v>0.3294999999999999</c:v>
                </c:pt>
                <c:pt idx="373">
                  <c:v>0.3294999999999999</c:v>
                </c:pt>
                <c:pt idx="374">
                  <c:v>0.32500000000000001</c:v>
                </c:pt>
                <c:pt idx="375">
                  <c:v>0.33800000000000013</c:v>
                </c:pt>
                <c:pt idx="376">
                  <c:v>0.34</c:v>
                </c:pt>
                <c:pt idx="377">
                  <c:v>0.32960000000000006</c:v>
                </c:pt>
                <c:pt idx="378">
                  <c:v>0.32210000000000005</c:v>
                </c:pt>
                <c:pt idx="379">
                  <c:v>0.31030000000000002</c:v>
                </c:pt>
                <c:pt idx="380">
                  <c:v>0.30120000000000002</c:v>
                </c:pt>
                <c:pt idx="381">
                  <c:v>0.30370000000000003</c:v>
                </c:pt>
                <c:pt idx="382">
                  <c:v>0.32689999999999997</c:v>
                </c:pt>
                <c:pt idx="383">
                  <c:v>0.34810000000000002</c:v>
                </c:pt>
                <c:pt idx="384">
                  <c:v>0.35650000000000004</c:v>
                </c:pt>
                <c:pt idx="385">
                  <c:v>0.37879999999999997</c:v>
                </c:pt>
                <c:pt idx="386">
                  <c:v>0.38319999999999993</c:v>
                </c:pt>
                <c:pt idx="387">
                  <c:v>0.4008000000000001</c:v>
                </c:pt>
                <c:pt idx="388">
                  <c:v>0.39280000000000004</c:v>
                </c:pt>
                <c:pt idx="389">
                  <c:v>0.39800000000000013</c:v>
                </c:pt>
                <c:pt idx="390">
                  <c:v>0.39879999999999993</c:v>
                </c:pt>
                <c:pt idx="391">
                  <c:v>0.39930000000000004</c:v>
                </c:pt>
                <c:pt idx="392">
                  <c:v>0.4099000000000001</c:v>
                </c:pt>
                <c:pt idx="393">
                  <c:v>0.41300000000000009</c:v>
                </c:pt>
                <c:pt idx="394">
                  <c:v>0.40960000000000008</c:v>
                </c:pt>
                <c:pt idx="395">
                  <c:v>0.42210000000000009</c:v>
                </c:pt>
                <c:pt idx="396">
                  <c:v>0.43949999999999989</c:v>
                </c:pt>
                <c:pt idx="397">
                  <c:v>0.4469999999999999</c:v>
                </c:pt>
                <c:pt idx="398">
                  <c:v>0.46560000000000001</c:v>
                </c:pt>
                <c:pt idx="399">
                  <c:v>0.46919999999999989</c:v>
                </c:pt>
                <c:pt idx="400">
                  <c:v>0.46020000000000011</c:v>
                </c:pt>
                <c:pt idx="401">
                  <c:v>0.45389999999999986</c:v>
                </c:pt>
                <c:pt idx="402">
                  <c:v>0.45689999999999997</c:v>
                </c:pt>
                <c:pt idx="403">
                  <c:v>0.47139999999999987</c:v>
                </c:pt>
                <c:pt idx="404">
                  <c:v>0.47509999999999991</c:v>
                </c:pt>
                <c:pt idx="405">
                  <c:v>0.46889999999999987</c:v>
                </c:pt>
                <c:pt idx="406">
                  <c:v>0.47340000000000004</c:v>
                </c:pt>
                <c:pt idx="407">
                  <c:v>0.46729999999999988</c:v>
                </c:pt>
                <c:pt idx="408">
                  <c:v>0.47340000000000004</c:v>
                </c:pt>
                <c:pt idx="409">
                  <c:v>0.48749999999999999</c:v>
                </c:pt>
                <c:pt idx="410">
                  <c:v>0.49389999999999984</c:v>
                </c:pt>
                <c:pt idx="411">
                  <c:v>0.49330000000000013</c:v>
                </c:pt>
                <c:pt idx="412">
                  <c:v>0.49110000000000015</c:v>
                </c:pt>
                <c:pt idx="413">
                  <c:v>0.49590000000000001</c:v>
                </c:pt>
                <c:pt idx="414">
                  <c:v>0.495</c:v>
                </c:pt>
                <c:pt idx="415">
                  <c:v>0.48639999999999989</c:v>
                </c:pt>
                <c:pt idx="416">
                  <c:v>0.49210000000000009</c:v>
                </c:pt>
                <c:pt idx="417">
                  <c:v>0.49659999999999999</c:v>
                </c:pt>
                <c:pt idx="418">
                  <c:v>0.50169999999999992</c:v>
                </c:pt>
                <c:pt idx="419">
                  <c:v>0.49919999999999987</c:v>
                </c:pt>
                <c:pt idx="420">
                  <c:v>0.49919999999999987</c:v>
                </c:pt>
                <c:pt idx="421">
                  <c:v>0.49590000000000001</c:v>
                </c:pt>
                <c:pt idx="422">
                  <c:v>0.4803</c:v>
                </c:pt>
                <c:pt idx="423">
                  <c:v>0.48330000000000012</c:v>
                </c:pt>
                <c:pt idx="424">
                  <c:v>0.47930000000000006</c:v>
                </c:pt>
                <c:pt idx="425">
                  <c:v>0.49370000000000003</c:v>
                </c:pt>
                <c:pt idx="426">
                  <c:v>0.50319999999999998</c:v>
                </c:pt>
                <c:pt idx="427">
                  <c:v>0.50009999999999988</c:v>
                </c:pt>
                <c:pt idx="428">
                  <c:v>0.5011000000000001</c:v>
                </c:pt>
                <c:pt idx="429">
                  <c:v>0.51080000000000014</c:v>
                </c:pt>
                <c:pt idx="430">
                  <c:v>0.5102000000000001</c:v>
                </c:pt>
                <c:pt idx="431">
                  <c:v>0.51330000000000009</c:v>
                </c:pt>
                <c:pt idx="432">
                  <c:v>0.50870000000000004</c:v>
                </c:pt>
                <c:pt idx="433">
                  <c:v>0.51159999999999994</c:v>
                </c:pt>
                <c:pt idx="434">
                  <c:v>0.5233000000000001</c:v>
                </c:pt>
                <c:pt idx="435">
                  <c:v>0.52389999999999981</c:v>
                </c:pt>
                <c:pt idx="436">
                  <c:v>0.51650000000000007</c:v>
                </c:pt>
                <c:pt idx="437">
                  <c:v>0.50949999999999984</c:v>
                </c:pt>
                <c:pt idx="438">
                  <c:v>0.51580000000000015</c:v>
                </c:pt>
                <c:pt idx="439">
                  <c:v>0.5243000000000001</c:v>
                </c:pt>
                <c:pt idx="440">
                  <c:v>0.52389999999999981</c:v>
                </c:pt>
                <c:pt idx="441">
                  <c:v>0.51939999999999997</c:v>
                </c:pt>
                <c:pt idx="442">
                  <c:v>0.51960000000000006</c:v>
                </c:pt>
                <c:pt idx="443">
                  <c:v>0.52090000000000003</c:v>
                </c:pt>
                <c:pt idx="444">
                  <c:v>0.52190000000000003</c:v>
                </c:pt>
                <c:pt idx="445">
                  <c:v>0.5324000000000001</c:v>
                </c:pt>
                <c:pt idx="446">
                  <c:v>0.53249999999999997</c:v>
                </c:pt>
                <c:pt idx="447">
                  <c:v>0.53800000000000014</c:v>
                </c:pt>
                <c:pt idx="448">
                  <c:v>0.54930000000000012</c:v>
                </c:pt>
                <c:pt idx="449">
                  <c:v>0.54889999999999983</c:v>
                </c:pt>
                <c:pt idx="450">
                  <c:v>0.55779999999999996</c:v>
                </c:pt>
                <c:pt idx="451">
                  <c:v>0.56979999999999986</c:v>
                </c:pt>
                <c:pt idx="452">
                  <c:v>0.57120000000000004</c:v>
                </c:pt>
                <c:pt idx="453">
                  <c:v>0.57250000000000001</c:v>
                </c:pt>
                <c:pt idx="454">
                  <c:v>0.57220000000000004</c:v>
                </c:pt>
                <c:pt idx="455">
                  <c:v>0.56400000000000006</c:v>
                </c:pt>
                <c:pt idx="456">
                  <c:v>0.54900000000000004</c:v>
                </c:pt>
                <c:pt idx="457">
                  <c:v>0.55300000000000016</c:v>
                </c:pt>
                <c:pt idx="458">
                  <c:v>0.55509999999999993</c:v>
                </c:pt>
                <c:pt idx="459">
                  <c:v>0.5515000000000001</c:v>
                </c:pt>
                <c:pt idx="460">
                  <c:v>0.5575</c:v>
                </c:pt>
                <c:pt idx="461">
                  <c:v>0.55270000000000008</c:v>
                </c:pt>
                <c:pt idx="462">
                  <c:v>0.53979999999999995</c:v>
                </c:pt>
                <c:pt idx="463">
                  <c:v>0.54189999999999994</c:v>
                </c:pt>
                <c:pt idx="464">
                  <c:v>0.55509999999999993</c:v>
                </c:pt>
                <c:pt idx="465">
                  <c:v>0.55169999999999986</c:v>
                </c:pt>
                <c:pt idx="466">
                  <c:v>0.54860000000000009</c:v>
                </c:pt>
                <c:pt idx="467">
                  <c:v>0.54669999999999985</c:v>
                </c:pt>
                <c:pt idx="468">
                  <c:v>0.53689999999999993</c:v>
                </c:pt>
                <c:pt idx="469">
                  <c:v>0.54710000000000003</c:v>
                </c:pt>
                <c:pt idx="470">
                  <c:v>0.55120000000000002</c:v>
                </c:pt>
                <c:pt idx="471">
                  <c:v>0.5603999999999999</c:v>
                </c:pt>
                <c:pt idx="472">
                  <c:v>0.57310000000000005</c:v>
                </c:pt>
                <c:pt idx="473">
                  <c:v>0.57919999999999983</c:v>
                </c:pt>
                <c:pt idx="474">
                  <c:v>0.58199999999999985</c:v>
                </c:pt>
                <c:pt idx="475">
                  <c:v>0.57960000000000012</c:v>
                </c:pt>
                <c:pt idx="476">
                  <c:v>0.58409999999999995</c:v>
                </c:pt>
                <c:pt idx="477">
                  <c:v>0.59009999999999996</c:v>
                </c:pt>
                <c:pt idx="478">
                  <c:v>0.58620000000000005</c:v>
                </c:pt>
                <c:pt idx="479">
                  <c:v>0.58520000000000005</c:v>
                </c:pt>
                <c:pt idx="480">
                  <c:v>0.58050000000000013</c:v>
                </c:pt>
                <c:pt idx="481">
                  <c:v>0.58419999999999983</c:v>
                </c:pt>
                <c:pt idx="482">
                  <c:v>0.57599999999999996</c:v>
                </c:pt>
                <c:pt idx="483">
                  <c:v>0.5737000000000001</c:v>
                </c:pt>
                <c:pt idx="484">
                  <c:v>0.57150000000000001</c:v>
                </c:pt>
                <c:pt idx="485">
                  <c:v>0.5613999999999999</c:v>
                </c:pt>
                <c:pt idx="486">
                  <c:v>0.54599999999999993</c:v>
                </c:pt>
                <c:pt idx="487">
                  <c:v>0.54259999999999986</c:v>
                </c:pt>
                <c:pt idx="488">
                  <c:v>0.54500000000000004</c:v>
                </c:pt>
                <c:pt idx="489">
                  <c:v>0.55389999999999984</c:v>
                </c:pt>
                <c:pt idx="490">
                  <c:v>0.53979999999999995</c:v>
                </c:pt>
                <c:pt idx="491">
                  <c:v>0.53099999999999992</c:v>
                </c:pt>
                <c:pt idx="492">
                  <c:v>0.52969999999999995</c:v>
                </c:pt>
                <c:pt idx="493">
                  <c:v>0.53339999999999999</c:v>
                </c:pt>
                <c:pt idx="494">
                  <c:v>0.53889999999999982</c:v>
                </c:pt>
                <c:pt idx="495">
                  <c:v>0.53180000000000005</c:v>
                </c:pt>
                <c:pt idx="496">
                  <c:v>0.51159999999999994</c:v>
                </c:pt>
                <c:pt idx="497">
                  <c:v>0.52139999999999986</c:v>
                </c:pt>
                <c:pt idx="498">
                  <c:v>0.52650000000000008</c:v>
                </c:pt>
                <c:pt idx="499">
                  <c:v>0.5353</c:v>
                </c:pt>
                <c:pt idx="500">
                  <c:v>0.54220000000000002</c:v>
                </c:pt>
                <c:pt idx="501">
                  <c:v>0.53930000000000011</c:v>
                </c:pt>
                <c:pt idx="502">
                  <c:v>0.54259999999999986</c:v>
                </c:pt>
                <c:pt idx="503">
                  <c:v>0.55779999999999996</c:v>
                </c:pt>
                <c:pt idx="504">
                  <c:v>0.57279999999999998</c:v>
                </c:pt>
                <c:pt idx="505">
                  <c:v>0.58310000000000006</c:v>
                </c:pt>
                <c:pt idx="506">
                  <c:v>0.58440000000000003</c:v>
                </c:pt>
                <c:pt idx="507">
                  <c:v>0.59199999999999986</c:v>
                </c:pt>
                <c:pt idx="508">
                  <c:v>0.59419999999999984</c:v>
                </c:pt>
                <c:pt idx="509">
                  <c:v>0.59710000000000008</c:v>
                </c:pt>
                <c:pt idx="510">
                  <c:v>0.5925999999999999</c:v>
                </c:pt>
                <c:pt idx="511">
                  <c:v>0.58069999999999988</c:v>
                </c:pt>
                <c:pt idx="512">
                  <c:v>0.58310000000000006</c:v>
                </c:pt>
                <c:pt idx="513">
                  <c:v>0.58360000000000012</c:v>
                </c:pt>
                <c:pt idx="514">
                  <c:v>0.57050000000000012</c:v>
                </c:pt>
                <c:pt idx="515">
                  <c:v>0.56169999999999987</c:v>
                </c:pt>
                <c:pt idx="516">
                  <c:v>0.55360000000000009</c:v>
                </c:pt>
                <c:pt idx="517">
                  <c:v>0.54830000000000012</c:v>
                </c:pt>
                <c:pt idx="518">
                  <c:v>0.54220000000000002</c:v>
                </c:pt>
                <c:pt idx="519">
                  <c:v>0.5444</c:v>
                </c:pt>
                <c:pt idx="520">
                  <c:v>0.55220000000000002</c:v>
                </c:pt>
                <c:pt idx="521">
                  <c:v>0.56430000000000002</c:v>
                </c:pt>
                <c:pt idx="522">
                  <c:v>0.56499999999999995</c:v>
                </c:pt>
                <c:pt idx="523">
                  <c:v>0.56389999999999985</c:v>
                </c:pt>
                <c:pt idx="524">
                  <c:v>0.56030000000000002</c:v>
                </c:pt>
                <c:pt idx="525">
                  <c:v>0.56669999999999987</c:v>
                </c:pt>
                <c:pt idx="526">
                  <c:v>0.57009999999999994</c:v>
                </c:pt>
                <c:pt idx="527">
                  <c:v>0.56849999999999989</c:v>
                </c:pt>
                <c:pt idx="528">
                  <c:v>0.56259999999999988</c:v>
                </c:pt>
                <c:pt idx="529">
                  <c:v>0.55120000000000002</c:v>
                </c:pt>
                <c:pt idx="530">
                  <c:v>0.54960000000000009</c:v>
                </c:pt>
                <c:pt idx="531">
                  <c:v>0.54449999999999987</c:v>
                </c:pt>
                <c:pt idx="532">
                  <c:v>0.54159999999999997</c:v>
                </c:pt>
                <c:pt idx="533">
                  <c:v>0.54630000000000001</c:v>
                </c:pt>
                <c:pt idx="534">
                  <c:v>0.5512999999999999</c:v>
                </c:pt>
                <c:pt idx="535">
                  <c:v>0.56009999999999993</c:v>
                </c:pt>
                <c:pt idx="536">
                  <c:v>0.5737000000000001</c:v>
                </c:pt>
                <c:pt idx="537">
                  <c:v>0.56860000000000011</c:v>
                </c:pt>
                <c:pt idx="538">
                  <c:v>0.56030000000000002</c:v>
                </c:pt>
                <c:pt idx="539">
                  <c:v>0.54889999999999983</c:v>
                </c:pt>
                <c:pt idx="540">
                  <c:v>0.54259999999999986</c:v>
                </c:pt>
                <c:pt idx="541">
                  <c:v>0.53379999999999994</c:v>
                </c:pt>
                <c:pt idx="542">
                  <c:v>0.5413</c:v>
                </c:pt>
                <c:pt idx="543">
                  <c:v>0.52810000000000001</c:v>
                </c:pt>
                <c:pt idx="544">
                  <c:v>0.52729999999999988</c:v>
                </c:pt>
                <c:pt idx="545">
                  <c:v>0.53180000000000005</c:v>
                </c:pt>
                <c:pt idx="546">
                  <c:v>0.52710000000000012</c:v>
                </c:pt>
                <c:pt idx="547">
                  <c:v>0.53930000000000011</c:v>
                </c:pt>
                <c:pt idx="548">
                  <c:v>0.5575</c:v>
                </c:pt>
                <c:pt idx="549">
                  <c:v>0.55289999999999995</c:v>
                </c:pt>
                <c:pt idx="550">
                  <c:v>0.55189999999999995</c:v>
                </c:pt>
                <c:pt idx="551">
                  <c:v>0.54830000000000012</c:v>
                </c:pt>
                <c:pt idx="552">
                  <c:v>0.54969999999999997</c:v>
                </c:pt>
                <c:pt idx="553">
                  <c:v>0.54990000000000006</c:v>
                </c:pt>
                <c:pt idx="554">
                  <c:v>0.56440000000000001</c:v>
                </c:pt>
                <c:pt idx="555">
                  <c:v>0.57729999999999992</c:v>
                </c:pt>
                <c:pt idx="556">
                  <c:v>0.58960000000000012</c:v>
                </c:pt>
                <c:pt idx="557">
                  <c:v>0.59370000000000001</c:v>
                </c:pt>
                <c:pt idx="558">
                  <c:v>0.59629999999999994</c:v>
                </c:pt>
                <c:pt idx="559">
                  <c:v>0.59750000000000003</c:v>
                </c:pt>
                <c:pt idx="560">
                  <c:v>0.5999000000000001</c:v>
                </c:pt>
                <c:pt idx="561">
                  <c:v>0.60270000000000012</c:v>
                </c:pt>
                <c:pt idx="562">
                  <c:v>0.61569999999999991</c:v>
                </c:pt>
                <c:pt idx="563">
                  <c:v>0.62430000000000008</c:v>
                </c:pt>
                <c:pt idx="564">
                  <c:v>0.61729999999999985</c:v>
                </c:pt>
                <c:pt idx="565">
                  <c:v>0.61150000000000004</c:v>
                </c:pt>
                <c:pt idx="566">
                  <c:v>0.6069</c:v>
                </c:pt>
                <c:pt idx="567">
                  <c:v>0.61289999999999989</c:v>
                </c:pt>
                <c:pt idx="568">
                  <c:v>0.61240000000000006</c:v>
                </c:pt>
                <c:pt idx="569">
                  <c:v>0.62229999999999985</c:v>
                </c:pt>
                <c:pt idx="570">
                  <c:v>0.62009999999999987</c:v>
                </c:pt>
                <c:pt idx="571">
                  <c:v>0.60229999999999995</c:v>
                </c:pt>
                <c:pt idx="572">
                  <c:v>0.59719999999999995</c:v>
                </c:pt>
                <c:pt idx="573">
                  <c:v>0.59089999999999998</c:v>
                </c:pt>
                <c:pt idx="574">
                  <c:v>0.59340000000000004</c:v>
                </c:pt>
                <c:pt idx="575">
                  <c:v>0.59580000000000011</c:v>
                </c:pt>
                <c:pt idx="576">
                  <c:v>0.60330000000000017</c:v>
                </c:pt>
                <c:pt idx="577">
                  <c:v>0.60930000000000006</c:v>
                </c:pt>
                <c:pt idx="578">
                  <c:v>0.60530000000000006</c:v>
                </c:pt>
                <c:pt idx="579">
                  <c:v>0.59550000000000014</c:v>
                </c:pt>
                <c:pt idx="580">
                  <c:v>0.59169999999999989</c:v>
                </c:pt>
                <c:pt idx="581">
                  <c:v>0.5897</c:v>
                </c:pt>
                <c:pt idx="582">
                  <c:v>0.58050000000000013</c:v>
                </c:pt>
                <c:pt idx="583">
                  <c:v>0.5653999999999999</c:v>
                </c:pt>
                <c:pt idx="584">
                  <c:v>0.57169999999999987</c:v>
                </c:pt>
                <c:pt idx="585">
                  <c:v>0.57210000000000005</c:v>
                </c:pt>
                <c:pt idx="586">
                  <c:v>0.57039999999999991</c:v>
                </c:pt>
                <c:pt idx="587">
                  <c:v>0.5675</c:v>
                </c:pt>
                <c:pt idx="588">
                  <c:v>0.56659999999999999</c:v>
                </c:pt>
                <c:pt idx="589">
                  <c:v>0.56729999999999992</c:v>
                </c:pt>
                <c:pt idx="590">
                  <c:v>0.56490000000000007</c:v>
                </c:pt>
                <c:pt idx="591">
                  <c:v>0.56620000000000004</c:v>
                </c:pt>
                <c:pt idx="592">
                  <c:v>0.55940000000000001</c:v>
                </c:pt>
                <c:pt idx="593">
                  <c:v>0.56110000000000015</c:v>
                </c:pt>
                <c:pt idx="594">
                  <c:v>0.5825999999999999</c:v>
                </c:pt>
                <c:pt idx="595">
                  <c:v>0.5925999999999999</c:v>
                </c:pt>
                <c:pt idx="596">
                  <c:v>0.59550000000000014</c:v>
                </c:pt>
                <c:pt idx="597">
                  <c:v>0.58979999999999988</c:v>
                </c:pt>
                <c:pt idx="598">
                  <c:v>0.59189999999999998</c:v>
                </c:pt>
                <c:pt idx="599">
                  <c:v>0.58879999999999999</c:v>
                </c:pt>
                <c:pt idx="600">
                  <c:v>0.57150000000000001</c:v>
                </c:pt>
                <c:pt idx="601">
                  <c:v>0.58199999999999985</c:v>
                </c:pt>
                <c:pt idx="602">
                  <c:v>0.58610000000000018</c:v>
                </c:pt>
                <c:pt idx="603">
                  <c:v>0.58740000000000014</c:v>
                </c:pt>
                <c:pt idx="604">
                  <c:v>0.58030000000000004</c:v>
                </c:pt>
                <c:pt idx="605">
                  <c:v>0.56729999999999992</c:v>
                </c:pt>
                <c:pt idx="606">
                  <c:v>0.5575</c:v>
                </c:pt>
                <c:pt idx="607">
                  <c:v>0.54090000000000005</c:v>
                </c:pt>
                <c:pt idx="608">
                  <c:v>0.5515000000000001</c:v>
                </c:pt>
                <c:pt idx="609">
                  <c:v>0.5613999999999999</c:v>
                </c:pt>
                <c:pt idx="610">
                  <c:v>0.55940000000000001</c:v>
                </c:pt>
                <c:pt idx="611">
                  <c:v>0.5766</c:v>
                </c:pt>
                <c:pt idx="612">
                  <c:v>0.5925999999999999</c:v>
                </c:pt>
                <c:pt idx="613">
                  <c:v>0.59919999999999984</c:v>
                </c:pt>
                <c:pt idx="614">
                  <c:v>0.59789999999999988</c:v>
                </c:pt>
                <c:pt idx="615">
                  <c:v>0.60180000000000011</c:v>
                </c:pt>
                <c:pt idx="616">
                  <c:v>0.59650000000000003</c:v>
                </c:pt>
                <c:pt idx="617">
                  <c:v>0.59599999999999997</c:v>
                </c:pt>
                <c:pt idx="618">
                  <c:v>0.61030000000000006</c:v>
                </c:pt>
                <c:pt idx="619">
                  <c:v>0.6261000000000001</c:v>
                </c:pt>
                <c:pt idx="620">
                  <c:v>0.6341</c:v>
                </c:pt>
                <c:pt idx="621">
                  <c:v>0.64840000000000009</c:v>
                </c:pt>
                <c:pt idx="622">
                  <c:v>0.64500000000000002</c:v>
                </c:pt>
                <c:pt idx="623">
                  <c:v>0.63590000000000002</c:v>
                </c:pt>
                <c:pt idx="624">
                  <c:v>0.63800000000000012</c:v>
                </c:pt>
                <c:pt idx="625">
                  <c:v>0.64139999999999986</c:v>
                </c:pt>
                <c:pt idx="626">
                  <c:v>0.64379999999999993</c:v>
                </c:pt>
                <c:pt idx="627">
                  <c:v>0.65900000000000003</c:v>
                </c:pt>
                <c:pt idx="628">
                  <c:v>0.65249999999999997</c:v>
                </c:pt>
                <c:pt idx="629">
                  <c:v>0.66159999999999997</c:v>
                </c:pt>
                <c:pt idx="630">
                  <c:v>0.66680000000000006</c:v>
                </c:pt>
                <c:pt idx="631">
                  <c:v>0.66729999999999989</c:v>
                </c:pt>
                <c:pt idx="632">
                  <c:v>0.67720000000000002</c:v>
                </c:pt>
                <c:pt idx="633">
                  <c:v>0.68710000000000004</c:v>
                </c:pt>
                <c:pt idx="634">
                  <c:v>0.6925</c:v>
                </c:pt>
                <c:pt idx="635">
                  <c:v>0.68449999999999989</c:v>
                </c:pt>
                <c:pt idx="636">
                  <c:v>0.68090000000000006</c:v>
                </c:pt>
                <c:pt idx="637">
                  <c:v>0.68159999999999998</c:v>
                </c:pt>
                <c:pt idx="638">
                  <c:v>0.68379999999999996</c:v>
                </c:pt>
                <c:pt idx="639">
                  <c:v>0.69400000000000006</c:v>
                </c:pt>
                <c:pt idx="640">
                  <c:v>0.69969999999999999</c:v>
                </c:pt>
                <c:pt idx="641">
                  <c:v>0.69689999999999996</c:v>
                </c:pt>
                <c:pt idx="642">
                  <c:v>0.70310000000000006</c:v>
                </c:pt>
                <c:pt idx="643">
                  <c:v>0.71160000000000001</c:v>
                </c:pt>
                <c:pt idx="644">
                  <c:v>0.71539999999999992</c:v>
                </c:pt>
                <c:pt idx="645">
                  <c:v>0.71919999999999984</c:v>
                </c:pt>
                <c:pt idx="646">
                  <c:v>0.71250000000000002</c:v>
                </c:pt>
                <c:pt idx="647">
                  <c:v>0.71110000000000018</c:v>
                </c:pt>
                <c:pt idx="648">
                  <c:v>0.70650000000000002</c:v>
                </c:pt>
                <c:pt idx="649">
                  <c:v>0.70669999999999988</c:v>
                </c:pt>
                <c:pt idx="650">
                  <c:v>0.68710000000000004</c:v>
                </c:pt>
                <c:pt idx="651">
                  <c:v>0.67900000000000005</c:v>
                </c:pt>
                <c:pt idx="652">
                  <c:v>0.6734</c:v>
                </c:pt>
                <c:pt idx="653">
                  <c:v>0.6613</c:v>
                </c:pt>
                <c:pt idx="654">
                  <c:v>0.67169999999999985</c:v>
                </c:pt>
                <c:pt idx="655">
                  <c:v>0.67849999999999999</c:v>
                </c:pt>
                <c:pt idx="656">
                  <c:v>0.6875</c:v>
                </c:pt>
                <c:pt idx="657">
                  <c:v>0.70369999999999999</c:v>
                </c:pt>
                <c:pt idx="658">
                  <c:v>0.71889999999999987</c:v>
                </c:pt>
                <c:pt idx="659">
                  <c:v>0.72560000000000002</c:v>
                </c:pt>
                <c:pt idx="660">
                  <c:v>0.72319999999999995</c:v>
                </c:pt>
                <c:pt idx="661">
                  <c:v>0.73</c:v>
                </c:pt>
                <c:pt idx="662">
                  <c:v>0.72970000000000002</c:v>
                </c:pt>
                <c:pt idx="663">
                  <c:v>0.72800000000000009</c:v>
                </c:pt>
                <c:pt idx="664">
                  <c:v>0.72360000000000013</c:v>
                </c:pt>
                <c:pt idx="665">
                  <c:v>0.73530000000000006</c:v>
                </c:pt>
              </c:numCache>
            </c:numRef>
          </c:val>
          <c:smooth val="0"/>
          <c:extLst>
            <c:ext xmlns:c16="http://schemas.microsoft.com/office/drawing/2014/chart" uri="{C3380CC4-5D6E-409C-BE32-E72D297353CC}">
              <c16:uniqueId val="{00000007-AF06-4966-A92E-5C37A8F17F69}"/>
            </c:ext>
          </c:extLst>
        </c:ser>
        <c:ser>
          <c:idx val="0"/>
          <c:order val="7"/>
          <c:tx>
            <c:strRef>
              <c:f>'Master File (2)'!$G$1</c:f>
              <c:strCache>
                <c:ptCount val="1"/>
                <c:pt idx="0">
                  <c:v>10/07/66 - 11/29/68 (48.0%)</c:v>
                </c:pt>
              </c:strCache>
            </c:strRef>
          </c:tx>
          <c:spPr>
            <a:ln w="6350" cap="rnd">
              <a:solidFill>
                <a:srgbClr val="777777"/>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(2)'!$H$3:$H$519</c:f>
              <c:numCache>
                <c:formatCode>0%</c:formatCode>
                <c:ptCount val="517"/>
                <c:pt idx="0">
                  <c:v>0</c:v>
                </c:pt>
                <c:pt idx="1">
                  <c:v>1.8199999999999932E-2</c:v>
                </c:pt>
                <c:pt idx="2">
                  <c:v>2.3400000000000035E-2</c:v>
                </c:pt>
                <c:pt idx="3">
                  <c:v>5.2499999999999998E-2</c:v>
                </c:pt>
                <c:pt idx="4">
                  <c:v>5.0400000000000063E-2</c:v>
                </c:pt>
                <c:pt idx="5">
                  <c:v>4.6400000000000004E-2</c:v>
                </c:pt>
                <c:pt idx="6">
                  <c:v>5.8299999999999984E-2</c:v>
                </c:pt>
                <c:pt idx="7">
                  <c:v>7.4899999999999953E-2</c:v>
                </c:pt>
                <c:pt idx="8">
                  <c:v>6.6299999999999956E-2</c:v>
                </c:pt>
                <c:pt idx="9">
                  <c:v>6.340000000000004E-2</c:v>
                </c:pt>
                <c:pt idx="10">
                  <c:v>6.8199999999999927E-2</c:v>
                </c:pt>
                <c:pt idx="11">
                  <c:v>7.1299999999999961E-2</c:v>
                </c:pt>
                <c:pt idx="12">
                  <c:v>7.7900000000000066E-2</c:v>
                </c:pt>
                <c:pt idx="13">
                  <c:v>8.7199999999999986E-2</c:v>
                </c:pt>
                <c:pt idx="14">
                  <c:v>9.5999999999999946E-2</c:v>
                </c:pt>
                <c:pt idx="15">
                  <c:v>9.6200000000000049E-2</c:v>
                </c:pt>
                <c:pt idx="16">
                  <c:v>9.5600000000000018E-2</c:v>
                </c:pt>
                <c:pt idx="17">
                  <c:v>0.10400000000000005</c:v>
                </c:pt>
                <c:pt idx="18">
                  <c:v>0.10489999999999995</c:v>
                </c:pt>
                <c:pt idx="19">
                  <c:v>0.10049999999999998</c:v>
                </c:pt>
                <c:pt idx="20">
                  <c:v>0.10400000000000005</c:v>
                </c:pt>
                <c:pt idx="21">
                  <c:v>0.10290000000000006</c:v>
                </c:pt>
                <c:pt idx="22">
                  <c:v>0.11170000000000002</c:v>
                </c:pt>
                <c:pt idx="23">
                  <c:v>0.11870000000000004</c:v>
                </c:pt>
                <c:pt idx="24">
                  <c:v>0.11939999999999998</c:v>
                </c:pt>
                <c:pt idx="25">
                  <c:v>0.11159999999999996</c:v>
                </c:pt>
                <c:pt idx="26">
                  <c:v>0.11599999999999994</c:v>
                </c:pt>
                <c:pt idx="27">
                  <c:v>0.12530000000000002</c:v>
                </c:pt>
                <c:pt idx="28">
                  <c:v>0.11749999999999999</c:v>
                </c:pt>
                <c:pt idx="29">
                  <c:v>0.11010000000000005</c:v>
                </c:pt>
                <c:pt idx="30">
                  <c:v>9.4099999999999961E-2</c:v>
                </c:pt>
                <c:pt idx="31">
                  <c:v>8.8400000000000034E-2</c:v>
                </c:pt>
                <c:pt idx="32">
                  <c:v>9.5799999999999982E-2</c:v>
                </c:pt>
                <c:pt idx="33">
                  <c:v>0.10450000000000002</c:v>
                </c:pt>
                <c:pt idx="34">
                  <c:v>0.10260000000000005</c:v>
                </c:pt>
                <c:pt idx="35">
                  <c:v>9.8599999999999993E-2</c:v>
                </c:pt>
                <c:pt idx="36">
                  <c:v>9.900000000000006E-2</c:v>
                </c:pt>
                <c:pt idx="37">
                  <c:v>9.4000000000000056E-2</c:v>
                </c:pt>
                <c:pt idx="38">
                  <c:v>9.4699999999999993E-2</c:v>
                </c:pt>
                <c:pt idx="39">
                  <c:v>9.6200000000000049E-2</c:v>
                </c:pt>
                <c:pt idx="40">
                  <c:v>0.10439999999999998</c:v>
                </c:pt>
                <c:pt idx="41">
                  <c:v>0.1164</c:v>
                </c:pt>
                <c:pt idx="42">
                  <c:v>0.12090000000000004</c:v>
                </c:pt>
                <c:pt idx="43">
                  <c:v>0.12209999999999993</c:v>
                </c:pt>
                <c:pt idx="44">
                  <c:v>0.13390000000000002</c:v>
                </c:pt>
                <c:pt idx="45">
                  <c:v>0.13019999999999995</c:v>
                </c:pt>
                <c:pt idx="46">
                  <c:v>0.12900000000000006</c:v>
                </c:pt>
                <c:pt idx="47">
                  <c:v>0.11530000000000001</c:v>
                </c:pt>
                <c:pt idx="48">
                  <c:v>0.11450000000000003</c:v>
                </c:pt>
                <c:pt idx="49">
                  <c:v>0.11019999999999996</c:v>
                </c:pt>
                <c:pt idx="50">
                  <c:v>0.10599999999999994</c:v>
                </c:pt>
                <c:pt idx="51">
                  <c:v>0.11170000000000002</c:v>
                </c:pt>
                <c:pt idx="52">
                  <c:v>0.11599999999999994</c:v>
                </c:pt>
                <c:pt idx="53">
                  <c:v>0.11299999999999998</c:v>
                </c:pt>
                <c:pt idx="54">
                  <c:v>0.10659999999999997</c:v>
                </c:pt>
                <c:pt idx="55">
                  <c:v>0.10120000000000004</c:v>
                </c:pt>
                <c:pt idx="56">
                  <c:v>9.7999999999999976E-2</c:v>
                </c:pt>
                <c:pt idx="57">
                  <c:v>9.7399999999999945E-2</c:v>
                </c:pt>
                <c:pt idx="58">
                  <c:v>9.8100000000000021E-2</c:v>
                </c:pt>
                <c:pt idx="59">
                  <c:v>0.10040000000000006</c:v>
                </c:pt>
                <c:pt idx="60">
                  <c:v>0.11480000000000004</c:v>
                </c:pt>
                <c:pt idx="61">
                  <c:v>0.12269999999999996</c:v>
                </c:pt>
                <c:pt idx="62">
                  <c:v>0.13129999999999994</c:v>
                </c:pt>
                <c:pt idx="63">
                  <c:v>0.13129999999999994</c:v>
                </c:pt>
                <c:pt idx="64">
                  <c:v>0.14030000000000001</c:v>
                </c:pt>
                <c:pt idx="65">
                  <c:v>0.14629999999999996</c:v>
                </c:pt>
                <c:pt idx="66">
                  <c:v>0.15480000000000005</c:v>
                </c:pt>
                <c:pt idx="67">
                  <c:v>0.15180000000000007</c:v>
                </c:pt>
                <c:pt idx="68">
                  <c:v>0.16450000000000004</c:v>
                </c:pt>
                <c:pt idx="69">
                  <c:v>0.17200000000000004</c:v>
                </c:pt>
                <c:pt idx="70">
                  <c:v>0.17239999999999994</c:v>
                </c:pt>
                <c:pt idx="71">
                  <c:v>0.17579999999999998</c:v>
                </c:pt>
                <c:pt idx="72">
                  <c:v>0.18019999999999997</c:v>
                </c:pt>
                <c:pt idx="73">
                  <c:v>0.18180000000000007</c:v>
                </c:pt>
                <c:pt idx="74">
                  <c:v>0.17280000000000001</c:v>
                </c:pt>
                <c:pt idx="75">
                  <c:v>0.17230000000000004</c:v>
                </c:pt>
                <c:pt idx="76">
                  <c:v>0.17700000000000002</c:v>
                </c:pt>
                <c:pt idx="77">
                  <c:v>0.18390000000000001</c:v>
                </c:pt>
                <c:pt idx="78">
                  <c:v>0.18319999999999992</c:v>
                </c:pt>
                <c:pt idx="79">
                  <c:v>0.18069999999999994</c:v>
                </c:pt>
                <c:pt idx="80">
                  <c:v>0.18480000000000005</c:v>
                </c:pt>
                <c:pt idx="81">
                  <c:v>0.19340000000000004</c:v>
                </c:pt>
                <c:pt idx="82">
                  <c:v>0.19099999999999995</c:v>
                </c:pt>
                <c:pt idx="83">
                  <c:v>0.18780000000000002</c:v>
                </c:pt>
                <c:pt idx="84">
                  <c:v>0.19840000000000002</c:v>
                </c:pt>
                <c:pt idx="85">
                  <c:v>0.19340000000000004</c:v>
                </c:pt>
                <c:pt idx="86">
                  <c:v>0.19519999999999996</c:v>
                </c:pt>
                <c:pt idx="87">
                  <c:v>0.19640000000000002</c:v>
                </c:pt>
                <c:pt idx="88">
                  <c:v>0.20450000000000002</c:v>
                </c:pt>
                <c:pt idx="89">
                  <c:v>0.20590000000000003</c:v>
                </c:pt>
                <c:pt idx="90">
                  <c:v>0.20030000000000001</c:v>
                </c:pt>
                <c:pt idx="91">
                  <c:v>0.20069999999999993</c:v>
                </c:pt>
                <c:pt idx="92">
                  <c:v>0.19400000000000006</c:v>
                </c:pt>
                <c:pt idx="93">
                  <c:v>0.19319999999999993</c:v>
                </c:pt>
                <c:pt idx="94">
                  <c:v>0.19469999999999998</c:v>
                </c:pt>
                <c:pt idx="95">
                  <c:v>0.19409999999999997</c:v>
                </c:pt>
                <c:pt idx="96">
                  <c:v>0.18109999999999998</c:v>
                </c:pt>
                <c:pt idx="97">
                  <c:v>0.18549999999999997</c:v>
                </c:pt>
                <c:pt idx="98">
                  <c:v>0.1978</c:v>
                </c:pt>
                <c:pt idx="99">
                  <c:v>0.20439999999999997</c:v>
                </c:pt>
                <c:pt idx="100">
                  <c:v>0.20610000000000001</c:v>
                </c:pt>
                <c:pt idx="101">
                  <c:v>0.2036</c:v>
                </c:pt>
                <c:pt idx="102">
                  <c:v>0.20439999999999997</c:v>
                </c:pt>
                <c:pt idx="103">
                  <c:v>0.20590000000000003</c:v>
                </c:pt>
                <c:pt idx="104">
                  <c:v>0.20939999999999998</c:v>
                </c:pt>
                <c:pt idx="105">
                  <c:v>0.21430000000000007</c:v>
                </c:pt>
                <c:pt idx="106">
                  <c:v>0.20810000000000003</c:v>
                </c:pt>
                <c:pt idx="107">
                  <c:v>0.20700000000000002</c:v>
                </c:pt>
                <c:pt idx="108">
                  <c:v>0.21840000000000004</c:v>
                </c:pt>
                <c:pt idx="109">
                  <c:v>0.23069999999999993</c:v>
                </c:pt>
                <c:pt idx="110">
                  <c:v>0.23290000000000005</c:v>
                </c:pt>
                <c:pt idx="111">
                  <c:v>0.23219999999999999</c:v>
                </c:pt>
                <c:pt idx="112">
                  <c:v>0.22950000000000004</c:v>
                </c:pt>
                <c:pt idx="113">
                  <c:v>0.23290000000000005</c:v>
                </c:pt>
                <c:pt idx="114">
                  <c:v>0.24230000000000004</c:v>
                </c:pt>
                <c:pt idx="115">
                  <c:v>0.2414</c:v>
                </c:pt>
                <c:pt idx="116">
                  <c:v>0.24189999999999998</c:v>
                </c:pt>
                <c:pt idx="117">
                  <c:v>0.23950000000000002</c:v>
                </c:pt>
                <c:pt idx="118">
                  <c:v>0.23909999999999998</c:v>
                </c:pt>
                <c:pt idx="119">
                  <c:v>0.23219999999999999</c:v>
                </c:pt>
                <c:pt idx="120">
                  <c:v>0.21909999999999996</c:v>
                </c:pt>
                <c:pt idx="121">
                  <c:v>0.21890000000000001</c:v>
                </c:pt>
                <c:pt idx="122">
                  <c:v>0.22659999999999997</c:v>
                </c:pt>
                <c:pt idx="123">
                  <c:v>0.22870000000000004</c:v>
                </c:pt>
                <c:pt idx="124">
                  <c:v>0.2208</c:v>
                </c:pt>
                <c:pt idx="125">
                  <c:v>0.20549999999999996</c:v>
                </c:pt>
                <c:pt idx="126">
                  <c:v>0.21420000000000003</c:v>
                </c:pt>
                <c:pt idx="127">
                  <c:v>0.21280000000000002</c:v>
                </c:pt>
                <c:pt idx="128">
                  <c:v>0.22209999999999994</c:v>
                </c:pt>
                <c:pt idx="129">
                  <c:v>0.23540000000000005</c:v>
                </c:pt>
                <c:pt idx="130">
                  <c:v>0.24409999999999996</c:v>
                </c:pt>
                <c:pt idx="131">
                  <c:v>0.25489999999999996</c:v>
                </c:pt>
                <c:pt idx="132">
                  <c:v>0.25599999999999995</c:v>
                </c:pt>
                <c:pt idx="133">
                  <c:v>0.25829999999999997</c:v>
                </c:pt>
                <c:pt idx="134">
                  <c:v>0.26090000000000002</c:v>
                </c:pt>
                <c:pt idx="135">
                  <c:v>0.26530000000000004</c:v>
                </c:pt>
                <c:pt idx="136">
                  <c:v>0.27200000000000002</c:v>
                </c:pt>
                <c:pt idx="137">
                  <c:v>0.27079999999999999</c:v>
                </c:pt>
                <c:pt idx="138">
                  <c:v>0.28159999999999996</c:v>
                </c:pt>
                <c:pt idx="139">
                  <c:v>0.28430000000000005</c:v>
                </c:pt>
                <c:pt idx="140">
                  <c:v>0.2824000000000001</c:v>
                </c:pt>
                <c:pt idx="141">
                  <c:v>0.27959999999999996</c:v>
                </c:pt>
                <c:pt idx="142">
                  <c:v>0.28289999999999993</c:v>
                </c:pt>
                <c:pt idx="143">
                  <c:v>0.28849999999999992</c:v>
                </c:pt>
                <c:pt idx="144">
                  <c:v>0.29020000000000012</c:v>
                </c:pt>
                <c:pt idx="145">
                  <c:v>0.29210000000000008</c:v>
                </c:pt>
                <c:pt idx="146">
                  <c:v>0.27870000000000006</c:v>
                </c:pt>
                <c:pt idx="147">
                  <c:v>0.27529999999999999</c:v>
                </c:pt>
                <c:pt idx="148">
                  <c:v>0.28069999999999995</c:v>
                </c:pt>
                <c:pt idx="149">
                  <c:v>0.27700000000000002</c:v>
                </c:pt>
                <c:pt idx="150">
                  <c:v>0.26650000000000007</c:v>
                </c:pt>
                <c:pt idx="151">
                  <c:v>0.27239999999999998</c:v>
                </c:pt>
                <c:pt idx="152">
                  <c:v>0.26750000000000002</c:v>
                </c:pt>
                <c:pt idx="153">
                  <c:v>0.26409999999999995</c:v>
                </c:pt>
                <c:pt idx="154">
                  <c:v>0.25780000000000003</c:v>
                </c:pt>
                <c:pt idx="155">
                  <c:v>0.25230000000000002</c:v>
                </c:pt>
                <c:pt idx="156">
                  <c:v>0.24629999999999996</c:v>
                </c:pt>
                <c:pt idx="157">
                  <c:v>0.23200000000000004</c:v>
                </c:pt>
                <c:pt idx="158">
                  <c:v>0.24579999999999999</c:v>
                </c:pt>
                <c:pt idx="159">
                  <c:v>0.24290000000000006</c:v>
                </c:pt>
                <c:pt idx="160">
                  <c:v>0.23620000000000005</c:v>
                </c:pt>
                <c:pt idx="161">
                  <c:v>0.21689999999999998</c:v>
                </c:pt>
                <c:pt idx="162">
                  <c:v>0.23269999999999996</c:v>
                </c:pt>
                <c:pt idx="163">
                  <c:v>0.22659999999999997</c:v>
                </c:pt>
                <c:pt idx="164">
                  <c:v>0.20810000000000003</c:v>
                </c:pt>
                <c:pt idx="165">
                  <c:v>0.23269999999999996</c:v>
                </c:pt>
                <c:pt idx="166">
                  <c:v>0.24189999999999998</c:v>
                </c:pt>
                <c:pt idx="167">
                  <c:v>0.24859999999999999</c:v>
                </c:pt>
                <c:pt idx="168">
                  <c:v>0.25079999999999997</c:v>
                </c:pt>
                <c:pt idx="169">
                  <c:v>0.25739999999999996</c:v>
                </c:pt>
                <c:pt idx="170">
                  <c:v>0.26530000000000004</c:v>
                </c:pt>
                <c:pt idx="171">
                  <c:v>0.26230000000000003</c:v>
                </c:pt>
                <c:pt idx="172">
                  <c:v>0.26349999999999996</c:v>
                </c:pt>
                <c:pt idx="173">
                  <c:v>0.26419999999999999</c:v>
                </c:pt>
                <c:pt idx="174">
                  <c:v>0.26379999999999998</c:v>
                </c:pt>
                <c:pt idx="175">
                  <c:v>0.26340000000000002</c:v>
                </c:pt>
                <c:pt idx="176">
                  <c:v>0.25959999999999994</c:v>
                </c:pt>
                <c:pt idx="177">
                  <c:v>0.25640000000000002</c:v>
                </c:pt>
                <c:pt idx="178">
                  <c:v>0.25680000000000008</c:v>
                </c:pt>
                <c:pt idx="179">
                  <c:v>0.25189999999999996</c:v>
                </c:pt>
                <c:pt idx="180">
                  <c:v>0.24730000000000005</c:v>
                </c:pt>
                <c:pt idx="181">
                  <c:v>0.24739999999999995</c:v>
                </c:pt>
                <c:pt idx="182">
                  <c:v>0.24109999999999998</c:v>
                </c:pt>
                <c:pt idx="183">
                  <c:v>0.23829999999999998</c:v>
                </c:pt>
                <c:pt idx="184">
                  <c:v>0.24189999999999998</c:v>
                </c:pt>
                <c:pt idx="185">
                  <c:v>0.24810000000000001</c:v>
                </c:pt>
                <c:pt idx="186">
                  <c:v>0.2475</c:v>
                </c:pt>
                <c:pt idx="187">
                  <c:v>0.25260000000000005</c:v>
                </c:pt>
                <c:pt idx="188">
                  <c:v>0.25750000000000001</c:v>
                </c:pt>
                <c:pt idx="189">
                  <c:v>0.26340000000000002</c:v>
                </c:pt>
                <c:pt idx="190">
                  <c:v>0.26230000000000003</c:v>
                </c:pt>
                <c:pt idx="191">
                  <c:v>0.26260000000000006</c:v>
                </c:pt>
                <c:pt idx="192">
                  <c:v>0.26689999999999997</c:v>
                </c:pt>
                <c:pt idx="193">
                  <c:v>0.26709999999999995</c:v>
                </c:pt>
                <c:pt idx="194">
                  <c:v>0.27730000000000005</c:v>
                </c:pt>
                <c:pt idx="195">
                  <c:v>0.27939999999999998</c:v>
                </c:pt>
                <c:pt idx="196">
                  <c:v>0.28210000000000007</c:v>
                </c:pt>
                <c:pt idx="197">
                  <c:v>0.28470000000000001</c:v>
                </c:pt>
                <c:pt idx="198">
                  <c:v>0.28050000000000014</c:v>
                </c:pt>
                <c:pt idx="199">
                  <c:v>0.28060000000000002</c:v>
                </c:pt>
                <c:pt idx="200">
                  <c:v>0.28499999999999998</c:v>
                </c:pt>
                <c:pt idx="201">
                  <c:v>0.28889999999999988</c:v>
                </c:pt>
                <c:pt idx="202">
                  <c:v>0.29080000000000011</c:v>
                </c:pt>
                <c:pt idx="203">
                  <c:v>0.2944</c:v>
                </c:pt>
                <c:pt idx="204">
                  <c:v>0.30289999999999995</c:v>
                </c:pt>
                <c:pt idx="205">
                  <c:v>0.30849999999999994</c:v>
                </c:pt>
                <c:pt idx="206">
                  <c:v>0.30680000000000007</c:v>
                </c:pt>
                <c:pt idx="207">
                  <c:v>0.30919999999999986</c:v>
                </c:pt>
                <c:pt idx="208">
                  <c:v>0.30569999999999992</c:v>
                </c:pt>
                <c:pt idx="209">
                  <c:v>0.30719999999999997</c:v>
                </c:pt>
                <c:pt idx="210">
                  <c:v>0.30849999999999994</c:v>
                </c:pt>
                <c:pt idx="211">
                  <c:v>0.30509999999999993</c:v>
                </c:pt>
                <c:pt idx="212">
                  <c:v>0.29990000000000011</c:v>
                </c:pt>
                <c:pt idx="213">
                  <c:v>0.29289999999999994</c:v>
                </c:pt>
                <c:pt idx="214">
                  <c:v>0.29469999999999996</c:v>
                </c:pt>
                <c:pt idx="215">
                  <c:v>0.29169999999999985</c:v>
                </c:pt>
                <c:pt idx="216">
                  <c:v>0.2928</c:v>
                </c:pt>
                <c:pt idx="217">
                  <c:v>0.2947999999999999</c:v>
                </c:pt>
                <c:pt idx="218">
                  <c:v>0.28759999999999991</c:v>
                </c:pt>
                <c:pt idx="219">
                  <c:v>0.28060000000000002</c:v>
                </c:pt>
                <c:pt idx="220">
                  <c:v>0.27879999999999994</c:v>
                </c:pt>
                <c:pt idx="221">
                  <c:v>0.2717</c:v>
                </c:pt>
                <c:pt idx="222">
                  <c:v>0.26640000000000003</c:v>
                </c:pt>
                <c:pt idx="223">
                  <c:v>0.2656</c:v>
                </c:pt>
                <c:pt idx="224">
                  <c:v>0.26890000000000003</c:v>
                </c:pt>
                <c:pt idx="225">
                  <c:v>0.27140000000000003</c:v>
                </c:pt>
                <c:pt idx="226">
                  <c:v>0.2792</c:v>
                </c:pt>
                <c:pt idx="227">
                  <c:v>0.27980000000000005</c:v>
                </c:pt>
                <c:pt idx="228">
                  <c:v>0.28699999999999987</c:v>
                </c:pt>
                <c:pt idx="229">
                  <c:v>0.28949999999999987</c:v>
                </c:pt>
                <c:pt idx="230">
                  <c:v>0.28870000000000007</c:v>
                </c:pt>
                <c:pt idx="231">
                  <c:v>0.28909999999999997</c:v>
                </c:pt>
                <c:pt idx="232">
                  <c:v>0.29150000000000004</c:v>
                </c:pt>
                <c:pt idx="233">
                  <c:v>0.29770000000000008</c:v>
                </c:pt>
                <c:pt idx="234">
                  <c:v>0.31129999999999997</c:v>
                </c:pt>
                <c:pt idx="235">
                  <c:v>0.31419999999999987</c:v>
                </c:pt>
                <c:pt idx="236">
                  <c:v>0.31520000000000009</c:v>
                </c:pt>
                <c:pt idx="237">
                  <c:v>0.31870000000000004</c:v>
                </c:pt>
                <c:pt idx="238">
                  <c:v>0.31379999999999997</c:v>
                </c:pt>
                <c:pt idx="239">
                  <c:v>0.31330000000000013</c:v>
                </c:pt>
                <c:pt idx="240">
                  <c:v>0.32169999999999987</c:v>
                </c:pt>
                <c:pt idx="241">
                  <c:v>0.32509999999999989</c:v>
                </c:pt>
                <c:pt idx="242">
                  <c:v>0.33319999999999994</c:v>
                </c:pt>
                <c:pt idx="243">
                  <c:v>0.32189999999999996</c:v>
                </c:pt>
                <c:pt idx="244">
                  <c:v>0.32229999999999992</c:v>
                </c:pt>
                <c:pt idx="245">
                  <c:v>0.32229999999999992</c:v>
                </c:pt>
                <c:pt idx="246">
                  <c:v>0.32120000000000004</c:v>
                </c:pt>
                <c:pt idx="247">
                  <c:v>0.31580000000000014</c:v>
                </c:pt>
                <c:pt idx="248">
                  <c:v>0.32039999999999991</c:v>
                </c:pt>
                <c:pt idx="249">
                  <c:v>0.31729999999999992</c:v>
                </c:pt>
                <c:pt idx="250">
                  <c:v>0.3206</c:v>
                </c:pt>
                <c:pt idx="251">
                  <c:v>0.32870000000000005</c:v>
                </c:pt>
                <c:pt idx="252">
                  <c:v>0.33210000000000006</c:v>
                </c:pt>
                <c:pt idx="253">
                  <c:v>0.32300000000000012</c:v>
                </c:pt>
                <c:pt idx="254">
                  <c:v>0.31650000000000006</c:v>
                </c:pt>
                <c:pt idx="255">
                  <c:v>0.30810000000000004</c:v>
                </c:pt>
                <c:pt idx="256">
                  <c:v>0.31150000000000005</c:v>
                </c:pt>
                <c:pt idx="257">
                  <c:v>0.30120000000000002</c:v>
                </c:pt>
                <c:pt idx="258">
                  <c:v>0.29780000000000001</c:v>
                </c:pt>
                <c:pt idx="259">
                  <c:v>0.30120000000000002</c:v>
                </c:pt>
                <c:pt idx="260">
                  <c:v>0.30370000000000003</c:v>
                </c:pt>
                <c:pt idx="261">
                  <c:v>0.3030000000000001</c:v>
                </c:pt>
                <c:pt idx="262">
                  <c:v>0.2972999999999999</c:v>
                </c:pt>
                <c:pt idx="263">
                  <c:v>0.2899000000000001</c:v>
                </c:pt>
                <c:pt idx="264">
                  <c:v>0.29129999999999995</c:v>
                </c:pt>
                <c:pt idx="265">
                  <c:v>0.29699999999999988</c:v>
                </c:pt>
                <c:pt idx="266">
                  <c:v>0.2972999999999999</c:v>
                </c:pt>
                <c:pt idx="267">
                  <c:v>0.29490000000000011</c:v>
                </c:pt>
                <c:pt idx="268">
                  <c:v>0.2828</c:v>
                </c:pt>
                <c:pt idx="269">
                  <c:v>0.26650000000000007</c:v>
                </c:pt>
                <c:pt idx="270">
                  <c:v>0.26150000000000007</c:v>
                </c:pt>
                <c:pt idx="271">
                  <c:v>0.25379999999999997</c:v>
                </c:pt>
                <c:pt idx="272">
                  <c:v>0.24969999999999998</c:v>
                </c:pt>
                <c:pt idx="273">
                  <c:v>0.24510000000000004</c:v>
                </c:pt>
                <c:pt idx="274">
                  <c:v>0.25120000000000003</c:v>
                </c:pt>
                <c:pt idx="275">
                  <c:v>0.25969999999999999</c:v>
                </c:pt>
                <c:pt idx="276">
                  <c:v>0.25640000000000002</c:v>
                </c:pt>
                <c:pt idx="277">
                  <c:v>0.24849999999999994</c:v>
                </c:pt>
                <c:pt idx="278">
                  <c:v>0.25359999999999999</c:v>
                </c:pt>
                <c:pt idx="279">
                  <c:v>0.26500000000000001</c:v>
                </c:pt>
                <c:pt idx="280">
                  <c:v>0.26799999999999996</c:v>
                </c:pt>
                <c:pt idx="281">
                  <c:v>0.252</c:v>
                </c:pt>
                <c:pt idx="282">
                  <c:v>0.27189999999999998</c:v>
                </c:pt>
                <c:pt idx="283">
                  <c:v>0.27939999999999998</c:v>
                </c:pt>
                <c:pt idx="284">
                  <c:v>0.2828</c:v>
                </c:pt>
                <c:pt idx="285">
                  <c:v>0.28650000000000003</c:v>
                </c:pt>
                <c:pt idx="286">
                  <c:v>0.29060000000000002</c:v>
                </c:pt>
                <c:pt idx="287">
                  <c:v>0.29060000000000002</c:v>
                </c:pt>
                <c:pt idx="288">
                  <c:v>0.2841999999999999</c:v>
                </c:pt>
                <c:pt idx="289">
                  <c:v>0.29099999999999993</c:v>
                </c:pt>
                <c:pt idx="290">
                  <c:v>0.29919999999999985</c:v>
                </c:pt>
                <c:pt idx="291">
                  <c:v>0.30099999999999993</c:v>
                </c:pt>
                <c:pt idx="292">
                  <c:v>0.30659999999999998</c:v>
                </c:pt>
                <c:pt idx="293">
                  <c:v>0.30509999999999993</c:v>
                </c:pt>
                <c:pt idx="294">
                  <c:v>0.30360000000000015</c:v>
                </c:pt>
                <c:pt idx="295">
                  <c:v>0.29949999999999988</c:v>
                </c:pt>
                <c:pt idx="296">
                  <c:v>0.2980000000000001</c:v>
                </c:pt>
                <c:pt idx="297">
                  <c:v>0.30249999999999999</c:v>
                </c:pt>
                <c:pt idx="298">
                  <c:v>0.30419999999999986</c:v>
                </c:pt>
                <c:pt idx="299">
                  <c:v>0.29819999999999991</c:v>
                </c:pt>
                <c:pt idx="300">
                  <c:v>0.29469999999999996</c:v>
                </c:pt>
                <c:pt idx="301">
                  <c:v>0.2928</c:v>
                </c:pt>
                <c:pt idx="302">
                  <c:v>0.29990000000000011</c:v>
                </c:pt>
                <c:pt idx="303">
                  <c:v>0.3030000000000001</c:v>
                </c:pt>
                <c:pt idx="304">
                  <c:v>0.3005000000000001</c:v>
                </c:pt>
                <c:pt idx="305">
                  <c:v>0.30139999999999989</c:v>
                </c:pt>
                <c:pt idx="306">
                  <c:v>0.31020000000000009</c:v>
                </c:pt>
                <c:pt idx="307">
                  <c:v>0.31</c:v>
                </c:pt>
                <c:pt idx="308">
                  <c:v>0.3178999999999999</c:v>
                </c:pt>
                <c:pt idx="309">
                  <c:v>0.31300000000000011</c:v>
                </c:pt>
                <c:pt idx="310">
                  <c:v>0.30699999999999988</c:v>
                </c:pt>
                <c:pt idx="311">
                  <c:v>0.30270000000000008</c:v>
                </c:pt>
                <c:pt idx="312">
                  <c:v>0.31069999999999992</c:v>
                </c:pt>
                <c:pt idx="313">
                  <c:v>0.31990000000000007</c:v>
                </c:pt>
                <c:pt idx="314">
                  <c:v>0.31830000000000014</c:v>
                </c:pt>
                <c:pt idx="315">
                  <c:v>0.31860000000000016</c:v>
                </c:pt>
                <c:pt idx="316">
                  <c:v>0.31990000000000007</c:v>
                </c:pt>
                <c:pt idx="317">
                  <c:v>0.32129999999999997</c:v>
                </c:pt>
                <c:pt idx="318">
                  <c:v>0.31719999999999998</c:v>
                </c:pt>
                <c:pt idx="319">
                  <c:v>0.30900000000000005</c:v>
                </c:pt>
                <c:pt idx="320">
                  <c:v>0.30659999999999998</c:v>
                </c:pt>
                <c:pt idx="321">
                  <c:v>0.3055000000000001</c:v>
                </c:pt>
                <c:pt idx="322">
                  <c:v>0.30110000000000015</c:v>
                </c:pt>
                <c:pt idx="323">
                  <c:v>0.28460000000000008</c:v>
                </c:pt>
                <c:pt idx="324">
                  <c:v>0.27950000000000003</c:v>
                </c:pt>
                <c:pt idx="325">
                  <c:v>0.27279999999999999</c:v>
                </c:pt>
                <c:pt idx="326">
                  <c:v>0.27459999999999996</c:v>
                </c:pt>
                <c:pt idx="327">
                  <c:v>0.27659999999999996</c:v>
                </c:pt>
                <c:pt idx="328">
                  <c:v>0.27529999999999999</c:v>
                </c:pt>
                <c:pt idx="329">
                  <c:v>0.26900000000000007</c:v>
                </c:pt>
                <c:pt idx="330">
                  <c:v>0.26010000000000005</c:v>
                </c:pt>
                <c:pt idx="331">
                  <c:v>0.26450000000000001</c:v>
                </c:pt>
                <c:pt idx="332">
                  <c:v>0.26049999999999995</c:v>
                </c:pt>
                <c:pt idx="333">
                  <c:v>0.25510000000000005</c:v>
                </c:pt>
                <c:pt idx="334">
                  <c:v>0.25549999999999995</c:v>
                </c:pt>
                <c:pt idx="335">
                  <c:v>0.25769999999999998</c:v>
                </c:pt>
                <c:pt idx="336">
                  <c:v>0.24180000000000007</c:v>
                </c:pt>
                <c:pt idx="337">
                  <c:v>0.22760000000000005</c:v>
                </c:pt>
                <c:pt idx="338">
                  <c:v>0.21680000000000008</c:v>
                </c:pt>
                <c:pt idx="339">
                  <c:v>0.23139999999999999</c:v>
                </c:pt>
                <c:pt idx="340">
                  <c:v>0.2336</c:v>
                </c:pt>
                <c:pt idx="341">
                  <c:v>0.22900000000000006</c:v>
                </c:pt>
                <c:pt idx="342">
                  <c:v>0.23370000000000005</c:v>
                </c:pt>
                <c:pt idx="343">
                  <c:v>0.24079999999999999</c:v>
                </c:pt>
                <c:pt idx="344">
                  <c:v>0.24640000000000001</c:v>
                </c:pt>
                <c:pt idx="345">
                  <c:v>0.24170000000000003</c:v>
                </c:pt>
                <c:pt idx="346">
                  <c:v>0.23200000000000004</c:v>
                </c:pt>
                <c:pt idx="347">
                  <c:v>0.23670000000000002</c:v>
                </c:pt>
                <c:pt idx="348">
                  <c:v>0.23060000000000003</c:v>
                </c:pt>
                <c:pt idx="349">
                  <c:v>0.2208</c:v>
                </c:pt>
                <c:pt idx="350">
                  <c:v>0.21730000000000005</c:v>
                </c:pt>
                <c:pt idx="351">
                  <c:v>0.2011</c:v>
                </c:pt>
                <c:pt idx="352">
                  <c:v>0.19840000000000002</c:v>
                </c:pt>
                <c:pt idx="353">
                  <c:v>0.21939999999999998</c:v>
                </c:pt>
                <c:pt idx="354">
                  <c:v>0.21719999999999998</c:v>
                </c:pt>
                <c:pt idx="355">
                  <c:v>0.21629999999999996</c:v>
                </c:pt>
                <c:pt idx="356">
                  <c:v>0.23129999999999995</c:v>
                </c:pt>
                <c:pt idx="357">
                  <c:v>0.23269999999999996</c:v>
                </c:pt>
                <c:pt idx="358">
                  <c:v>0.22989999999999994</c:v>
                </c:pt>
                <c:pt idx="359">
                  <c:v>0.20659999999999998</c:v>
                </c:pt>
                <c:pt idx="360">
                  <c:v>0.21719999999999998</c:v>
                </c:pt>
                <c:pt idx="361">
                  <c:v>0.22390000000000002</c:v>
                </c:pt>
                <c:pt idx="362">
                  <c:v>0.21569999999999992</c:v>
                </c:pt>
                <c:pt idx="363">
                  <c:v>0.21560000000000001</c:v>
                </c:pt>
                <c:pt idx="364">
                  <c:v>0.20670000000000002</c:v>
                </c:pt>
                <c:pt idx="365">
                  <c:v>0.20790000000000006</c:v>
                </c:pt>
                <c:pt idx="366">
                  <c:v>0.20670000000000002</c:v>
                </c:pt>
                <c:pt idx="367">
                  <c:v>0.21489999999999995</c:v>
                </c:pt>
                <c:pt idx="368">
                  <c:v>0.22489999999999996</c:v>
                </c:pt>
                <c:pt idx="369">
                  <c:v>0.22359999999999999</c:v>
                </c:pt>
                <c:pt idx="370">
                  <c:v>0.23219999999999999</c:v>
                </c:pt>
                <c:pt idx="371">
                  <c:v>0.26340000000000002</c:v>
                </c:pt>
                <c:pt idx="372">
                  <c:v>0.2656</c:v>
                </c:pt>
                <c:pt idx="373">
                  <c:v>0.27689999999999998</c:v>
                </c:pt>
                <c:pt idx="374">
                  <c:v>0.28199999999999986</c:v>
                </c:pt>
                <c:pt idx="375">
                  <c:v>0.27450000000000002</c:v>
                </c:pt>
                <c:pt idx="376">
                  <c:v>0.29710000000000009</c:v>
                </c:pt>
                <c:pt idx="377">
                  <c:v>0.30699999999999988</c:v>
                </c:pt>
                <c:pt idx="378">
                  <c:v>0.31870000000000004</c:v>
                </c:pt>
                <c:pt idx="379">
                  <c:v>0.3194999999999999</c:v>
                </c:pt>
                <c:pt idx="380">
                  <c:v>0.31990000000000007</c:v>
                </c:pt>
                <c:pt idx="381">
                  <c:v>0.32250000000000001</c:v>
                </c:pt>
                <c:pt idx="382">
                  <c:v>0.32620000000000005</c:v>
                </c:pt>
                <c:pt idx="383">
                  <c:v>0.30939999999999995</c:v>
                </c:pt>
                <c:pt idx="384">
                  <c:v>0.30219999999999997</c:v>
                </c:pt>
                <c:pt idx="385">
                  <c:v>0.31800000000000012</c:v>
                </c:pt>
                <c:pt idx="386">
                  <c:v>0.31990000000000007</c:v>
                </c:pt>
                <c:pt idx="387">
                  <c:v>0.32400000000000007</c:v>
                </c:pt>
                <c:pt idx="388">
                  <c:v>0.32800000000000012</c:v>
                </c:pt>
                <c:pt idx="389">
                  <c:v>0.33139999999999986</c:v>
                </c:pt>
                <c:pt idx="390">
                  <c:v>0.33319999999999994</c:v>
                </c:pt>
                <c:pt idx="391">
                  <c:v>0.33840000000000003</c:v>
                </c:pt>
                <c:pt idx="392">
                  <c:v>0.34689999999999999</c:v>
                </c:pt>
                <c:pt idx="393">
                  <c:v>0.3478</c:v>
                </c:pt>
                <c:pt idx="394">
                  <c:v>0.34360000000000013</c:v>
                </c:pt>
                <c:pt idx="395">
                  <c:v>0.35110000000000013</c:v>
                </c:pt>
                <c:pt idx="396">
                  <c:v>0.35120000000000007</c:v>
                </c:pt>
                <c:pt idx="397">
                  <c:v>0.34409999999999996</c:v>
                </c:pt>
                <c:pt idx="398">
                  <c:v>0.34560000000000002</c:v>
                </c:pt>
                <c:pt idx="399">
                  <c:v>0.34139999999999987</c:v>
                </c:pt>
                <c:pt idx="400">
                  <c:v>0.34039999999999992</c:v>
                </c:pt>
                <c:pt idx="401">
                  <c:v>0.33979999999999988</c:v>
                </c:pt>
                <c:pt idx="402">
                  <c:v>0.33330000000000015</c:v>
                </c:pt>
                <c:pt idx="403">
                  <c:v>0.32379999999999998</c:v>
                </c:pt>
                <c:pt idx="404">
                  <c:v>0.31759999999999988</c:v>
                </c:pt>
                <c:pt idx="405">
                  <c:v>0.32419999999999988</c:v>
                </c:pt>
                <c:pt idx="406">
                  <c:v>0.32759999999999989</c:v>
                </c:pt>
                <c:pt idx="407">
                  <c:v>0.32469999999999999</c:v>
                </c:pt>
                <c:pt idx="408">
                  <c:v>0.32719999999999999</c:v>
                </c:pt>
                <c:pt idx="409">
                  <c:v>0.32500000000000001</c:v>
                </c:pt>
                <c:pt idx="410">
                  <c:v>0.33360000000000012</c:v>
                </c:pt>
                <c:pt idx="411">
                  <c:v>0.33770000000000011</c:v>
                </c:pt>
                <c:pt idx="412">
                  <c:v>0.34810000000000002</c:v>
                </c:pt>
                <c:pt idx="413">
                  <c:v>0.36599999999999994</c:v>
                </c:pt>
                <c:pt idx="414">
                  <c:v>0.37129999999999996</c:v>
                </c:pt>
                <c:pt idx="415">
                  <c:v>0.36460000000000009</c:v>
                </c:pt>
                <c:pt idx="416">
                  <c:v>0.375</c:v>
                </c:pt>
                <c:pt idx="417">
                  <c:v>0.38349999999999995</c:v>
                </c:pt>
                <c:pt idx="418">
                  <c:v>0.38539999999999991</c:v>
                </c:pt>
                <c:pt idx="419">
                  <c:v>0.38879999999999998</c:v>
                </c:pt>
                <c:pt idx="420">
                  <c:v>0.38319999999999993</c:v>
                </c:pt>
                <c:pt idx="421">
                  <c:v>0.38159999999999994</c:v>
                </c:pt>
                <c:pt idx="422">
                  <c:v>0.36789999999999989</c:v>
                </c:pt>
                <c:pt idx="423">
                  <c:v>0.36599999999999994</c:v>
                </c:pt>
                <c:pt idx="424">
                  <c:v>0.37310000000000004</c:v>
                </c:pt>
                <c:pt idx="425">
                  <c:v>0.37509999999999993</c:v>
                </c:pt>
                <c:pt idx="426">
                  <c:v>0.37139999999999984</c:v>
                </c:pt>
                <c:pt idx="427">
                  <c:v>0.36719999999999997</c:v>
                </c:pt>
                <c:pt idx="428">
                  <c:v>0.36580000000000013</c:v>
                </c:pt>
                <c:pt idx="429">
                  <c:v>0.36039999999999994</c:v>
                </c:pt>
                <c:pt idx="430">
                  <c:v>0.35789999999999994</c:v>
                </c:pt>
                <c:pt idx="431">
                  <c:v>0.36259999999999992</c:v>
                </c:pt>
                <c:pt idx="432">
                  <c:v>0.37860000000000016</c:v>
                </c:pt>
                <c:pt idx="433">
                  <c:v>0.39259999999999989</c:v>
                </c:pt>
                <c:pt idx="434">
                  <c:v>0.39659999999999995</c:v>
                </c:pt>
                <c:pt idx="435">
                  <c:v>0.39879999999999993</c:v>
                </c:pt>
                <c:pt idx="436">
                  <c:v>0.39810000000000001</c:v>
                </c:pt>
                <c:pt idx="437">
                  <c:v>0.39699999999999991</c:v>
                </c:pt>
                <c:pt idx="438">
                  <c:v>0.38930000000000009</c:v>
                </c:pt>
                <c:pt idx="439">
                  <c:v>0.38580000000000014</c:v>
                </c:pt>
                <c:pt idx="440">
                  <c:v>0.37240000000000006</c:v>
                </c:pt>
                <c:pt idx="441">
                  <c:v>0.35699999999999987</c:v>
                </c:pt>
                <c:pt idx="442">
                  <c:v>0.3553</c:v>
                </c:pt>
                <c:pt idx="443">
                  <c:v>0.33800000000000013</c:v>
                </c:pt>
                <c:pt idx="444">
                  <c:v>0.34340000000000004</c:v>
                </c:pt>
                <c:pt idx="445">
                  <c:v>0.33400000000000007</c:v>
                </c:pt>
                <c:pt idx="446">
                  <c:v>0.33520000000000011</c:v>
                </c:pt>
                <c:pt idx="447">
                  <c:v>0.32900000000000007</c:v>
                </c:pt>
                <c:pt idx="448">
                  <c:v>0.32009999999999988</c:v>
                </c:pt>
                <c:pt idx="449">
                  <c:v>0.3231</c:v>
                </c:pt>
                <c:pt idx="450">
                  <c:v>0.32860000000000011</c:v>
                </c:pt>
                <c:pt idx="451">
                  <c:v>0.32569999999999993</c:v>
                </c:pt>
                <c:pt idx="452">
                  <c:v>0.32530000000000003</c:v>
                </c:pt>
                <c:pt idx="453">
                  <c:v>0.33889999999999987</c:v>
                </c:pt>
                <c:pt idx="454">
                  <c:v>0.34599999999999992</c:v>
                </c:pt>
                <c:pt idx="455">
                  <c:v>0.33979999999999988</c:v>
                </c:pt>
                <c:pt idx="456">
                  <c:v>0.34810000000000002</c:v>
                </c:pt>
                <c:pt idx="457">
                  <c:v>0.35249999999999998</c:v>
                </c:pt>
                <c:pt idx="458">
                  <c:v>0.35189999999999999</c:v>
                </c:pt>
                <c:pt idx="459">
                  <c:v>0.34840000000000004</c:v>
                </c:pt>
                <c:pt idx="460">
                  <c:v>0.34819999999999995</c:v>
                </c:pt>
                <c:pt idx="461">
                  <c:v>0.35159999999999997</c:v>
                </c:pt>
                <c:pt idx="462">
                  <c:v>0.3499000000000001</c:v>
                </c:pt>
                <c:pt idx="463">
                  <c:v>0.34889999999999988</c:v>
                </c:pt>
                <c:pt idx="464">
                  <c:v>0.35050000000000009</c:v>
                </c:pt>
                <c:pt idx="465">
                  <c:v>0.35680000000000006</c:v>
                </c:pt>
                <c:pt idx="466">
                  <c:v>0.36639999999999984</c:v>
                </c:pt>
                <c:pt idx="467">
                  <c:v>0.37620000000000003</c:v>
                </c:pt>
                <c:pt idx="468">
                  <c:v>0.38250000000000001</c:v>
                </c:pt>
                <c:pt idx="469">
                  <c:v>0.38289999999999991</c:v>
                </c:pt>
                <c:pt idx="470">
                  <c:v>0.37610000000000016</c:v>
                </c:pt>
                <c:pt idx="471">
                  <c:v>0.37319999999999992</c:v>
                </c:pt>
                <c:pt idx="472">
                  <c:v>0.3778999999999999</c:v>
                </c:pt>
                <c:pt idx="473">
                  <c:v>0.3831</c:v>
                </c:pt>
                <c:pt idx="474">
                  <c:v>0.38659999999999994</c:v>
                </c:pt>
                <c:pt idx="475">
                  <c:v>0.38780000000000003</c:v>
                </c:pt>
                <c:pt idx="476">
                  <c:v>0.38879999999999998</c:v>
                </c:pt>
                <c:pt idx="477">
                  <c:v>0.39669999999999989</c:v>
                </c:pt>
                <c:pt idx="478">
                  <c:v>0.40150000000000008</c:v>
                </c:pt>
                <c:pt idx="479">
                  <c:v>0.39840000000000003</c:v>
                </c:pt>
                <c:pt idx="480">
                  <c:v>0.39770000000000011</c:v>
                </c:pt>
                <c:pt idx="481">
                  <c:v>0.4025999999999999</c:v>
                </c:pt>
                <c:pt idx="482">
                  <c:v>0.40520000000000012</c:v>
                </c:pt>
                <c:pt idx="483">
                  <c:v>0.4116999999999999</c:v>
                </c:pt>
                <c:pt idx="484">
                  <c:v>0.41680000000000006</c:v>
                </c:pt>
                <c:pt idx="485">
                  <c:v>0.41669999999999985</c:v>
                </c:pt>
                <c:pt idx="486">
                  <c:v>0.41720000000000002</c:v>
                </c:pt>
                <c:pt idx="487">
                  <c:v>0.41110000000000013</c:v>
                </c:pt>
                <c:pt idx="488">
                  <c:v>0.40960000000000008</c:v>
                </c:pt>
                <c:pt idx="489">
                  <c:v>0.41150000000000003</c:v>
                </c:pt>
                <c:pt idx="490">
                  <c:v>0.41430000000000006</c:v>
                </c:pt>
                <c:pt idx="491">
                  <c:v>0.42090000000000005</c:v>
                </c:pt>
                <c:pt idx="492">
                  <c:v>0.43199999999999988</c:v>
                </c:pt>
                <c:pt idx="493">
                  <c:v>0.43430000000000007</c:v>
                </c:pt>
                <c:pt idx="494">
                  <c:v>0.42860000000000015</c:v>
                </c:pt>
                <c:pt idx="495">
                  <c:v>0.41860000000000014</c:v>
                </c:pt>
                <c:pt idx="496">
                  <c:v>0.42349999999999993</c:v>
                </c:pt>
                <c:pt idx="497">
                  <c:v>0.4194</c:v>
                </c:pt>
                <c:pt idx="498">
                  <c:v>0.41800000000000009</c:v>
                </c:pt>
                <c:pt idx="499">
                  <c:v>0.41270000000000012</c:v>
                </c:pt>
                <c:pt idx="500">
                  <c:v>0.40789999999999993</c:v>
                </c:pt>
                <c:pt idx="501">
                  <c:v>0.40849999999999992</c:v>
                </c:pt>
                <c:pt idx="502">
                  <c:v>0.41080000000000011</c:v>
                </c:pt>
                <c:pt idx="503">
                  <c:v>0.41389999999999988</c:v>
                </c:pt>
                <c:pt idx="504">
                  <c:v>0.42009999999999992</c:v>
                </c:pt>
                <c:pt idx="505">
                  <c:v>0.42919999999999986</c:v>
                </c:pt>
                <c:pt idx="506">
                  <c:v>0.43620000000000003</c:v>
                </c:pt>
                <c:pt idx="507">
                  <c:v>0.43719999999999998</c:v>
                </c:pt>
                <c:pt idx="508">
                  <c:v>0.44509999999999988</c:v>
                </c:pt>
                <c:pt idx="509">
                  <c:v>0.4469999999999999</c:v>
                </c:pt>
                <c:pt idx="510">
                  <c:v>0.45</c:v>
                </c:pt>
                <c:pt idx="511">
                  <c:v>0.4477000000000001</c:v>
                </c:pt>
                <c:pt idx="512">
                  <c:v>0.45219999999999999</c:v>
                </c:pt>
                <c:pt idx="513">
                  <c:v>0.45460000000000006</c:v>
                </c:pt>
                <c:pt idx="514">
                  <c:v>0.46529999999999999</c:v>
                </c:pt>
                <c:pt idx="515">
                  <c:v>0.47210000000000008</c:v>
                </c:pt>
                <c:pt idx="516">
                  <c:v>0.48050000000000009</c:v>
                </c:pt>
              </c:numCache>
            </c:numRef>
          </c:val>
          <c:smooth val="0"/>
          <c:extLst>
            <c:ext xmlns:c16="http://schemas.microsoft.com/office/drawing/2014/chart" uri="{C3380CC4-5D6E-409C-BE32-E72D297353CC}">
              <c16:uniqueId val="{00000008-AF06-4966-A92E-5C37A8F17F69}"/>
            </c:ext>
          </c:extLst>
        </c:ser>
        <c:ser>
          <c:idx val="8"/>
          <c:order val="8"/>
          <c:tx>
            <c:strRef>
              <c:f>'Master File (2)'!$AM$1</c:f>
              <c:strCache>
                <c:ptCount val="1"/>
                <c:pt idx="0">
                  <c:v>10/12/22 - 4/16/26 (107%)</c:v>
                </c:pt>
              </c:strCache>
            </c:strRef>
          </c:tx>
          <c:spPr>
            <a:ln w="31750" cap="rnd">
              <a:solidFill>
                <a:srgbClr val="000033"/>
              </a:solidFill>
              <a:round/>
            </a:ln>
            <a:effectLst/>
          </c:spPr>
          <c:marker>
            <c:symbol val="none"/>
          </c:marker>
          <c:cat>
            <c:numRef>
              <c:f>'Master File (2)'!$B$3:$B$3203</c:f>
              <c:numCache>
                <c:formatCode>0.00</c:formatCode>
                <c:ptCount val="3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pt idx="602">
                  <c:v>602</c:v>
                </c:pt>
                <c:pt idx="603">
                  <c:v>603</c:v>
                </c:pt>
                <c:pt idx="604">
                  <c:v>604</c:v>
                </c:pt>
                <c:pt idx="605">
                  <c:v>605</c:v>
                </c:pt>
                <c:pt idx="606">
                  <c:v>606</c:v>
                </c:pt>
                <c:pt idx="607">
                  <c:v>607</c:v>
                </c:pt>
                <c:pt idx="608">
                  <c:v>608</c:v>
                </c:pt>
                <c:pt idx="609">
                  <c:v>609</c:v>
                </c:pt>
                <c:pt idx="610">
                  <c:v>610</c:v>
                </c:pt>
                <c:pt idx="611">
                  <c:v>611</c:v>
                </c:pt>
                <c:pt idx="612">
                  <c:v>612</c:v>
                </c:pt>
                <c:pt idx="613">
                  <c:v>613</c:v>
                </c:pt>
                <c:pt idx="614">
                  <c:v>614</c:v>
                </c:pt>
                <c:pt idx="615">
                  <c:v>615</c:v>
                </c:pt>
                <c:pt idx="616">
                  <c:v>616</c:v>
                </c:pt>
                <c:pt idx="617">
                  <c:v>617</c:v>
                </c:pt>
                <c:pt idx="618">
                  <c:v>618</c:v>
                </c:pt>
                <c:pt idx="619">
                  <c:v>619</c:v>
                </c:pt>
                <c:pt idx="620">
                  <c:v>620</c:v>
                </c:pt>
                <c:pt idx="621">
                  <c:v>621</c:v>
                </c:pt>
                <c:pt idx="622">
                  <c:v>622</c:v>
                </c:pt>
                <c:pt idx="623">
                  <c:v>623</c:v>
                </c:pt>
                <c:pt idx="624">
                  <c:v>624</c:v>
                </c:pt>
                <c:pt idx="625">
                  <c:v>625</c:v>
                </c:pt>
                <c:pt idx="626">
                  <c:v>626</c:v>
                </c:pt>
                <c:pt idx="627">
                  <c:v>627</c:v>
                </c:pt>
                <c:pt idx="628">
                  <c:v>628</c:v>
                </c:pt>
                <c:pt idx="629">
                  <c:v>629</c:v>
                </c:pt>
                <c:pt idx="630">
                  <c:v>630</c:v>
                </c:pt>
                <c:pt idx="631">
                  <c:v>631</c:v>
                </c:pt>
                <c:pt idx="632">
                  <c:v>632</c:v>
                </c:pt>
                <c:pt idx="633">
                  <c:v>633</c:v>
                </c:pt>
                <c:pt idx="634">
                  <c:v>634</c:v>
                </c:pt>
                <c:pt idx="635">
                  <c:v>635</c:v>
                </c:pt>
                <c:pt idx="636">
                  <c:v>636</c:v>
                </c:pt>
                <c:pt idx="637">
                  <c:v>637</c:v>
                </c:pt>
                <c:pt idx="638">
                  <c:v>638</c:v>
                </c:pt>
                <c:pt idx="639">
                  <c:v>639</c:v>
                </c:pt>
                <c:pt idx="640">
                  <c:v>640</c:v>
                </c:pt>
                <c:pt idx="641">
                  <c:v>641</c:v>
                </c:pt>
                <c:pt idx="642">
                  <c:v>642</c:v>
                </c:pt>
                <c:pt idx="643">
                  <c:v>643</c:v>
                </c:pt>
                <c:pt idx="644">
                  <c:v>644</c:v>
                </c:pt>
                <c:pt idx="645">
                  <c:v>645</c:v>
                </c:pt>
                <c:pt idx="646">
                  <c:v>646</c:v>
                </c:pt>
                <c:pt idx="647">
                  <c:v>647</c:v>
                </c:pt>
                <c:pt idx="648">
                  <c:v>648</c:v>
                </c:pt>
                <c:pt idx="649">
                  <c:v>649</c:v>
                </c:pt>
                <c:pt idx="650">
                  <c:v>650</c:v>
                </c:pt>
                <c:pt idx="651">
                  <c:v>651</c:v>
                </c:pt>
                <c:pt idx="652">
                  <c:v>652</c:v>
                </c:pt>
                <c:pt idx="653">
                  <c:v>653</c:v>
                </c:pt>
                <c:pt idx="654">
                  <c:v>654</c:v>
                </c:pt>
                <c:pt idx="655">
                  <c:v>655</c:v>
                </c:pt>
                <c:pt idx="656">
                  <c:v>656</c:v>
                </c:pt>
                <c:pt idx="657">
                  <c:v>657</c:v>
                </c:pt>
                <c:pt idx="658">
                  <c:v>658</c:v>
                </c:pt>
                <c:pt idx="659">
                  <c:v>659</c:v>
                </c:pt>
                <c:pt idx="660">
                  <c:v>660</c:v>
                </c:pt>
                <c:pt idx="661">
                  <c:v>661</c:v>
                </c:pt>
                <c:pt idx="662">
                  <c:v>662</c:v>
                </c:pt>
                <c:pt idx="663">
                  <c:v>663</c:v>
                </c:pt>
                <c:pt idx="664">
                  <c:v>664</c:v>
                </c:pt>
                <c:pt idx="665">
                  <c:v>665</c:v>
                </c:pt>
                <c:pt idx="666">
                  <c:v>666</c:v>
                </c:pt>
                <c:pt idx="667">
                  <c:v>667</c:v>
                </c:pt>
                <c:pt idx="668">
                  <c:v>668</c:v>
                </c:pt>
                <c:pt idx="669">
                  <c:v>669</c:v>
                </c:pt>
                <c:pt idx="670">
                  <c:v>670</c:v>
                </c:pt>
                <c:pt idx="671">
                  <c:v>671</c:v>
                </c:pt>
                <c:pt idx="672">
                  <c:v>672</c:v>
                </c:pt>
                <c:pt idx="673">
                  <c:v>673</c:v>
                </c:pt>
                <c:pt idx="674">
                  <c:v>674</c:v>
                </c:pt>
                <c:pt idx="675">
                  <c:v>675</c:v>
                </c:pt>
                <c:pt idx="676">
                  <c:v>676</c:v>
                </c:pt>
                <c:pt idx="677">
                  <c:v>677</c:v>
                </c:pt>
                <c:pt idx="678">
                  <c:v>678</c:v>
                </c:pt>
                <c:pt idx="679">
                  <c:v>679</c:v>
                </c:pt>
                <c:pt idx="680">
                  <c:v>680</c:v>
                </c:pt>
                <c:pt idx="681">
                  <c:v>681</c:v>
                </c:pt>
                <c:pt idx="682">
                  <c:v>682</c:v>
                </c:pt>
                <c:pt idx="683">
                  <c:v>683</c:v>
                </c:pt>
                <c:pt idx="684">
                  <c:v>684</c:v>
                </c:pt>
                <c:pt idx="685">
                  <c:v>685</c:v>
                </c:pt>
                <c:pt idx="686">
                  <c:v>686</c:v>
                </c:pt>
                <c:pt idx="687">
                  <c:v>687</c:v>
                </c:pt>
                <c:pt idx="688">
                  <c:v>688</c:v>
                </c:pt>
                <c:pt idx="689">
                  <c:v>689</c:v>
                </c:pt>
                <c:pt idx="690">
                  <c:v>690</c:v>
                </c:pt>
                <c:pt idx="691">
                  <c:v>691</c:v>
                </c:pt>
                <c:pt idx="692">
                  <c:v>692</c:v>
                </c:pt>
                <c:pt idx="693">
                  <c:v>693</c:v>
                </c:pt>
                <c:pt idx="694">
                  <c:v>694</c:v>
                </c:pt>
                <c:pt idx="695">
                  <c:v>695</c:v>
                </c:pt>
                <c:pt idx="696">
                  <c:v>696</c:v>
                </c:pt>
                <c:pt idx="697">
                  <c:v>697</c:v>
                </c:pt>
                <c:pt idx="698">
                  <c:v>698</c:v>
                </c:pt>
                <c:pt idx="699">
                  <c:v>699</c:v>
                </c:pt>
                <c:pt idx="700">
                  <c:v>700</c:v>
                </c:pt>
                <c:pt idx="701">
                  <c:v>701</c:v>
                </c:pt>
                <c:pt idx="702">
                  <c:v>702</c:v>
                </c:pt>
                <c:pt idx="703">
                  <c:v>703</c:v>
                </c:pt>
                <c:pt idx="704">
                  <c:v>704</c:v>
                </c:pt>
                <c:pt idx="705">
                  <c:v>705</c:v>
                </c:pt>
                <c:pt idx="706">
                  <c:v>706</c:v>
                </c:pt>
                <c:pt idx="707">
                  <c:v>707</c:v>
                </c:pt>
                <c:pt idx="708">
                  <c:v>708</c:v>
                </c:pt>
                <c:pt idx="709">
                  <c:v>709</c:v>
                </c:pt>
                <c:pt idx="710">
                  <c:v>710</c:v>
                </c:pt>
                <c:pt idx="711">
                  <c:v>711</c:v>
                </c:pt>
                <c:pt idx="712">
                  <c:v>712</c:v>
                </c:pt>
                <c:pt idx="713">
                  <c:v>713</c:v>
                </c:pt>
                <c:pt idx="714">
                  <c:v>714</c:v>
                </c:pt>
                <c:pt idx="715">
                  <c:v>715</c:v>
                </c:pt>
                <c:pt idx="716">
                  <c:v>716</c:v>
                </c:pt>
                <c:pt idx="717">
                  <c:v>717</c:v>
                </c:pt>
                <c:pt idx="718">
                  <c:v>718</c:v>
                </c:pt>
                <c:pt idx="719">
                  <c:v>719</c:v>
                </c:pt>
                <c:pt idx="720">
                  <c:v>720</c:v>
                </c:pt>
                <c:pt idx="721">
                  <c:v>721</c:v>
                </c:pt>
                <c:pt idx="722">
                  <c:v>722</c:v>
                </c:pt>
                <c:pt idx="723">
                  <c:v>723</c:v>
                </c:pt>
                <c:pt idx="724">
                  <c:v>724</c:v>
                </c:pt>
                <c:pt idx="725">
                  <c:v>725</c:v>
                </c:pt>
                <c:pt idx="726">
                  <c:v>726</c:v>
                </c:pt>
                <c:pt idx="727">
                  <c:v>727</c:v>
                </c:pt>
                <c:pt idx="728">
                  <c:v>728</c:v>
                </c:pt>
                <c:pt idx="729">
                  <c:v>729</c:v>
                </c:pt>
                <c:pt idx="730">
                  <c:v>730</c:v>
                </c:pt>
                <c:pt idx="731">
                  <c:v>731</c:v>
                </c:pt>
                <c:pt idx="732">
                  <c:v>732</c:v>
                </c:pt>
                <c:pt idx="733">
                  <c:v>733</c:v>
                </c:pt>
                <c:pt idx="734">
                  <c:v>734</c:v>
                </c:pt>
                <c:pt idx="735">
                  <c:v>735</c:v>
                </c:pt>
                <c:pt idx="736">
                  <c:v>736</c:v>
                </c:pt>
                <c:pt idx="737">
                  <c:v>737</c:v>
                </c:pt>
                <c:pt idx="738">
                  <c:v>738</c:v>
                </c:pt>
                <c:pt idx="739">
                  <c:v>739</c:v>
                </c:pt>
                <c:pt idx="740">
                  <c:v>740</c:v>
                </c:pt>
                <c:pt idx="741">
                  <c:v>741</c:v>
                </c:pt>
                <c:pt idx="742">
                  <c:v>742</c:v>
                </c:pt>
                <c:pt idx="743">
                  <c:v>743</c:v>
                </c:pt>
                <c:pt idx="744">
                  <c:v>744</c:v>
                </c:pt>
                <c:pt idx="745">
                  <c:v>745</c:v>
                </c:pt>
                <c:pt idx="746">
                  <c:v>746</c:v>
                </c:pt>
                <c:pt idx="747">
                  <c:v>747</c:v>
                </c:pt>
                <c:pt idx="748">
                  <c:v>748</c:v>
                </c:pt>
                <c:pt idx="749">
                  <c:v>749</c:v>
                </c:pt>
                <c:pt idx="750">
                  <c:v>750</c:v>
                </c:pt>
                <c:pt idx="751">
                  <c:v>751</c:v>
                </c:pt>
                <c:pt idx="752">
                  <c:v>752</c:v>
                </c:pt>
                <c:pt idx="753">
                  <c:v>753</c:v>
                </c:pt>
                <c:pt idx="754">
                  <c:v>754</c:v>
                </c:pt>
                <c:pt idx="755">
                  <c:v>755</c:v>
                </c:pt>
                <c:pt idx="756">
                  <c:v>756</c:v>
                </c:pt>
                <c:pt idx="757">
                  <c:v>757</c:v>
                </c:pt>
                <c:pt idx="758">
                  <c:v>758</c:v>
                </c:pt>
                <c:pt idx="759">
                  <c:v>759</c:v>
                </c:pt>
                <c:pt idx="760">
                  <c:v>760</c:v>
                </c:pt>
                <c:pt idx="761">
                  <c:v>761</c:v>
                </c:pt>
                <c:pt idx="762">
                  <c:v>762</c:v>
                </c:pt>
                <c:pt idx="763">
                  <c:v>763</c:v>
                </c:pt>
                <c:pt idx="764">
                  <c:v>764</c:v>
                </c:pt>
                <c:pt idx="765">
                  <c:v>765</c:v>
                </c:pt>
                <c:pt idx="766">
                  <c:v>766</c:v>
                </c:pt>
                <c:pt idx="767">
                  <c:v>767</c:v>
                </c:pt>
                <c:pt idx="768">
                  <c:v>768</c:v>
                </c:pt>
                <c:pt idx="769">
                  <c:v>769</c:v>
                </c:pt>
                <c:pt idx="770">
                  <c:v>770</c:v>
                </c:pt>
                <c:pt idx="771">
                  <c:v>771</c:v>
                </c:pt>
                <c:pt idx="772">
                  <c:v>772</c:v>
                </c:pt>
                <c:pt idx="773">
                  <c:v>773</c:v>
                </c:pt>
                <c:pt idx="774">
                  <c:v>774</c:v>
                </c:pt>
                <c:pt idx="775">
                  <c:v>775</c:v>
                </c:pt>
                <c:pt idx="776">
                  <c:v>776</c:v>
                </c:pt>
                <c:pt idx="777">
                  <c:v>777</c:v>
                </c:pt>
                <c:pt idx="778">
                  <c:v>778</c:v>
                </c:pt>
                <c:pt idx="779">
                  <c:v>779</c:v>
                </c:pt>
                <c:pt idx="780">
                  <c:v>780</c:v>
                </c:pt>
                <c:pt idx="781">
                  <c:v>781</c:v>
                </c:pt>
                <c:pt idx="782">
                  <c:v>782</c:v>
                </c:pt>
                <c:pt idx="783">
                  <c:v>783</c:v>
                </c:pt>
                <c:pt idx="784">
                  <c:v>784</c:v>
                </c:pt>
                <c:pt idx="785">
                  <c:v>785</c:v>
                </c:pt>
                <c:pt idx="786">
                  <c:v>786</c:v>
                </c:pt>
                <c:pt idx="787">
                  <c:v>787</c:v>
                </c:pt>
                <c:pt idx="788">
                  <c:v>788</c:v>
                </c:pt>
                <c:pt idx="789">
                  <c:v>789</c:v>
                </c:pt>
                <c:pt idx="790">
                  <c:v>790</c:v>
                </c:pt>
                <c:pt idx="791">
                  <c:v>791</c:v>
                </c:pt>
                <c:pt idx="792">
                  <c:v>792</c:v>
                </c:pt>
                <c:pt idx="793">
                  <c:v>793</c:v>
                </c:pt>
                <c:pt idx="794">
                  <c:v>794</c:v>
                </c:pt>
                <c:pt idx="795">
                  <c:v>795</c:v>
                </c:pt>
                <c:pt idx="796">
                  <c:v>796</c:v>
                </c:pt>
                <c:pt idx="797">
                  <c:v>797</c:v>
                </c:pt>
                <c:pt idx="798">
                  <c:v>798</c:v>
                </c:pt>
                <c:pt idx="799">
                  <c:v>799</c:v>
                </c:pt>
                <c:pt idx="800">
                  <c:v>800</c:v>
                </c:pt>
                <c:pt idx="801">
                  <c:v>801</c:v>
                </c:pt>
                <c:pt idx="802">
                  <c:v>802</c:v>
                </c:pt>
                <c:pt idx="803">
                  <c:v>803</c:v>
                </c:pt>
                <c:pt idx="804">
                  <c:v>804</c:v>
                </c:pt>
                <c:pt idx="805">
                  <c:v>805</c:v>
                </c:pt>
                <c:pt idx="806">
                  <c:v>806</c:v>
                </c:pt>
                <c:pt idx="807">
                  <c:v>807</c:v>
                </c:pt>
                <c:pt idx="808">
                  <c:v>808</c:v>
                </c:pt>
                <c:pt idx="809">
                  <c:v>809</c:v>
                </c:pt>
                <c:pt idx="810">
                  <c:v>810</c:v>
                </c:pt>
                <c:pt idx="811">
                  <c:v>811</c:v>
                </c:pt>
                <c:pt idx="812">
                  <c:v>812</c:v>
                </c:pt>
                <c:pt idx="813">
                  <c:v>813</c:v>
                </c:pt>
                <c:pt idx="814">
                  <c:v>814</c:v>
                </c:pt>
                <c:pt idx="815">
                  <c:v>815</c:v>
                </c:pt>
                <c:pt idx="816">
                  <c:v>816</c:v>
                </c:pt>
                <c:pt idx="817">
                  <c:v>817</c:v>
                </c:pt>
                <c:pt idx="818">
                  <c:v>818</c:v>
                </c:pt>
                <c:pt idx="819">
                  <c:v>819</c:v>
                </c:pt>
                <c:pt idx="820">
                  <c:v>820</c:v>
                </c:pt>
                <c:pt idx="821">
                  <c:v>821</c:v>
                </c:pt>
                <c:pt idx="822">
                  <c:v>822</c:v>
                </c:pt>
                <c:pt idx="823">
                  <c:v>823</c:v>
                </c:pt>
                <c:pt idx="824">
                  <c:v>824</c:v>
                </c:pt>
                <c:pt idx="825">
                  <c:v>825</c:v>
                </c:pt>
                <c:pt idx="826">
                  <c:v>826</c:v>
                </c:pt>
                <c:pt idx="827">
                  <c:v>827</c:v>
                </c:pt>
                <c:pt idx="828">
                  <c:v>828</c:v>
                </c:pt>
                <c:pt idx="829">
                  <c:v>829</c:v>
                </c:pt>
                <c:pt idx="830">
                  <c:v>830</c:v>
                </c:pt>
                <c:pt idx="831">
                  <c:v>831</c:v>
                </c:pt>
                <c:pt idx="832">
                  <c:v>832</c:v>
                </c:pt>
                <c:pt idx="833">
                  <c:v>833</c:v>
                </c:pt>
                <c:pt idx="834">
                  <c:v>834</c:v>
                </c:pt>
                <c:pt idx="835">
                  <c:v>835</c:v>
                </c:pt>
                <c:pt idx="836">
                  <c:v>836</c:v>
                </c:pt>
                <c:pt idx="837">
                  <c:v>837</c:v>
                </c:pt>
                <c:pt idx="838">
                  <c:v>838</c:v>
                </c:pt>
                <c:pt idx="839">
                  <c:v>839</c:v>
                </c:pt>
                <c:pt idx="840">
                  <c:v>840</c:v>
                </c:pt>
                <c:pt idx="841">
                  <c:v>841</c:v>
                </c:pt>
                <c:pt idx="842">
                  <c:v>842</c:v>
                </c:pt>
                <c:pt idx="843">
                  <c:v>843</c:v>
                </c:pt>
                <c:pt idx="844">
                  <c:v>844</c:v>
                </c:pt>
                <c:pt idx="845">
                  <c:v>845</c:v>
                </c:pt>
                <c:pt idx="846">
                  <c:v>846</c:v>
                </c:pt>
                <c:pt idx="847">
                  <c:v>847</c:v>
                </c:pt>
                <c:pt idx="848">
                  <c:v>848</c:v>
                </c:pt>
                <c:pt idx="849">
                  <c:v>849</c:v>
                </c:pt>
                <c:pt idx="850">
                  <c:v>850</c:v>
                </c:pt>
                <c:pt idx="851">
                  <c:v>851</c:v>
                </c:pt>
                <c:pt idx="852">
                  <c:v>852</c:v>
                </c:pt>
                <c:pt idx="853">
                  <c:v>853</c:v>
                </c:pt>
                <c:pt idx="854">
                  <c:v>854</c:v>
                </c:pt>
                <c:pt idx="855">
                  <c:v>855</c:v>
                </c:pt>
                <c:pt idx="856">
                  <c:v>856</c:v>
                </c:pt>
                <c:pt idx="857">
                  <c:v>857</c:v>
                </c:pt>
                <c:pt idx="858">
                  <c:v>858</c:v>
                </c:pt>
                <c:pt idx="859">
                  <c:v>859</c:v>
                </c:pt>
                <c:pt idx="860">
                  <c:v>860</c:v>
                </c:pt>
                <c:pt idx="861">
                  <c:v>861</c:v>
                </c:pt>
                <c:pt idx="862">
                  <c:v>862</c:v>
                </c:pt>
                <c:pt idx="863">
                  <c:v>863</c:v>
                </c:pt>
                <c:pt idx="864">
                  <c:v>864</c:v>
                </c:pt>
                <c:pt idx="865">
                  <c:v>865</c:v>
                </c:pt>
                <c:pt idx="866">
                  <c:v>866</c:v>
                </c:pt>
                <c:pt idx="867">
                  <c:v>867</c:v>
                </c:pt>
                <c:pt idx="868">
                  <c:v>868</c:v>
                </c:pt>
                <c:pt idx="869">
                  <c:v>869</c:v>
                </c:pt>
                <c:pt idx="870">
                  <c:v>870</c:v>
                </c:pt>
                <c:pt idx="871">
                  <c:v>871</c:v>
                </c:pt>
                <c:pt idx="872">
                  <c:v>872</c:v>
                </c:pt>
                <c:pt idx="873">
                  <c:v>873</c:v>
                </c:pt>
                <c:pt idx="874">
                  <c:v>874</c:v>
                </c:pt>
                <c:pt idx="875">
                  <c:v>875</c:v>
                </c:pt>
                <c:pt idx="876">
                  <c:v>876</c:v>
                </c:pt>
                <c:pt idx="877">
                  <c:v>877</c:v>
                </c:pt>
                <c:pt idx="878">
                  <c:v>878</c:v>
                </c:pt>
                <c:pt idx="879">
                  <c:v>879</c:v>
                </c:pt>
                <c:pt idx="880">
                  <c:v>880</c:v>
                </c:pt>
                <c:pt idx="881">
                  <c:v>881</c:v>
                </c:pt>
                <c:pt idx="882">
                  <c:v>882</c:v>
                </c:pt>
                <c:pt idx="883">
                  <c:v>883</c:v>
                </c:pt>
                <c:pt idx="884">
                  <c:v>884</c:v>
                </c:pt>
                <c:pt idx="885">
                  <c:v>885</c:v>
                </c:pt>
                <c:pt idx="886">
                  <c:v>886</c:v>
                </c:pt>
                <c:pt idx="887">
                  <c:v>887</c:v>
                </c:pt>
                <c:pt idx="888">
                  <c:v>888</c:v>
                </c:pt>
                <c:pt idx="889">
                  <c:v>889</c:v>
                </c:pt>
                <c:pt idx="890">
                  <c:v>890</c:v>
                </c:pt>
                <c:pt idx="891">
                  <c:v>891</c:v>
                </c:pt>
                <c:pt idx="892">
                  <c:v>892</c:v>
                </c:pt>
                <c:pt idx="893">
                  <c:v>893</c:v>
                </c:pt>
                <c:pt idx="894">
                  <c:v>894</c:v>
                </c:pt>
                <c:pt idx="895">
                  <c:v>895</c:v>
                </c:pt>
                <c:pt idx="896">
                  <c:v>896</c:v>
                </c:pt>
                <c:pt idx="897">
                  <c:v>897</c:v>
                </c:pt>
                <c:pt idx="898">
                  <c:v>898</c:v>
                </c:pt>
                <c:pt idx="899">
                  <c:v>899</c:v>
                </c:pt>
                <c:pt idx="900">
                  <c:v>900</c:v>
                </c:pt>
                <c:pt idx="901">
                  <c:v>901</c:v>
                </c:pt>
                <c:pt idx="902">
                  <c:v>902</c:v>
                </c:pt>
                <c:pt idx="903">
                  <c:v>903</c:v>
                </c:pt>
                <c:pt idx="904">
                  <c:v>904</c:v>
                </c:pt>
                <c:pt idx="905">
                  <c:v>905</c:v>
                </c:pt>
                <c:pt idx="906">
                  <c:v>906</c:v>
                </c:pt>
                <c:pt idx="907">
                  <c:v>907</c:v>
                </c:pt>
                <c:pt idx="908">
                  <c:v>908</c:v>
                </c:pt>
                <c:pt idx="909">
                  <c:v>909</c:v>
                </c:pt>
                <c:pt idx="910">
                  <c:v>910</c:v>
                </c:pt>
                <c:pt idx="911">
                  <c:v>911</c:v>
                </c:pt>
                <c:pt idx="912">
                  <c:v>912</c:v>
                </c:pt>
                <c:pt idx="913">
                  <c:v>913</c:v>
                </c:pt>
                <c:pt idx="914">
                  <c:v>914</c:v>
                </c:pt>
                <c:pt idx="915">
                  <c:v>915</c:v>
                </c:pt>
                <c:pt idx="916">
                  <c:v>916</c:v>
                </c:pt>
                <c:pt idx="917">
                  <c:v>917</c:v>
                </c:pt>
                <c:pt idx="918">
                  <c:v>918</c:v>
                </c:pt>
                <c:pt idx="919">
                  <c:v>919</c:v>
                </c:pt>
                <c:pt idx="920">
                  <c:v>920</c:v>
                </c:pt>
                <c:pt idx="921">
                  <c:v>921</c:v>
                </c:pt>
                <c:pt idx="922">
                  <c:v>922</c:v>
                </c:pt>
                <c:pt idx="923">
                  <c:v>923</c:v>
                </c:pt>
                <c:pt idx="924">
                  <c:v>924</c:v>
                </c:pt>
                <c:pt idx="925">
                  <c:v>925</c:v>
                </c:pt>
                <c:pt idx="926">
                  <c:v>926</c:v>
                </c:pt>
                <c:pt idx="927">
                  <c:v>927</c:v>
                </c:pt>
                <c:pt idx="928">
                  <c:v>928</c:v>
                </c:pt>
                <c:pt idx="929">
                  <c:v>929</c:v>
                </c:pt>
                <c:pt idx="930">
                  <c:v>930</c:v>
                </c:pt>
                <c:pt idx="931">
                  <c:v>931</c:v>
                </c:pt>
                <c:pt idx="932">
                  <c:v>932</c:v>
                </c:pt>
                <c:pt idx="933">
                  <c:v>933</c:v>
                </c:pt>
                <c:pt idx="934">
                  <c:v>934</c:v>
                </c:pt>
                <c:pt idx="935">
                  <c:v>935</c:v>
                </c:pt>
                <c:pt idx="936">
                  <c:v>936</c:v>
                </c:pt>
                <c:pt idx="937">
                  <c:v>937</c:v>
                </c:pt>
                <c:pt idx="938">
                  <c:v>938</c:v>
                </c:pt>
                <c:pt idx="939">
                  <c:v>939</c:v>
                </c:pt>
                <c:pt idx="940">
                  <c:v>940</c:v>
                </c:pt>
                <c:pt idx="941">
                  <c:v>941</c:v>
                </c:pt>
                <c:pt idx="942">
                  <c:v>942</c:v>
                </c:pt>
                <c:pt idx="943">
                  <c:v>943</c:v>
                </c:pt>
                <c:pt idx="944">
                  <c:v>944</c:v>
                </c:pt>
                <c:pt idx="945">
                  <c:v>945</c:v>
                </c:pt>
                <c:pt idx="946">
                  <c:v>946</c:v>
                </c:pt>
                <c:pt idx="947">
                  <c:v>947</c:v>
                </c:pt>
                <c:pt idx="948">
                  <c:v>948</c:v>
                </c:pt>
                <c:pt idx="949">
                  <c:v>949</c:v>
                </c:pt>
                <c:pt idx="950">
                  <c:v>950</c:v>
                </c:pt>
                <c:pt idx="951">
                  <c:v>951</c:v>
                </c:pt>
                <c:pt idx="952">
                  <c:v>952</c:v>
                </c:pt>
                <c:pt idx="953">
                  <c:v>953</c:v>
                </c:pt>
                <c:pt idx="954">
                  <c:v>954</c:v>
                </c:pt>
                <c:pt idx="955">
                  <c:v>955</c:v>
                </c:pt>
                <c:pt idx="956">
                  <c:v>956</c:v>
                </c:pt>
                <c:pt idx="957">
                  <c:v>957</c:v>
                </c:pt>
                <c:pt idx="958">
                  <c:v>958</c:v>
                </c:pt>
                <c:pt idx="959">
                  <c:v>959</c:v>
                </c:pt>
                <c:pt idx="960">
                  <c:v>960</c:v>
                </c:pt>
                <c:pt idx="961">
                  <c:v>961</c:v>
                </c:pt>
                <c:pt idx="962">
                  <c:v>962</c:v>
                </c:pt>
                <c:pt idx="963">
                  <c:v>963</c:v>
                </c:pt>
                <c:pt idx="964">
                  <c:v>964</c:v>
                </c:pt>
                <c:pt idx="965">
                  <c:v>965</c:v>
                </c:pt>
                <c:pt idx="966">
                  <c:v>966</c:v>
                </c:pt>
                <c:pt idx="967">
                  <c:v>967</c:v>
                </c:pt>
                <c:pt idx="968">
                  <c:v>968</c:v>
                </c:pt>
                <c:pt idx="969">
                  <c:v>969</c:v>
                </c:pt>
                <c:pt idx="970">
                  <c:v>970</c:v>
                </c:pt>
                <c:pt idx="971">
                  <c:v>971</c:v>
                </c:pt>
                <c:pt idx="972">
                  <c:v>972</c:v>
                </c:pt>
                <c:pt idx="973">
                  <c:v>973</c:v>
                </c:pt>
                <c:pt idx="974">
                  <c:v>974</c:v>
                </c:pt>
                <c:pt idx="975">
                  <c:v>975</c:v>
                </c:pt>
                <c:pt idx="976">
                  <c:v>976</c:v>
                </c:pt>
                <c:pt idx="977">
                  <c:v>977</c:v>
                </c:pt>
                <c:pt idx="978">
                  <c:v>978</c:v>
                </c:pt>
                <c:pt idx="979">
                  <c:v>979</c:v>
                </c:pt>
                <c:pt idx="980">
                  <c:v>980</c:v>
                </c:pt>
                <c:pt idx="981">
                  <c:v>981</c:v>
                </c:pt>
                <c:pt idx="982">
                  <c:v>982</c:v>
                </c:pt>
                <c:pt idx="983">
                  <c:v>983</c:v>
                </c:pt>
                <c:pt idx="984">
                  <c:v>984</c:v>
                </c:pt>
                <c:pt idx="985">
                  <c:v>985</c:v>
                </c:pt>
                <c:pt idx="986">
                  <c:v>986</c:v>
                </c:pt>
                <c:pt idx="987">
                  <c:v>987</c:v>
                </c:pt>
                <c:pt idx="988">
                  <c:v>988</c:v>
                </c:pt>
                <c:pt idx="989">
                  <c:v>989</c:v>
                </c:pt>
                <c:pt idx="990">
                  <c:v>990</c:v>
                </c:pt>
                <c:pt idx="991">
                  <c:v>991</c:v>
                </c:pt>
                <c:pt idx="992">
                  <c:v>992</c:v>
                </c:pt>
                <c:pt idx="993">
                  <c:v>993</c:v>
                </c:pt>
                <c:pt idx="994">
                  <c:v>994</c:v>
                </c:pt>
                <c:pt idx="995">
                  <c:v>995</c:v>
                </c:pt>
                <c:pt idx="996">
                  <c:v>996</c:v>
                </c:pt>
                <c:pt idx="997">
                  <c:v>997</c:v>
                </c:pt>
                <c:pt idx="998">
                  <c:v>998</c:v>
                </c:pt>
                <c:pt idx="999">
                  <c:v>999</c:v>
                </c:pt>
                <c:pt idx="1000">
                  <c:v>1000</c:v>
                </c:pt>
                <c:pt idx="1001">
                  <c:v>1001</c:v>
                </c:pt>
                <c:pt idx="1002">
                  <c:v>1002</c:v>
                </c:pt>
                <c:pt idx="1003">
                  <c:v>1003</c:v>
                </c:pt>
                <c:pt idx="1004">
                  <c:v>1004</c:v>
                </c:pt>
                <c:pt idx="1005">
                  <c:v>1005</c:v>
                </c:pt>
                <c:pt idx="1006">
                  <c:v>1006</c:v>
                </c:pt>
                <c:pt idx="1007">
                  <c:v>1007</c:v>
                </c:pt>
                <c:pt idx="1008">
                  <c:v>1008</c:v>
                </c:pt>
                <c:pt idx="1009">
                  <c:v>1009</c:v>
                </c:pt>
                <c:pt idx="1010">
                  <c:v>1010</c:v>
                </c:pt>
                <c:pt idx="1011">
                  <c:v>1011</c:v>
                </c:pt>
                <c:pt idx="1012">
                  <c:v>1012</c:v>
                </c:pt>
                <c:pt idx="1013">
                  <c:v>1013</c:v>
                </c:pt>
                <c:pt idx="1014">
                  <c:v>1014</c:v>
                </c:pt>
                <c:pt idx="1015">
                  <c:v>1015</c:v>
                </c:pt>
                <c:pt idx="1016">
                  <c:v>1016</c:v>
                </c:pt>
                <c:pt idx="1017">
                  <c:v>1017</c:v>
                </c:pt>
                <c:pt idx="1018">
                  <c:v>1018</c:v>
                </c:pt>
                <c:pt idx="1019">
                  <c:v>1019</c:v>
                </c:pt>
                <c:pt idx="1020">
                  <c:v>1020</c:v>
                </c:pt>
                <c:pt idx="1021">
                  <c:v>1021</c:v>
                </c:pt>
                <c:pt idx="1022">
                  <c:v>1022</c:v>
                </c:pt>
                <c:pt idx="1023">
                  <c:v>1023</c:v>
                </c:pt>
                <c:pt idx="1024">
                  <c:v>1024</c:v>
                </c:pt>
                <c:pt idx="1025">
                  <c:v>1025</c:v>
                </c:pt>
                <c:pt idx="1026">
                  <c:v>1026</c:v>
                </c:pt>
                <c:pt idx="1027">
                  <c:v>1027</c:v>
                </c:pt>
                <c:pt idx="1028">
                  <c:v>1028</c:v>
                </c:pt>
                <c:pt idx="1029">
                  <c:v>1029</c:v>
                </c:pt>
                <c:pt idx="1030">
                  <c:v>1030</c:v>
                </c:pt>
                <c:pt idx="1031">
                  <c:v>1031</c:v>
                </c:pt>
                <c:pt idx="1032">
                  <c:v>1032</c:v>
                </c:pt>
                <c:pt idx="1033">
                  <c:v>1033</c:v>
                </c:pt>
                <c:pt idx="1034">
                  <c:v>1034</c:v>
                </c:pt>
                <c:pt idx="1035">
                  <c:v>1035</c:v>
                </c:pt>
                <c:pt idx="1036">
                  <c:v>1036</c:v>
                </c:pt>
                <c:pt idx="1037">
                  <c:v>1037</c:v>
                </c:pt>
                <c:pt idx="1038">
                  <c:v>1038</c:v>
                </c:pt>
                <c:pt idx="1039">
                  <c:v>1039</c:v>
                </c:pt>
                <c:pt idx="1040">
                  <c:v>1040</c:v>
                </c:pt>
                <c:pt idx="1041">
                  <c:v>1041</c:v>
                </c:pt>
                <c:pt idx="1042">
                  <c:v>1042</c:v>
                </c:pt>
                <c:pt idx="1043">
                  <c:v>1043</c:v>
                </c:pt>
                <c:pt idx="1044">
                  <c:v>1044</c:v>
                </c:pt>
                <c:pt idx="1045">
                  <c:v>1045</c:v>
                </c:pt>
                <c:pt idx="1046">
                  <c:v>1046</c:v>
                </c:pt>
                <c:pt idx="1047">
                  <c:v>1047</c:v>
                </c:pt>
                <c:pt idx="1048">
                  <c:v>1048</c:v>
                </c:pt>
                <c:pt idx="1049">
                  <c:v>1049</c:v>
                </c:pt>
                <c:pt idx="1050">
                  <c:v>1050</c:v>
                </c:pt>
                <c:pt idx="1051">
                  <c:v>1051</c:v>
                </c:pt>
                <c:pt idx="1052">
                  <c:v>1052</c:v>
                </c:pt>
                <c:pt idx="1053">
                  <c:v>1053</c:v>
                </c:pt>
                <c:pt idx="1054">
                  <c:v>1054</c:v>
                </c:pt>
                <c:pt idx="1055">
                  <c:v>1055</c:v>
                </c:pt>
                <c:pt idx="1056">
                  <c:v>1056</c:v>
                </c:pt>
                <c:pt idx="1057">
                  <c:v>1057</c:v>
                </c:pt>
                <c:pt idx="1058">
                  <c:v>1058</c:v>
                </c:pt>
                <c:pt idx="1059">
                  <c:v>1059</c:v>
                </c:pt>
                <c:pt idx="1060">
                  <c:v>1060</c:v>
                </c:pt>
                <c:pt idx="1061">
                  <c:v>1061</c:v>
                </c:pt>
                <c:pt idx="1062">
                  <c:v>1062</c:v>
                </c:pt>
                <c:pt idx="1063">
                  <c:v>1063</c:v>
                </c:pt>
                <c:pt idx="1064">
                  <c:v>1064</c:v>
                </c:pt>
                <c:pt idx="1065">
                  <c:v>1065</c:v>
                </c:pt>
                <c:pt idx="1066">
                  <c:v>1066</c:v>
                </c:pt>
                <c:pt idx="1067">
                  <c:v>1067</c:v>
                </c:pt>
                <c:pt idx="1068">
                  <c:v>1068</c:v>
                </c:pt>
                <c:pt idx="1069">
                  <c:v>1069</c:v>
                </c:pt>
                <c:pt idx="1070">
                  <c:v>1070</c:v>
                </c:pt>
                <c:pt idx="1071">
                  <c:v>1071</c:v>
                </c:pt>
                <c:pt idx="1072">
                  <c:v>1072</c:v>
                </c:pt>
                <c:pt idx="1073">
                  <c:v>1073</c:v>
                </c:pt>
                <c:pt idx="1074">
                  <c:v>1074</c:v>
                </c:pt>
                <c:pt idx="1075">
                  <c:v>1075</c:v>
                </c:pt>
                <c:pt idx="1076">
                  <c:v>1076</c:v>
                </c:pt>
                <c:pt idx="1077">
                  <c:v>1077</c:v>
                </c:pt>
                <c:pt idx="1078">
                  <c:v>1078</c:v>
                </c:pt>
                <c:pt idx="1079">
                  <c:v>1079</c:v>
                </c:pt>
                <c:pt idx="1080">
                  <c:v>1080</c:v>
                </c:pt>
                <c:pt idx="1081">
                  <c:v>1081</c:v>
                </c:pt>
                <c:pt idx="1082">
                  <c:v>1082</c:v>
                </c:pt>
                <c:pt idx="1083">
                  <c:v>1083</c:v>
                </c:pt>
                <c:pt idx="1084">
                  <c:v>1084</c:v>
                </c:pt>
                <c:pt idx="1085">
                  <c:v>1085</c:v>
                </c:pt>
                <c:pt idx="1086">
                  <c:v>1086</c:v>
                </c:pt>
                <c:pt idx="1087">
                  <c:v>1087</c:v>
                </c:pt>
                <c:pt idx="1088">
                  <c:v>1088</c:v>
                </c:pt>
                <c:pt idx="1089">
                  <c:v>1089</c:v>
                </c:pt>
                <c:pt idx="1090">
                  <c:v>1090</c:v>
                </c:pt>
                <c:pt idx="1091">
                  <c:v>1091</c:v>
                </c:pt>
                <c:pt idx="1092">
                  <c:v>1092</c:v>
                </c:pt>
                <c:pt idx="1093">
                  <c:v>1093</c:v>
                </c:pt>
                <c:pt idx="1094">
                  <c:v>1094</c:v>
                </c:pt>
                <c:pt idx="1095">
                  <c:v>1095</c:v>
                </c:pt>
                <c:pt idx="1096">
                  <c:v>1096</c:v>
                </c:pt>
                <c:pt idx="1097">
                  <c:v>1097</c:v>
                </c:pt>
                <c:pt idx="1098">
                  <c:v>1098</c:v>
                </c:pt>
                <c:pt idx="1099">
                  <c:v>1099</c:v>
                </c:pt>
                <c:pt idx="1100">
                  <c:v>1100</c:v>
                </c:pt>
                <c:pt idx="1101">
                  <c:v>1101</c:v>
                </c:pt>
                <c:pt idx="1102">
                  <c:v>1102</c:v>
                </c:pt>
                <c:pt idx="1103">
                  <c:v>1103</c:v>
                </c:pt>
                <c:pt idx="1104">
                  <c:v>1104</c:v>
                </c:pt>
                <c:pt idx="1105">
                  <c:v>1105</c:v>
                </c:pt>
                <c:pt idx="1106">
                  <c:v>1106</c:v>
                </c:pt>
                <c:pt idx="1107">
                  <c:v>1107</c:v>
                </c:pt>
                <c:pt idx="1108">
                  <c:v>1108</c:v>
                </c:pt>
                <c:pt idx="1109">
                  <c:v>1109</c:v>
                </c:pt>
                <c:pt idx="1110">
                  <c:v>1110</c:v>
                </c:pt>
                <c:pt idx="1111">
                  <c:v>1111</c:v>
                </c:pt>
                <c:pt idx="1112">
                  <c:v>1112</c:v>
                </c:pt>
                <c:pt idx="1113">
                  <c:v>1113</c:v>
                </c:pt>
                <c:pt idx="1114">
                  <c:v>1114</c:v>
                </c:pt>
                <c:pt idx="1115">
                  <c:v>1115</c:v>
                </c:pt>
                <c:pt idx="1116">
                  <c:v>1116</c:v>
                </c:pt>
                <c:pt idx="1117">
                  <c:v>1117</c:v>
                </c:pt>
                <c:pt idx="1118">
                  <c:v>1118</c:v>
                </c:pt>
                <c:pt idx="1119">
                  <c:v>1119</c:v>
                </c:pt>
                <c:pt idx="1120">
                  <c:v>1120</c:v>
                </c:pt>
                <c:pt idx="1121">
                  <c:v>1121</c:v>
                </c:pt>
                <c:pt idx="1122">
                  <c:v>1122</c:v>
                </c:pt>
                <c:pt idx="1123">
                  <c:v>1123</c:v>
                </c:pt>
                <c:pt idx="1124">
                  <c:v>1124</c:v>
                </c:pt>
                <c:pt idx="1125">
                  <c:v>1125</c:v>
                </c:pt>
                <c:pt idx="1126">
                  <c:v>1126</c:v>
                </c:pt>
                <c:pt idx="1127">
                  <c:v>1127</c:v>
                </c:pt>
                <c:pt idx="1128">
                  <c:v>1128</c:v>
                </c:pt>
                <c:pt idx="1129">
                  <c:v>1129</c:v>
                </c:pt>
                <c:pt idx="1130">
                  <c:v>1130</c:v>
                </c:pt>
                <c:pt idx="1131">
                  <c:v>1131</c:v>
                </c:pt>
                <c:pt idx="1132">
                  <c:v>1132</c:v>
                </c:pt>
                <c:pt idx="1133">
                  <c:v>1133</c:v>
                </c:pt>
                <c:pt idx="1134">
                  <c:v>1134</c:v>
                </c:pt>
                <c:pt idx="1135">
                  <c:v>1135</c:v>
                </c:pt>
                <c:pt idx="1136">
                  <c:v>1136</c:v>
                </c:pt>
                <c:pt idx="1137">
                  <c:v>1137</c:v>
                </c:pt>
                <c:pt idx="1138">
                  <c:v>1138</c:v>
                </c:pt>
                <c:pt idx="1139">
                  <c:v>1139</c:v>
                </c:pt>
                <c:pt idx="1140">
                  <c:v>1140</c:v>
                </c:pt>
                <c:pt idx="1141">
                  <c:v>1141</c:v>
                </c:pt>
                <c:pt idx="1142">
                  <c:v>1142</c:v>
                </c:pt>
                <c:pt idx="1143">
                  <c:v>1143</c:v>
                </c:pt>
                <c:pt idx="1144">
                  <c:v>1144</c:v>
                </c:pt>
                <c:pt idx="1145">
                  <c:v>1145</c:v>
                </c:pt>
                <c:pt idx="1146">
                  <c:v>1146</c:v>
                </c:pt>
                <c:pt idx="1147">
                  <c:v>1147</c:v>
                </c:pt>
                <c:pt idx="1148">
                  <c:v>1148</c:v>
                </c:pt>
                <c:pt idx="1149">
                  <c:v>1149</c:v>
                </c:pt>
                <c:pt idx="1150">
                  <c:v>1150</c:v>
                </c:pt>
                <c:pt idx="1151">
                  <c:v>1151</c:v>
                </c:pt>
                <c:pt idx="1152">
                  <c:v>1152</c:v>
                </c:pt>
                <c:pt idx="1153">
                  <c:v>1153</c:v>
                </c:pt>
                <c:pt idx="1154">
                  <c:v>1154</c:v>
                </c:pt>
                <c:pt idx="1155">
                  <c:v>1155</c:v>
                </c:pt>
                <c:pt idx="1156">
                  <c:v>1156</c:v>
                </c:pt>
                <c:pt idx="1157">
                  <c:v>1157</c:v>
                </c:pt>
                <c:pt idx="1158">
                  <c:v>1158</c:v>
                </c:pt>
                <c:pt idx="1159">
                  <c:v>1159</c:v>
                </c:pt>
                <c:pt idx="1160">
                  <c:v>1160</c:v>
                </c:pt>
                <c:pt idx="1161">
                  <c:v>1161</c:v>
                </c:pt>
                <c:pt idx="1162">
                  <c:v>1162</c:v>
                </c:pt>
                <c:pt idx="1163">
                  <c:v>1163</c:v>
                </c:pt>
                <c:pt idx="1164">
                  <c:v>1164</c:v>
                </c:pt>
                <c:pt idx="1165">
                  <c:v>1165</c:v>
                </c:pt>
                <c:pt idx="1166">
                  <c:v>1166</c:v>
                </c:pt>
                <c:pt idx="1167">
                  <c:v>1167</c:v>
                </c:pt>
                <c:pt idx="1168">
                  <c:v>1168</c:v>
                </c:pt>
                <c:pt idx="1169">
                  <c:v>1169</c:v>
                </c:pt>
                <c:pt idx="1170">
                  <c:v>1170</c:v>
                </c:pt>
                <c:pt idx="1171">
                  <c:v>1171</c:v>
                </c:pt>
                <c:pt idx="1172">
                  <c:v>1172</c:v>
                </c:pt>
                <c:pt idx="1173">
                  <c:v>1173</c:v>
                </c:pt>
                <c:pt idx="1174">
                  <c:v>1174</c:v>
                </c:pt>
                <c:pt idx="1175">
                  <c:v>1175</c:v>
                </c:pt>
                <c:pt idx="1176">
                  <c:v>1176</c:v>
                </c:pt>
                <c:pt idx="1177">
                  <c:v>1177</c:v>
                </c:pt>
                <c:pt idx="1178">
                  <c:v>1178</c:v>
                </c:pt>
                <c:pt idx="1179">
                  <c:v>1179</c:v>
                </c:pt>
                <c:pt idx="1180">
                  <c:v>1180</c:v>
                </c:pt>
                <c:pt idx="1181">
                  <c:v>1181</c:v>
                </c:pt>
                <c:pt idx="1182">
                  <c:v>1182</c:v>
                </c:pt>
                <c:pt idx="1183">
                  <c:v>1183</c:v>
                </c:pt>
                <c:pt idx="1184">
                  <c:v>1184</c:v>
                </c:pt>
                <c:pt idx="1185">
                  <c:v>1185</c:v>
                </c:pt>
                <c:pt idx="1186">
                  <c:v>1186</c:v>
                </c:pt>
                <c:pt idx="1187">
                  <c:v>1187</c:v>
                </c:pt>
                <c:pt idx="1188">
                  <c:v>1188</c:v>
                </c:pt>
                <c:pt idx="1189">
                  <c:v>1189</c:v>
                </c:pt>
                <c:pt idx="1190">
                  <c:v>1190</c:v>
                </c:pt>
                <c:pt idx="1191">
                  <c:v>1191</c:v>
                </c:pt>
                <c:pt idx="1192">
                  <c:v>1192</c:v>
                </c:pt>
                <c:pt idx="1193">
                  <c:v>1193</c:v>
                </c:pt>
                <c:pt idx="1194">
                  <c:v>1194</c:v>
                </c:pt>
                <c:pt idx="1195">
                  <c:v>1195</c:v>
                </c:pt>
                <c:pt idx="1196">
                  <c:v>1196</c:v>
                </c:pt>
                <c:pt idx="1197">
                  <c:v>1197</c:v>
                </c:pt>
                <c:pt idx="1198">
                  <c:v>1198</c:v>
                </c:pt>
                <c:pt idx="1199">
                  <c:v>1199</c:v>
                </c:pt>
                <c:pt idx="1200">
                  <c:v>1200</c:v>
                </c:pt>
                <c:pt idx="1201">
                  <c:v>1201</c:v>
                </c:pt>
                <c:pt idx="1202">
                  <c:v>1202</c:v>
                </c:pt>
                <c:pt idx="1203">
                  <c:v>1203</c:v>
                </c:pt>
                <c:pt idx="1204">
                  <c:v>1204</c:v>
                </c:pt>
                <c:pt idx="1205">
                  <c:v>1205</c:v>
                </c:pt>
                <c:pt idx="1206">
                  <c:v>1206</c:v>
                </c:pt>
                <c:pt idx="1207">
                  <c:v>1207</c:v>
                </c:pt>
                <c:pt idx="1208">
                  <c:v>1208</c:v>
                </c:pt>
                <c:pt idx="1209">
                  <c:v>1209</c:v>
                </c:pt>
                <c:pt idx="1210">
                  <c:v>1210</c:v>
                </c:pt>
                <c:pt idx="1211">
                  <c:v>1211</c:v>
                </c:pt>
                <c:pt idx="1212">
                  <c:v>1212</c:v>
                </c:pt>
                <c:pt idx="1213">
                  <c:v>1213</c:v>
                </c:pt>
                <c:pt idx="1214">
                  <c:v>1214</c:v>
                </c:pt>
                <c:pt idx="1215">
                  <c:v>1215</c:v>
                </c:pt>
                <c:pt idx="1216">
                  <c:v>1216</c:v>
                </c:pt>
                <c:pt idx="1217">
                  <c:v>1217</c:v>
                </c:pt>
                <c:pt idx="1218">
                  <c:v>1218</c:v>
                </c:pt>
                <c:pt idx="1219">
                  <c:v>1219</c:v>
                </c:pt>
                <c:pt idx="1220">
                  <c:v>1220</c:v>
                </c:pt>
                <c:pt idx="1221">
                  <c:v>1221</c:v>
                </c:pt>
                <c:pt idx="1222">
                  <c:v>1222</c:v>
                </c:pt>
                <c:pt idx="1223">
                  <c:v>1223</c:v>
                </c:pt>
                <c:pt idx="1224">
                  <c:v>1224</c:v>
                </c:pt>
                <c:pt idx="1225">
                  <c:v>1225</c:v>
                </c:pt>
                <c:pt idx="1226">
                  <c:v>1226</c:v>
                </c:pt>
                <c:pt idx="1227">
                  <c:v>1227</c:v>
                </c:pt>
                <c:pt idx="1228">
                  <c:v>1228</c:v>
                </c:pt>
                <c:pt idx="1229">
                  <c:v>1229</c:v>
                </c:pt>
                <c:pt idx="1230">
                  <c:v>1230</c:v>
                </c:pt>
                <c:pt idx="1231">
                  <c:v>1231</c:v>
                </c:pt>
                <c:pt idx="1232">
                  <c:v>1232</c:v>
                </c:pt>
                <c:pt idx="1233">
                  <c:v>1233</c:v>
                </c:pt>
                <c:pt idx="1234">
                  <c:v>1234</c:v>
                </c:pt>
                <c:pt idx="1235">
                  <c:v>1235</c:v>
                </c:pt>
                <c:pt idx="1236">
                  <c:v>1236</c:v>
                </c:pt>
                <c:pt idx="1237">
                  <c:v>1237</c:v>
                </c:pt>
                <c:pt idx="1238">
                  <c:v>1238</c:v>
                </c:pt>
                <c:pt idx="1239">
                  <c:v>1239</c:v>
                </c:pt>
                <c:pt idx="1240">
                  <c:v>1240</c:v>
                </c:pt>
                <c:pt idx="1241">
                  <c:v>1241</c:v>
                </c:pt>
                <c:pt idx="1242">
                  <c:v>1242</c:v>
                </c:pt>
                <c:pt idx="1243">
                  <c:v>1243</c:v>
                </c:pt>
                <c:pt idx="1244">
                  <c:v>1244</c:v>
                </c:pt>
                <c:pt idx="1245">
                  <c:v>1245</c:v>
                </c:pt>
                <c:pt idx="1246">
                  <c:v>1246</c:v>
                </c:pt>
                <c:pt idx="1247">
                  <c:v>1247</c:v>
                </c:pt>
                <c:pt idx="1248">
                  <c:v>1248</c:v>
                </c:pt>
                <c:pt idx="1249">
                  <c:v>1249</c:v>
                </c:pt>
                <c:pt idx="1250">
                  <c:v>1250</c:v>
                </c:pt>
                <c:pt idx="1251">
                  <c:v>1251</c:v>
                </c:pt>
                <c:pt idx="1252">
                  <c:v>1252</c:v>
                </c:pt>
                <c:pt idx="1253">
                  <c:v>1253</c:v>
                </c:pt>
                <c:pt idx="1254">
                  <c:v>1254</c:v>
                </c:pt>
                <c:pt idx="1255">
                  <c:v>1255</c:v>
                </c:pt>
                <c:pt idx="1256">
                  <c:v>1256</c:v>
                </c:pt>
                <c:pt idx="1257">
                  <c:v>1257</c:v>
                </c:pt>
                <c:pt idx="1258">
                  <c:v>1258</c:v>
                </c:pt>
                <c:pt idx="1259">
                  <c:v>1259</c:v>
                </c:pt>
                <c:pt idx="1260">
                  <c:v>1260</c:v>
                </c:pt>
                <c:pt idx="1261">
                  <c:v>1261</c:v>
                </c:pt>
                <c:pt idx="1262">
                  <c:v>1262</c:v>
                </c:pt>
                <c:pt idx="1263">
                  <c:v>1263</c:v>
                </c:pt>
                <c:pt idx="1264">
                  <c:v>1264</c:v>
                </c:pt>
                <c:pt idx="1265">
                  <c:v>1265</c:v>
                </c:pt>
                <c:pt idx="1266">
                  <c:v>1266</c:v>
                </c:pt>
                <c:pt idx="1267">
                  <c:v>1267</c:v>
                </c:pt>
                <c:pt idx="1268">
                  <c:v>1268</c:v>
                </c:pt>
                <c:pt idx="1269">
                  <c:v>1269</c:v>
                </c:pt>
                <c:pt idx="1270">
                  <c:v>1270</c:v>
                </c:pt>
                <c:pt idx="1271">
                  <c:v>1271</c:v>
                </c:pt>
                <c:pt idx="1272">
                  <c:v>1272</c:v>
                </c:pt>
                <c:pt idx="1273">
                  <c:v>1273</c:v>
                </c:pt>
                <c:pt idx="1274">
                  <c:v>1274</c:v>
                </c:pt>
                <c:pt idx="1275">
                  <c:v>1275</c:v>
                </c:pt>
                <c:pt idx="1276">
                  <c:v>1276</c:v>
                </c:pt>
                <c:pt idx="1277">
                  <c:v>1277</c:v>
                </c:pt>
                <c:pt idx="1278">
                  <c:v>1278</c:v>
                </c:pt>
                <c:pt idx="1279">
                  <c:v>1279</c:v>
                </c:pt>
                <c:pt idx="1280">
                  <c:v>1280</c:v>
                </c:pt>
                <c:pt idx="1281">
                  <c:v>1281</c:v>
                </c:pt>
                <c:pt idx="1282">
                  <c:v>1282</c:v>
                </c:pt>
                <c:pt idx="1283">
                  <c:v>1283</c:v>
                </c:pt>
                <c:pt idx="1284">
                  <c:v>1284</c:v>
                </c:pt>
                <c:pt idx="1285">
                  <c:v>1285</c:v>
                </c:pt>
                <c:pt idx="1286">
                  <c:v>1286</c:v>
                </c:pt>
                <c:pt idx="1287">
                  <c:v>1287</c:v>
                </c:pt>
                <c:pt idx="1288">
                  <c:v>1288</c:v>
                </c:pt>
                <c:pt idx="1289">
                  <c:v>1289</c:v>
                </c:pt>
                <c:pt idx="1290">
                  <c:v>1290</c:v>
                </c:pt>
                <c:pt idx="1291">
                  <c:v>1291</c:v>
                </c:pt>
                <c:pt idx="1292">
                  <c:v>1292</c:v>
                </c:pt>
                <c:pt idx="1293">
                  <c:v>1293</c:v>
                </c:pt>
                <c:pt idx="1294">
                  <c:v>1294</c:v>
                </c:pt>
                <c:pt idx="1295">
                  <c:v>1295</c:v>
                </c:pt>
                <c:pt idx="1296">
                  <c:v>1296</c:v>
                </c:pt>
                <c:pt idx="1297">
                  <c:v>1297</c:v>
                </c:pt>
                <c:pt idx="1298">
                  <c:v>1298</c:v>
                </c:pt>
                <c:pt idx="1299">
                  <c:v>1299</c:v>
                </c:pt>
                <c:pt idx="1300">
                  <c:v>1300</c:v>
                </c:pt>
                <c:pt idx="1301">
                  <c:v>1301</c:v>
                </c:pt>
                <c:pt idx="1302">
                  <c:v>1302</c:v>
                </c:pt>
                <c:pt idx="1303">
                  <c:v>1303</c:v>
                </c:pt>
                <c:pt idx="1304">
                  <c:v>1304</c:v>
                </c:pt>
                <c:pt idx="1305">
                  <c:v>1305</c:v>
                </c:pt>
                <c:pt idx="1306">
                  <c:v>1306</c:v>
                </c:pt>
                <c:pt idx="1307">
                  <c:v>1307</c:v>
                </c:pt>
                <c:pt idx="1308">
                  <c:v>1308</c:v>
                </c:pt>
                <c:pt idx="1309">
                  <c:v>1309</c:v>
                </c:pt>
                <c:pt idx="1310">
                  <c:v>1310</c:v>
                </c:pt>
                <c:pt idx="1311">
                  <c:v>1311</c:v>
                </c:pt>
                <c:pt idx="1312">
                  <c:v>1312</c:v>
                </c:pt>
                <c:pt idx="1313">
                  <c:v>1313</c:v>
                </c:pt>
                <c:pt idx="1314">
                  <c:v>1314</c:v>
                </c:pt>
                <c:pt idx="1315">
                  <c:v>1315</c:v>
                </c:pt>
                <c:pt idx="1316">
                  <c:v>1316</c:v>
                </c:pt>
                <c:pt idx="1317">
                  <c:v>1317</c:v>
                </c:pt>
                <c:pt idx="1318">
                  <c:v>1318</c:v>
                </c:pt>
                <c:pt idx="1319">
                  <c:v>1319</c:v>
                </c:pt>
                <c:pt idx="1320">
                  <c:v>1320</c:v>
                </c:pt>
                <c:pt idx="1321">
                  <c:v>1321</c:v>
                </c:pt>
                <c:pt idx="1322">
                  <c:v>1322</c:v>
                </c:pt>
                <c:pt idx="1323">
                  <c:v>1323</c:v>
                </c:pt>
                <c:pt idx="1324">
                  <c:v>1324</c:v>
                </c:pt>
                <c:pt idx="1325">
                  <c:v>1325</c:v>
                </c:pt>
                <c:pt idx="1326">
                  <c:v>1326</c:v>
                </c:pt>
                <c:pt idx="1327">
                  <c:v>1327</c:v>
                </c:pt>
                <c:pt idx="1328">
                  <c:v>1328</c:v>
                </c:pt>
                <c:pt idx="1329">
                  <c:v>1329</c:v>
                </c:pt>
                <c:pt idx="1330">
                  <c:v>1330</c:v>
                </c:pt>
                <c:pt idx="1331">
                  <c:v>1331</c:v>
                </c:pt>
                <c:pt idx="1332">
                  <c:v>1332</c:v>
                </c:pt>
                <c:pt idx="1333">
                  <c:v>1333</c:v>
                </c:pt>
                <c:pt idx="1334">
                  <c:v>1334</c:v>
                </c:pt>
                <c:pt idx="1335">
                  <c:v>1335</c:v>
                </c:pt>
                <c:pt idx="1336">
                  <c:v>1336</c:v>
                </c:pt>
                <c:pt idx="1337">
                  <c:v>1337</c:v>
                </c:pt>
                <c:pt idx="1338">
                  <c:v>1338</c:v>
                </c:pt>
                <c:pt idx="1339">
                  <c:v>1339</c:v>
                </c:pt>
                <c:pt idx="1340">
                  <c:v>1340</c:v>
                </c:pt>
                <c:pt idx="1341">
                  <c:v>1341</c:v>
                </c:pt>
                <c:pt idx="1342">
                  <c:v>1342</c:v>
                </c:pt>
                <c:pt idx="1343">
                  <c:v>1343</c:v>
                </c:pt>
                <c:pt idx="1344">
                  <c:v>1344</c:v>
                </c:pt>
                <c:pt idx="1345">
                  <c:v>1345</c:v>
                </c:pt>
                <c:pt idx="1346">
                  <c:v>1346</c:v>
                </c:pt>
                <c:pt idx="1347">
                  <c:v>1347</c:v>
                </c:pt>
                <c:pt idx="1348">
                  <c:v>1348</c:v>
                </c:pt>
                <c:pt idx="1349">
                  <c:v>1349</c:v>
                </c:pt>
                <c:pt idx="1350">
                  <c:v>1350</c:v>
                </c:pt>
                <c:pt idx="1351">
                  <c:v>1351</c:v>
                </c:pt>
                <c:pt idx="1352">
                  <c:v>1352</c:v>
                </c:pt>
                <c:pt idx="1353">
                  <c:v>1353</c:v>
                </c:pt>
                <c:pt idx="1354">
                  <c:v>1354</c:v>
                </c:pt>
                <c:pt idx="1355">
                  <c:v>1355</c:v>
                </c:pt>
                <c:pt idx="1356">
                  <c:v>1356</c:v>
                </c:pt>
                <c:pt idx="1357">
                  <c:v>1357</c:v>
                </c:pt>
                <c:pt idx="1358">
                  <c:v>1358</c:v>
                </c:pt>
                <c:pt idx="1359">
                  <c:v>1359</c:v>
                </c:pt>
                <c:pt idx="1360">
                  <c:v>1360</c:v>
                </c:pt>
                <c:pt idx="1361">
                  <c:v>1361</c:v>
                </c:pt>
                <c:pt idx="1362">
                  <c:v>1362</c:v>
                </c:pt>
                <c:pt idx="1363">
                  <c:v>1363</c:v>
                </c:pt>
                <c:pt idx="1364">
                  <c:v>1364</c:v>
                </c:pt>
                <c:pt idx="1365">
                  <c:v>1365</c:v>
                </c:pt>
                <c:pt idx="1366">
                  <c:v>1366</c:v>
                </c:pt>
                <c:pt idx="1367">
                  <c:v>1367</c:v>
                </c:pt>
                <c:pt idx="1368">
                  <c:v>1368</c:v>
                </c:pt>
                <c:pt idx="1369">
                  <c:v>1369</c:v>
                </c:pt>
                <c:pt idx="1370">
                  <c:v>1370</c:v>
                </c:pt>
                <c:pt idx="1371">
                  <c:v>1371</c:v>
                </c:pt>
                <c:pt idx="1372">
                  <c:v>1372</c:v>
                </c:pt>
                <c:pt idx="1373">
                  <c:v>1373</c:v>
                </c:pt>
                <c:pt idx="1374">
                  <c:v>1374</c:v>
                </c:pt>
                <c:pt idx="1375">
                  <c:v>1375</c:v>
                </c:pt>
                <c:pt idx="1376">
                  <c:v>1376</c:v>
                </c:pt>
                <c:pt idx="1377">
                  <c:v>1377</c:v>
                </c:pt>
                <c:pt idx="1378">
                  <c:v>1378</c:v>
                </c:pt>
                <c:pt idx="1379">
                  <c:v>1379</c:v>
                </c:pt>
                <c:pt idx="1380">
                  <c:v>1380</c:v>
                </c:pt>
                <c:pt idx="1381">
                  <c:v>1381</c:v>
                </c:pt>
                <c:pt idx="1382">
                  <c:v>1382</c:v>
                </c:pt>
                <c:pt idx="1383">
                  <c:v>1383</c:v>
                </c:pt>
                <c:pt idx="1384">
                  <c:v>1384</c:v>
                </c:pt>
                <c:pt idx="1385">
                  <c:v>1385</c:v>
                </c:pt>
                <c:pt idx="1386">
                  <c:v>1386</c:v>
                </c:pt>
                <c:pt idx="1387">
                  <c:v>1387</c:v>
                </c:pt>
                <c:pt idx="1388">
                  <c:v>1388</c:v>
                </c:pt>
                <c:pt idx="1389">
                  <c:v>1389</c:v>
                </c:pt>
                <c:pt idx="1390">
                  <c:v>1390</c:v>
                </c:pt>
                <c:pt idx="1391">
                  <c:v>1391</c:v>
                </c:pt>
                <c:pt idx="1392">
                  <c:v>1392</c:v>
                </c:pt>
                <c:pt idx="1393">
                  <c:v>1393</c:v>
                </c:pt>
                <c:pt idx="1394">
                  <c:v>1394</c:v>
                </c:pt>
                <c:pt idx="1395">
                  <c:v>1395</c:v>
                </c:pt>
                <c:pt idx="1396">
                  <c:v>1396</c:v>
                </c:pt>
                <c:pt idx="1397">
                  <c:v>1397</c:v>
                </c:pt>
                <c:pt idx="1398">
                  <c:v>1398</c:v>
                </c:pt>
                <c:pt idx="1399">
                  <c:v>1399</c:v>
                </c:pt>
                <c:pt idx="1400">
                  <c:v>1400</c:v>
                </c:pt>
                <c:pt idx="1401">
                  <c:v>1401</c:v>
                </c:pt>
                <c:pt idx="1402">
                  <c:v>1402</c:v>
                </c:pt>
                <c:pt idx="1403">
                  <c:v>1403</c:v>
                </c:pt>
                <c:pt idx="1404">
                  <c:v>1404</c:v>
                </c:pt>
                <c:pt idx="1405">
                  <c:v>1405</c:v>
                </c:pt>
                <c:pt idx="1406">
                  <c:v>1406</c:v>
                </c:pt>
                <c:pt idx="1407">
                  <c:v>1407</c:v>
                </c:pt>
                <c:pt idx="1408">
                  <c:v>1408</c:v>
                </c:pt>
                <c:pt idx="1409">
                  <c:v>1409</c:v>
                </c:pt>
                <c:pt idx="1410">
                  <c:v>1410</c:v>
                </c:pt>
                <c:pt idx="1411">
                  <c:v>1411</c:v>
                </c:pt>
                <c:pt idx="1412">
                  <c:v>1412</c:v>
                </c:pt>
                <c:pt idx="1413">
                  <c:v>1413</c:v>
                </c:pt>
                <c:pt idx="1414">
                  <c:v>1414</c:v>
                </c:pt>
                <c:pt idx="1415">
                  <c:v>1415</c:v>
                </c:pt>
                <c:pt idx="1416">
                  <c:v>1416</c:v>
                </c:pt>
                <c:pt idx="1417">
                  <c:v>1417</c:v>
                </c:pt>
                <c:pt idx="1418">
                  <c:v>1418</c:v>
                </c:pt>
                <c:pt idx="1419">
                  <c:v>1419</c:v>
                </c:pt>
                <c:pt idx="1420">
                  <c:v>1420</c:v>
                </c:pt>
                <c:pt idx="1421">
                  <c:v>1421</c:v>
                </c:pt>
                <c:pt idx="1422">
                  <c:v>1422</c:v>
                </c:pt>
                <c:pt idx="1423">
                  <c:v>1423</c:v>
                </c:pt>
                <c:pt idx="1424">
                  <c:v>1424</c:v>
                </c:pt>
                <c:pt idx="1425">
                  <c:v>1425</c:v>
                </c:pt>
                <c:pt idx="1426">
                  <c:v>1426</c:v>
                </c:pt>
                <c:pt idx="1427">
                  <c:v>1427</c:v>
                </c:pt>
                <c:pt idx="1428">
                  <c:v>1428</c:v>
                </c:pt>
                <c:pt idx="1429">
                  <c:v>1429</c:v>
                </c:pt>
                <c:pt idx="1430">
                  <c:v>1430</c:v>
                </c:pt>
                <c:pt idx="1431">
                  <c:v>1431</c:v>
                </c:pt>
                <c:pt idx="1432">
                  <c:v>1432</c:v>
                </c:pt>
                <c:pt idx="1433">
                  <c:v>1433</c:v>
                </c:pt>
                <c:pt idx="1434">
                  <c:v>1434</c:v>
                </c:pt>
                <c:pt idx="1435">
                  <c:v>1435</c:v>
                </c:pt>
                <c:pt idx="1436">
                  <c:v>1436</c:v>
                </c:pt>
                <c:pt idx="1437">
                  <c:v>1437</c:v>
                </c:pt>
                <c:pt idx="1438">
                  <c:v>1438</c:v>
                </c:pt>
                <c:pt idx="1439">
                  <c:v>1439</c:v>
                </c:pt>
                <c:pt idx="1440">
                  <c:v>1440</c:v>
                </c:pt>
                <c:pt idx="1441">
                  <c:v>1441</c:v>
                </c:pt>
                <c:pt idx="1442">
                  <c:v>1442</c:v>
                </c:pt>
                <c:pt idx="1443">
                  <c:v>1443</c:v>
                </c:pt>
                <c:pt idx="1444">
                  <c:v>1444</c:v>
                </c:pt>
                <c:pt idx="1445">
                  <c:v>1445</c:v>
                </c:pt>
                <c:pt idx="1446">
                  <c:v>1446</c:v>
                </c:pt>
                <c:pt idx="1447">
                  <c:v>1447</c:v>
                </c:pt>
                <c:pt idx="1448">
                  <c:v>1448</c:v>
                </c:pt>
                <c:pt idx="1449">
                  <c:v>1449</c:v>
                </c:pt>
                <c:pt idx="1450">
                  <c:v>1450</c:v>
                </c:pt>
                <c:pt idx="1451">
                  <c:v>1451</c:v>
                </c:pt>
                <c:pt idx="1452">
                  <c:v>1452</c:v>
                </c:pt>
                <c:pt idx="1453">
                  <c:v>1453</c:v>
                </c:pt>
                <c:pt idx="1454">
                  <c:v>1454</c:v>
                </c:pt>
                <c:pt idx="1455">
                  <c:v>1455</c:v>
                </c:pt>
                <c:pt idx="1456">
                  <c:v>1456</c:v>
                </c:pt>
                <c:pt idx="1457">
                  <c:v>1457</c:v>
                </c:pt>
                <c:pt idx="1458">
                  <c:v>1458</c:v>
                </c:pt>
                <c:pt idx="1459">
                  <c:v>1459</c:v>
                </c:pt>
                <c:pt idx="1460">
                  <c:v>1460</c:v>
                </c:pt>
                <c:pt idx="1461">
                  <c:v>1461</c:v>
                </c:pt>
                <c:pt idx="1462">
                  <c:v>1462</c:v>
                </c:pt>
                <c:pt idx="1463">
                  <c:v>1463</c:v>
                </c:pt>
                <c:pt idx="1464">
                  <c:v>1464</c:v>
                </c:pt>
                <c:pt idx="1465">
                  <c:v>1465</c:v>
                </c:pt>
                <c:pt idx="1466">
                  <c:v>1466</c:v>
                </c:pt>
                <c:pt idx="1467">
                  <c:v>1467</c:v>
                </c:pt>
                <c:pt idx="1468">
                  <c:v>1468</c:v>
                </c:pt>
                <c:pt idx="1469">
                  <c:v>1469</c:v>
                </c:pt>
                <c:pt idx="1470">
                  <c:v>1470</c:v>
                </c:pt>
                <c:pt idx="1471">
                  <c:v>1471</c:v>
                </c:pt>
                <c:pt idx="1472">
                  <c:v>1472</c:v>
                </c:pt>
                <c:pt idx="1473">
                  <c:v>1473</c:v>
                </c:pt>
                <c:pt idx="1474">
                  <c:v>1474</c:v>
                </c:pt>
                <c:pt idx="1475">
                  <c:v>1475</c:v>
                </c:pt>
                <c:pt idx="1476">
                  <c:v>1476</c:v>
                </c:pt>
                <c:pt idx="1477">
                  <c:v>1477</c:v>
                </c:pt>
                <c:pt idx="1478">
                  <c:v>1478</c:v>
                </c:pt>
                <c:pt idx="1479">
                  <c:v>1479</c:v>
                </c:pt>
                <c:pt idx="1480">
                  <c:v>1480</c:v>
                </c:pt>
                <c:pt idx="1481">
                  <c:v>1481</c:v>
                </c:pt>
                <c:pt idx="1482">
                  <c:v>1482</c:v>
                </c:pt>
                <c:pt idx="1483">
                  <c:v>1483</c:v>
                </c:pt>
                <c:pt idx="1484">
                  <c:v>1484</c:v>
                </c:pt>
                <c:pt idx="1485">
                  <c:v>1485</c:v>
                </c:pt>
                <c:pt idx="1486">
                  <c:v>1486</c:v>
                </c:pt>
                <c:pt idx="1487">
                  <c:v>1487</c:v>
                </c:pt>
                <c:pt idx="1488">
                  <c:v>1488</c:v>
                </c:pt>
                <c:pt idx="1489">
                  <c:v>1489</c:v>
                </c:pt>
                <c:pt idx="1490">
                  <c:v>1490</c:v>
                </c:pt>
                <c:pt idx="1491">
                  <c:v>1491</c:v>
                </c:pt>
                <c:pt idx="1492">
                  <c:v>1492</c:v>
                </c:pt>
                <c:pt idx="1493">
                  <c:v>1493</c:v>
                </c:pt>
                <c:pt idx="1494">
                  <c:v>1494</c:v>
                </c:pt>
                <c:pt idx="1495">
                  <c:v>1495</c:v>
                </c:pt>
                <c:pt idx="1496">
                  <c:v>1496</c:v>
                </c:pt>
                <c:pt idx="1497">
                  <c:v>1497</c:v>
                </c:pt>
                <c:pt idx="1498">
                  <c:v>1498</c:v>
                </c:pt>
                <c:pt idx="1499">
                  <c:v>1499</c:v>
                </c:pt>
                <c:pt idx="1500">
                  <c:v>1500</c:v>
                </c:pt>
                <c:pt idx="1501">
                  <c:v>1501</c:v>
                </c:pt>
                <c:pt idx="1502">
                  <c:v>1502</c:v>
                </c:pt>
                <c:pt idx="1503">
                  <c:v>1503</c:v>
                </c:pt>
                <c:pt idx="1504">
                  <c:v>1504</c:v>
                </c:pt>
                <c:pt idx="1505">
                  <c:v>1505</c:v>
                </c:pt>
                <c:pt idx="1506">
                  <c:v>1506</c:v>
                </c:pt>
                <c:pt idx="1507">
                  <c:v>1507</c:v>
                </c:pt>
                <c:pt idx="1508">
                  <c:v>1508</c:v>
                </c:pt>
                <c:pt idx="1509">
                  <c:v>1509</c:v>
                </c:pt>
                <c:pt idx="1510">
                  <c:v>1510</c:v>
                </c:pt>
                <c:pt idx="1511">
                  <c:v>1511</c:v>
                </c:pt>
                <c:pt idx="1512">
                  <c:v>1512</c:v>
                </c:pt>
                <c:pt idx="1513">
                  <c:v>1513</c:v>
                </c:pt>
                <c:pt idx="1514">
                  <c:v>1514</c:v>
                </c:pt>
                <c:pt idx="1515">
                  <c:v>1515</c:v>
                </c:pt>
                <c:pt idx="1516">
                  <c:v>1516</c:v>
                </c:pt>
                <c:pt idx="1517">
                  <c:v>1517</c:v>
                </c:pt>
                <c:pt idx="1518">
                  <c:v>1518</c:v>
                </c:pt>
                <c:pt idx="1519">
                  <c:v>1519</c:v>
                </c:pt>
                <c:pt idx="1520">
                  <c:v>1520</c:v>
                </c:pt>
                <c:pt idx="1521">
                  <c:v>1521</c:v>
                </c:pt>
                <c:pt idx="1522">
                  <c:v>1522</c:v>
                </c:pt>
                <c:pt idx="1523">
                  <c:v>1523</c:v>
                </c:pt>
                <c:pt idx="1524">
                  <c:v>1524</c:v>
                </c:pt>
                <c:pt idx="1525">
                  <c:v>1525</c:v>
                </c:pt>
                <c:pt idx="1526">
                  <c:v>1526</c:v>
                </c:pt>
                <c:pt idx="1527">
                  <c:v>1527</c:v>
                </c:pt>
                <c:pt idx="1528">
                  <c:v>1528</c:v>
                </c:pt>
                <c:pt idx="1529">
                  <c:v>1529</c:v>
                </c:pt>
                <c:pt idx="1530">
                  <c:v>1530</c:v>
                </c:pt>
                <c:pt idx="1531">
                  <c:v>1531</c:v>
                </c:pt>
                <c:pt idx="1532">
                  <c:v>1532</c:v>
                </c:pt>
                <c:pt idx="1533">
                  <c:v>1533</c:v>
                </c:pt>
                <c:pt idx="1534">
                  <c:v>1534</c:v>
                </c:pt>
                <c:pt idx="1535">
                  <c:v>1535</c:v>
                </c:pt>
                <c:pt idx="1536">
                  <c:v>1536</c:v>
                </c:pt>
                <c:pt idx="1537">
                  <c:v>1537</c:v>
                </c:pt>
                <c:pt idx="1538">
                  <c:v>1538</c:v>
                </c:pt>
                <c:pt idx="1539">
                  <c:v>1539</c:v>
                </c:pt>
                <c:pt idx="1540">
                  <c:v>1540</c:v>
                </c:pt>
                <c:pt idx="1541">
                  <c:v>1541</c:v>
                </c:pt>
                <c:pt idx="1542">
                  <c:v>1542</c:v>
                </c:pt>
                <c:pt idx="1543">
                  <c:v>1543</c:v>
                </c:pt>
                <c:pt idx="1544">
                  <c:v>1544</c:v>
                </c:pt>
                <c:pt idx="1545">
                  <c:v>1545</c:v>
                </c:pt>
                <c:pt idx="1546">
                  <c:v>1546</c:v>
                </c:pt>
                <c:pt idx="1547">
                  <c:v>1547</c:v>
                </c:pt>
                <c:pt idx="1548">
                  <c:v>1548</c:v>
                </c:pt>
                <c:pt idx="1549">
                  <c:v>1549</c:v>
                </c:pt>
                <c:pt idx="1550">
                  <c:v>1550</c:v>
                </c:pt>
                <c:pt idx="1551">
                  <c:v>1551</c:v>
                </c:pt>
                <c:pt idx="1552">
                  <c:v>1552</c:v>
                </c:pt>
                <c:pt idx="1553">
                  <c:v>1553</c:v>
                </c:pt>
                <c:pt idx="1554">
                  <c:v>1554</c:v>
                </c:pt>
                <c:pt idx="1555">
                  <c:v>1555</c:v>
                </c:pt>
                <c:pt idx="1556">
                  <c:v>1556</c:v>
                </c:pt>
                <c:pt idx="1557">
                  <c:v>1557</c:v>
                </c:pt>
                <c:pt idx="1558">
                  <c:v>1558</c:v>
                </c:pt>
                <c:pt idx="1559">
                  <c:v>1559</c:v>
                </c:pt>
                <c:pt idx="1560">
                  <c:v>1560</c:v>
                </c:pt>
                <c:pt idx="1561">
                  <c:v>1561</c:v>
                </c:pt>
                <c:pt idx="1562">
                  <c:v>1562</c:v>
                </c:pt>
                <c:pt idx="1563">
                  <c:v>1563</c:v>
                </c:pt>
                <c:pt idx="1564">
                  <c:v>1564</c:v>
                </c:pt>
                <c:pt idx="1565">
                  <c:v>1565</c:v>
                </c:pt>
                <c:pt idx="1566">
                  <c:v>1566</c:v>
                </c:pt>
                <c:pt idx="1567">
                  <c:v>1567</c:v>
                </c:pt>
                <c:pt idx="1568">
                  <c:v>1568</c:v>
                </c:pt>
                <c:pt idx="1569">
                  <c:v>1569</c:v>
                </c:pt>
                <c:pt idx="1570">
                  <c:v>1570</c:v>
                </c:pt>
                <c:pt idx="1571">
                  <c:v>1571</c:v>
                </c:pt>
                <c:pt idx="1572">
                  <c:v>1572</c:v>
                </c:pt>
                <c:pt idx="1573">
                  <c:v>1573</c:v>
                </c:pt>
                <c:pt idx="1574">
                  <c:v>1574</c:v>
                </c:pt>
                <c:pt idx="1575">
                  <c:v>1575</c:v>
                </c:pt>
                <c:pt idx="1576">
                  <c:v>1576</c:v>
                </c:pt>
                <c:pt idx="1577">
                  <c:v>1577</c:v>
                </c:pt>
                <c:pt idx="1578">
                  <c:v>1578</c:v>
                </c:pt>
                <c:pt idx="1579">
                  <c:v>1579</c:v>
                </c:pt>
                <c:pt idx="1580">
                  <c:v>1580</c:v>
                </c:pt>
                <c:pt idx="1581">
                  <c:v>1581</c:v>
                </c:pt>
                <c:pt idx="1582">
                  <c:v>1582</c:v>
                </c:pt>
                <c:pt idx="1583">
                  <c:v>1583</c:v>
                </c:pt>
                <c:pt idx="1584">
                  <c:v>1584</c:v>
                </c:pt>
                <c:pt idx="1585">
                  <c:v>1585</c:v>
                </c:pt>
                <c:pt idx="1586">
                  <c:v>1586</c:v>
                </c:pt>
                <c:pt idx="1587">
                  <c:v>1587</c:v>
                </c:pt>
                <c:pt idx="1588">
                  <c:v>1588</c:v>
                </c:pt>
                <c:pt idx="1589">
                  <c:v>1589</c:v>
                </c:pt>
                <c:pt idx="1590">
                  <c:v>1590</c:v>
                </c:pt>
                <c:pt idx="1591">
                  <c:v>1591</c:v>
                </c:pt>
                <c:pt idx="1592">
                  <c:v>1592</c:v>
                </c:pt>
                <c:pt idx="1593">
                  <c:v>1593</c:v>
                </c:pt>
                <c:pt idx="1594">
                  <c:v>1594</c:v>
                </c:pt>
                <c:pt idx="1595">
                  <c:v>1595</c:v>
                </c:pt>
                <c:pt idx="1596">
                  <c:v>1596</c:v>
                </c:pt>
                <c:pt idx="1597">
                  <c:v>1597</c:v>
                </c:pt>
                <c:pt idx="1598">
                  <c:v>1598</c:v>
                </c:pt>
                <c:pt idx="1599">
                  <c:v>1599</c:v>
                </c:pt>
                <c:pt idx="1600">
                  <c:v>1600</c:v>
                </c:pt>
                <c:pt idx="1601">
                  <c:v>1601</c:v>
                </c:pt>
                <c:pt idx="1602">
                  <c:v>1602</c:v>
                </c:pt>
                <c:pt idx="1603">
                  <c:v>1603</c:v>
                </c:pt>
                <c:pt idx="1604">
                  <c:v>1604</c:v>
                </c:pt>
                <c:pt idx="1605">
                  <c:v>1605</c:v>
                </c:pt>
                <c:pt idx="1606">
                  <c:v>1606</c:v>
                </c:pt>
                <c:pt idx="1607">
                  <c:v>1607</c:v>
                </c:pt>
                <c:pt idx="1608">
                  <c:v>1608</c:v>
                </c:pt>
                <c:pt idx="1609">
                  <c:v>1609</c:v>
                </c:pt>
                <c:pt idx="1610">
                  <c:v>1610</c:v>
                </c:pt>
                <c:pt idx="1611">
                  <c:v>1611</c:v>
                </c:pt>
                <c:pt idx="1612">
                  <c:v>1612</c:v>
                </c:pt>
                <c:pt idx="1613">
                  <c:v>1613</c:v>
                </c:pt>
                <c:pt idx="1614">
                  <c:v>1614</c:v>
                </c:pt>
                <c:pt idx="1615">
                  <c:v>1615</c:v>
                </c:pt>
                <c:pt idx="1616">
                  <c:v>1616</c:v>
                </c:pt>
                <c:pt idx="1617">
                  <c:v>1617</c:v>
                </c:pt>
                <c:pt idx="1618">
                  <c:v>1618</c:v>
                </c:pt>
                <c:pt idx="1619">
                  <c:v>1619</c:v>
                </c:pt>
                <c:pt idx="1620">
                  <c:v>1620</c:v>
                </c:pt>
                <c:pt idx="1621">
                  <c:v>1621</c:v>
                </c:pt>
                <c:pt idx="1622">
                  <c:v>1622</c:v>
                </c:pt>
                <c:pt idx="1623">
                  <c:v>1623</c:v>
                </c:pt>
                <c:pt idx="1624">
                  <c:v>1624</c:v>
                </c:pt>
                <c:pt idx="1625">
                  <c:v>1625</c:v>
                </c:pt>
                <c:pt idx="1626">
                  <c:v>1626</c:v>
                </c:pt>
                <c:pt idx="1627">
                  <c:v>1627</c:v>
                </c:pt>
                <c:pt idx="1628">
                  <c:v>1628</c:v>
                </c:pt>
                <c:pt idx="1629">
                  <c:v>1629</c:v>
                </c:pt>
                <c:pt idx="1630">
                  <c:v>1630</c:v>
                </c:pt>
                <c:pt idx="1631">
                  <c:v>1631</c:v>
                </c:pt>
                <c:pt idx="1632">
                  <c:v>1632</c:v>
                </c:pt>
                <c:pt idx="1633">
                  <c:v>1633</c:v>
                </c:pt>
                <c:pt idx="1634">
                  <c:v>1634</c:v>
                </c:pt>
                <c:pt idx="1635">
                  <c:v>1635</c:v>
                </c:pt>
                <c:pt idx="1636">
                  <c:v>1636</c:v>
                </c:pt>
                <c:pt idx="1637">
                  <c:v>1637</c:v>
                </c:pt>
                <c:pt idx="1638">
                  <c:v>1638</c:v>
                </c:pt>
                <c:pt idx="1639">
                  <c:v>1639</c:v>
                </c:pt>
                <c:pt idx="1640">
                  <c:v>1640</c:v>
                </c:pt>
                <c:pt idx="1641">
                  <c:v>1641</c:v>
                </c:pt>
                <c:pt idx="1642">
                  <c:v>1642</c:v>
                </c:pt>
                <c:pt idx="1643">
                  <c:v>1643</c:v>
                </c:pt>
                <c:pt idx="1644">
                  <c:v>1644</c:v>
                </c:pt>
                <c:pt idx="1645">
                  <c:v>1645</c:v>
                </c:pt>
                <c:pt idx="1646">
                  <c:v>1646</c:v>
                </c:pt>
                <c:pt idx="1647">
                  <c:v>1647</c:v>
                </c:pt>
                <c:pt idx="1648">
                  <c:v>1648</c:v>
                </c:pt>
                <c:pt idx="1649">
                  <c:v>1649</c:v>
                </c:pt>
                <c:pt idx="1650">
                  <c:v>1650</c:v>
                </c:pt>
                <c:pt idx="1651">
                  <c:v>1651</c:v>
                </c:pt>
                <c:pt idx="1652">
                  <c:v>1652</c:v>
                </c:pt>
                <c:pt idx="1653">
                  <c:v>1653</c:v>
                </c:pt>
                <c:pt idx="1654">
                  <c:v>1654</c:v>
                </c:pt>
                <c:pt idx="1655">
                  <c:v>1655</c:v>
                </c:pt>
                <c:pt idx="1656">
                  <c:v>1656</c:v>
                </c:pt>
                <c:pt idx="1657">
                  <c:v>1657</c:v>
                </c:pt>
                <c:pt idx="1658">
                  <c:v>1658</c:v>
                </c:pt>
                <c:pt idx="1659">
                  <c:v>1659</c:v>
                </c:pt>
                <c:pt idx="1660">
                  <c:v>1660</c:v>
                </c:pt>
                <c:pt idx="1661">
                  <c:v>1661</c:v>
                </c:pt>
                <c:pt idx="1662">
                  <c:v>1662</c:v>
                </c:pt>
                <c:pt idx="1663">
                  <c:v>1663</c:v>
                </c:pt>
                <c:pt idx="1664">
                  <c:v>1664</c:v>
                </c:pt>
                <c:pt idx="1665">
                  <c:v>1665</c:v>
                </c:pt>
                <c:pt idx="1666">
                  <c:v>1666</c:v>
                </c:pt>
                <c:pt idx="1667">
                  <c:v>1667</c:v>
                </c:pt>
                <c:pt idx="1668">
                  <c:v>1668</c:v>
                </c:pt>
                <c:pt idx="1669">
                  <c:v>1669</c:v>
                </c:pt>
                <c:pt idx="1670">
                  <c:v>1670</c:v>
                </c:pt>
                <c:pt idx="1671">
                  <c:v>1671</c:v>
                </c:pt>
                <c:pt idx="1672">
                  <c:v>1672</c:v>
                </c:pt>
                <c:pt idx="1673">
                  <c:v>1673</c:v>
                </c:pt>
                <c:pt idx="1674">
                  <c:v>1674</c:v>
                </c:pt>
                <c:pt idx="1675">
                  <c:v>1675</c:v>
                </c:pt>
                <c:pt idx="1676">
                  <c:v>1676</c:v>
                </c:pt>
                <c:pt idx="1677">
                  <c:v>1677</c:v>
                </c:pt>
                <c:pt idx="1678">
                  <c:v>1678</c:v>
                </c:pt>
                <c:pt idx="1679">
                  <c:v>1679</c:v>
                </c:pt>
                <c:pt idx="1680">
                  <c:v>1680</c:v>
                </c:pt>
                <c:pt idx="1681">
                  <c:v>1681</c:v>
                </c:pt>
                <c:pt idx="1682">
                  <c:v>1682</c:v>
                </c:pt>
                <c:pt idx="1683">
                  <c:v>1683</c:v>
                </c:pt>
                <c:pt idx="1684">
                  <c:v>1684</c:v>
                </c:pt>
                <c:pt idx="1685">
                  <c:v>1685</c:v>
                </c:pt>
                <c:pt idx="1686">
                  <c:v>1686</c:v>
                </c:pt>
                <c:pt idx="1687">
                  <c:v>1687</c:v>
                </c:pt>
                <c:pt idx="1688">
                  <c:v>1688</c:v>
                </c:pt>
                <c:pt idx="1689">
                  <c:v>1689</c:v>
                </c:pt>
                <c:pt idx="1690">
                  <c:v>1690</c:v>
                </c:pt>
                <c:pt idx="1691">
                  <c:v>1691</c:v>
                </c:pt>
                <c:pt idx="1692">
                  <c:v>1692</c:v>
                </c:pt>
                <c:pt idx="1693">
                  <c:v>1693</c:v>
                </c:pt>
                <c:pt idx="1694">
                  <c:v>1694</c:v>
                </c:pt>
                <c:pt idx="1695">
                  <c:v>1695</c:v>
                </c:pt>
                <c:pt idx="1696">
                  <c:v>1696</c:v>
                </c:pt>
                <c:pt idx="1697">
                  <c:v>1697</c:v>
                </c:pt>
                <c:pt idx="1698">
                  <c:v>1698</c:v>
                </c:pt>
                <c:pt idx="1699">
                  <c:v>1699</c:v>
                </c:pt>
                <c:pt idx="1700">
                  <c:v>1700</c:v>
                </c:pt>
                <c:pt idx="1701">
                  <c:v>1701</c:v>
                </c:pt>
                <c:pt idx="1702">
                  <c:v>1702</c:v>
                </c:pt>
                <c:pt idx="1703">
                  <c:v>1703</c:v>
                </c:pt>
                <c:pt idx="1704">
                  <c:v>1704</c:v>
                </c:pt>
                <c:pt idx="1705">
                  <c:v>1705</c:v>
                </c:pt>
                <c:pt idx="1706">
                  <c:v>1706</c:v>
                </c:pt>
                <c:pt idx="1707">
                  <c:v>1707</c:v>
                </c:pt>
                <c:pt idx="1708">
                  <c:v>1708</c:v>
                </c:pt>
                <c:pt idx="1709">
                  <c:v>1709</c:v>
                </c:pt>
                <c:pt idx="1710">
                  <c:v>1710</c:v>
                </c:pt>
                <c:pt idx="1711">
                  <c:v>1711</c:v>
                </c:pt>
                <c:pt idx="1712">
                  <c:v>1712</c:v>
                </c:pt>
                <c:pt idx="1713">
                  <c:v>1713</c:v>
                </c:pt>
                <c:pt idx="1714">
                  <c:v>1714</c:v>
                </c:pt>
                <c:pt idx="1715">
                  <c:v>1715</c:v>
                </c:pt>
                <c:pt idx="1716">
                  <c:v>1716</c:v>
                </c:pt>
                <c:pt idx="1717">
                  <c:v>1717</c:v>
                </c:pt>
                <c:pt idx="1718">
                  <c:v>1718</c:v>
                </c:pt>
                <c:pt idx="1719">
                  <c:v>1719</c:v>
                </c:pt>
                <c:pt idx="1720">
                  <c:v>1720</c:v>
                </c:pt>
                <c:pt idx="1721">
                  <c:v>1721</c:v>
                </c:pt>
                <c:pt idx="1722">
                  <c:v>1722</c:v>
                </c:pt>
                <c:pt idx="1723">
                  <c:v>1723</c:v>
                </c:pt>
                <c:pt idx="1724">
                  <c:v>1724</c:v>
                </c:pt>
                <c:pt idx="1725">
                  <c:v>1725</c:v>
                </c:pt>
                <c:pt idx="1726">
                  <c:v>1726</c:v>
                </c:pt>
                <c:pt idx="1727">
                  <c:v>1727</c:v>
                </c:pt>
                <c:pt idx="1728">
                  <c:v>1728</c:v>
                </c:pt>
                <c:pt idx="1729">
                  <c:v>1729</c:v>
                </c:pt>
                <c:pt idx="1730">
                  <c:v>1730</c:v>
                </c:pt>
                <c:pt idx="1731">
                  <c:v>1731</c:v>
                </c:pt>
                <c:pt idx="1732">
                  <c:v>1732</c:v>
                </c:pt>
                <c:pt idx="1733">
                  <c:v>1733</c:v>
                </c:pt>
                <c:pt idx="1734">
                  <c:v>1734</c:v>
                </c:pt>
                <c:pt idx="1735">
                  <c:v>1735</c:v>
                </c:pt>
                <c:pt idx="1736">
                  <c:v>1736</c:v>
                </c:pt>
                <c:pt idx="1737">
                  <c:v>1737</c:v>
                </c:pt>
                <c:pt idx="1738">
                  <c:v>1738</c:v>
                </c:pt>
                <c:pt idx="1739">
                  <c:v>1739</c:v>
                </c:pt>
                <c:pt idx="1740">
                  <c:v>1740</c:v>
                </c:pt>
                <c:pt idx="1741">
                  <c:v>1741</c:v>
                </c:pt>
                <c:pt idx="1742">
                  <c:v>1742</c:v>
                </c:pt>
                <c:pt idx="1743">
                  <c:v>1743</c:v>
                </c:pt>
                <c:pt idx="1744">
                  <c:v>1744</c:v>
                </c:pt>
                <c:pt idx="1745">
                  <c:v>1745</c:v>
                </c:pt>
                <c:pt idx="1746">
                  <c:v>1746</c:v>
                </c:pt>
                <c:pt idx="1747">
                  <c:v>1747</c:v>
                </c:pt>
                <c:pt idx="1748">
                  <c:v>1748</c:v>
                </c:pt>
                <c:pt idx="1749">
                  <c:v>1749</c:v>
                </c:pt>
                <c:pt idx="1750">
                  <c:v>1750</c:v>
                </c:pt>
                <c:pt idx="1751">
                  <c:v>1751</c:v>
                </c:pt>
                <c:pt idx="1752">
                  <c:v>1752</c:v>
                </c:pt>
                <c:pt idx="1753">
                  <c:v>1753</c:v>
                </c:pt>
                <c:pt idx="1754">
                  <c:v>1754</c:v>
                </c:pt>
                <c:pt idx="1755">
                  <c:v>1755</c:v>
                </c:pt>
                <c:pt idx="1756">
                  <c:v>1756</c:v>
                </c:pt>
                <c:pt idx="1757">
                  <c:v>1757</c:v>
                </c:pt>
                <c:pt idx="1758">
                  <c:v>1758</c:v>
                </c:pt>
                <c:pt idx="1759">
                  <c:v>1759</c:v>
                </c:pt>
                <c:pt idx="1760">
                  <c:v>1760</c:v>
                </c:pt>
                <c:pt idx="1761">
                  <c:v>1761</c:v>
                </c:pt>
                <c:pt idx="1762">
                  <c:v>1762</c:v>
                </c:pt>
                <c:pt idx="1763">
                  <c:v>1763</c:v>
                </c:pt>
                <c:pt idx="1764">
                  <c:v>1764</c:v>
                </c:pt>
                <c:pt idx="1765">
                  <c:v>1765</c:v>
                </c:pt>
                <c:pt idx="1766">
                  <c:v>1766</c:v>
                </c:pt>
                <c:pt idx="1767">
                  <c:v>1767</c:v>
                </c:pt>
                <c:pt idx="1768">
                  <c:v>1768</c:v>
                </c:pt>
                <c:pt idx="1769">
                  <c:v>1769</c:v>
                </c:pt>
                <c:pt idx="1770">
                  <c:v>1770</c:v>
                </c:pt>
                <c:pt idx="1771">
                  <c:v>1771</c:v>
                </c:pt>
                <c:pt idx="1772">
                  <c:v>1772</c:v>
                </c:pt>
                <c:pt idx="1773">
                  <c:v>1773</c:v>
                </c:pt>
                <c:pt idx="1774">
                  <c:v>1774</c:v>
                </c:pt>
                <c:pt idx="1775">
                  <c:v>1775</c:v>
                </c:pt>
                <c:pt idx="1776">
                  <c:v>1776</c:v>
                </c:pt>
                <c:pt idx="1777">
                  <c:v>1777</c:v>
                </c:pt>
                <c:pt idx="1778">
                  <c:v>1778</c:v>
                </c:pt>
                <c:pt idx="1779">
                  <c:v>1779</c:v>
                </c:pt>
                <c:pt idx="1780">
                  <c:v>1780</c:v>
                </c:pt>
                <c:pt idx="1781">
                  <c:v>1781</c:v>
                </c:pt>
                <c:pt idx="1782">
                  <c:v>1782</c:v>
                </c:pt>
                <c:pt idx="1783">
                  <c:v>1783</c:v>
                </c:pt>
                <c:pt idx="1784">
                  <c:v>1784</c:v>
                </c:pt>
                <c:pt idx="1785">
                  <c:v>1785</c:v>
                </c:pt>
                <c:pt idx="1786">
                  <c:v>1786</c:v>
                </c:pt>
                <c:pt idx="1787">
                  <c:v>1787</c:v>
                </c:pt>
                <c:pt idx="1788">
                  <c:v>1788</c:v>
                </c:pt>
                <c:pt idx="1789">
                  <c:v>1789</c:v>
                </c:pt>
                <c:pt idx="1790">
                  <c:v>1790</c:v>
                </c:pt>
                <c:pt idx="1791">
                  <c:v>1791</c:v>
                </c:pt>
                <c:pt idx="1792">
                  <c:v>1792</c:v>
                </c:pt>
                <c:pt idx="1793">
                  <c:v>1793</c:v>
                </c:pt>
                <c:pt idx="1794">
                  <c:v>1794</c:v>
                </c:pt>
                <c:pt idx="1795">
                  <c:v>1795</c:v>
                </c:pt>
                <c:pt idx="1796">
                  <c:v>1796</c:v>
                </c:pt>
                <c:pt idx="1797">
                  <c:v>1797</c:v>
                </c:pt>
                <c:pt idx="1798">
                  <c:v>1798</c:v>
                </c:pt>
                <c:pt idx="1799">
                  <c:v>1799</c:v>
                </c:pt>
                <c:pt idx="1800">
                  <c:v>1800</c:v>
                </c:pt>
                <c:pt idx="1801">
                  <c:v>1801</c:v>
                </c:pt>
                <c:pt idx="1802">
                  <c:v>1802</c:v>
                </c:pt>
                <c:pt idx="1803">
                  <c:v>1803</c:v>
                </c:pt>
                <c:pt idx="1804">
                  <c:v>1804</c:v>
                </c:pt>
                <c:pt idx="1805">
                  <c:v>1805</c:v>
                </c:pt>
                <c:pt idx="1806">
                  <c:v>1806</c:v>
                </c:pt>
                <c:pt idx="1807">
                  <c:v>1807</c:v>
                </c:pt>
                <c:pt idx="1808">
                  <c:v>1808</c:v>
                </c:pt>
                <c:pt idx="1809">
                  <c:v>1809</c:v>
                </c:pt>
                <c:pt idx="1810">
                  <c:v>1810</c:v>
                </c:pt>
                <c:pt idx="1811">
                  <c:v>1811</c:v>
                </c:pt>
                <c:pt idx="1812">
                  <c:v>1812</c:v>
                </c:pt>
                <c:pt idx="1813">
                  <c:v>1813</c:v>
                </c:pt>
                <c:pt idx="1814">
                  <c:v>1814</c:v>
                </c:pt>
                <c:pt idx="1815">
                  <c:v>1815</c:v>
                </c:pt>
                <c:pt idx="1816">
                  <c:v>1816</c:v>
                </c:pt>
                <c:pt idx="1817">
                  <c:v>1817</c:v>
                </c:pt>
                <c:pt idx="1818">
                  <c:v>1818</c:v>
                </c:pt>
                <c:pt idx="1819">
                  <c:v>1819</c:v>
                </c:pt>
                <c:pt idx="1820">
                  <c:v>1820</c:v>
                </c:pt>
                <c:pt idx="1821">
                  <c:v>1821</c:v>
                </c:pt>
                <c:pt idx="1822">
                  <c:v>1822</c:v>
                </c:pt>
                <c:pt idx="1823">
                  <c:v>1823</c:v>
                </c:pt>
                <c:pt idx="1824">
                  <c:v>1824</c:v>
                </c:pt>
                <c:pt idx="1825">
                  <c:v>1825</c:v>
                </c:pt>
                <c:pt idx="1826">
                  <c:v>1826</c:v>
                </c:pt>
                <c:pt idx="1827">
                  <c:v>1827</c:v>
                </c:pt>
                <c:pt idx="1828">
                  <c:v>1828</c:v>
                </c:pt>
                <c:pt idx="1829">
                  <c:v>1829</c:v>
                </c:pt>
                <c:pt idx="1830">
                  <c:v>1830</c:v>
                </c:pt>
                <c:pt idx="1831">
                  <c:v>1831</c:v>
                </c:pt>
                <c:pt idx="1832">
                  <c:v>1832</c:v>
                </c:pt>
                <c:pt idx="1833">
                  <c:v>1833</c:v>
                </c:pt>
                <c:pt idx="1834">
                  <c:v>1834</c:v>
                </c:pt>
                <c:pt idx="1835">
                  <c:v>1835</c:v>
                </c:pt>
                <c:pt idx="1836">
                  <c:v>1836</c:v>
                </c:pt>
                <c:pt idx="1837">
                  <c:v>1837</c:v>
                </c:pt>
                <c:pt idx="1838">
                  <c:v>1838</c:v>
                </c:pt>
                <c:pt idx="1839">
                  <c:v>1839</c:v>
                </c:pt>
                <c:pt idx="1840">
                  <c:v>1840</c:v>
                </c:pt>
                <c:pt idx="1841">
                  <c:v>1841</c:v>
                </c:pt>
                <c:pt idx="1842">
                  <c:v>1842</c:v>
                </c:pt>
                <c:pt idx="1843">
                  <c:v>1843</c:v>
                </c:pt>
                <c:pt idx="1844">
                  <c:v>1844</c:v>
                </c:pt>
                <c:pt idx="1845">
                  <c:v>1845</c:v>
                </c:pt>
                <c:pt idx="1846">
                  <c:v>1846</c:v>
                </c:pt>
                <c:pt idx="1847">
                  <c:v>1847</c:v>
                </c:pt>
                <c:pt idx="1848">
                  <c:v>1848</c:v>
                </c:pt>
                <c:pt idx="1849">
                  <c:v>1849</c:v>
                </c:pt>
                <c:pt idx="1850">
                  <c:v>1850</c:v>
                </c:pt>
                <c:pt idx="1851">
                  <c:v>1851</c:v>
                </c:pt>
                <c:pt idx="1852">
                  <c:v>1852</c:v>
                </c:pt>
                <c:pt idx="1853">
                  <c:v>1853</c:v>
                </c:pt>
                <c:pt idx="1854">
                  <c:v>1854</c:v>
                </c:pt>
                <c:pt idx="1855">
                  <c:v>1855</c:v>
                </c:pt>
                <c:pt idx="1856">
                  <c:v>1856</c:v>
                </c:pt>
                <c:pt idx="1857">
                  <c:v>1857</c:v>
                </c:pt>
                <c:pt idx="1858">
                  <c:v>1858</c:v>
                </c:pt>
                <c:pt idx="1859">
                  <c:v>1859</c:v>
                </c:pt>
                <c:pt idx="1860">
                  <c:v>1860</c:v>
                </c:pt>
                <c:pt idx="1861">
                  <c:v>1861</c:v>
                </c:pt>
                <c:pt idx="1862">
                  <c:v>1862</c:v>
                </c:pt>
                <c:pt idx="1863">
                  <c:v>1863</c:v>
                </c:pt>
                <c:pt idx="1864">
                  <c:v>1864</c:v>
                </c:pt>
                <c:pt idx="1865">
                  <c:v>1865</c:v>
                </c:pt>
                <c:pt idx="1866">
                  <c:v>1866</c:v>
                </c:pt>
                <c:pt idx="1867">
                  <c:v>1867</c:v>
                </c:pt>
                <c:pt idx="1868">
                  <c:v>1868</c:v>
                </c:pt>
                <c:pt idx="1869">
                  <c:v>1869</c:v>
                </c:pt>
                <c:pt idx="1870">
                  <c:v>1870</c:v>
                </c:pt>
                <c:pt idx="1871">
                  <c:v>1871</c:v>
                </c:pt>
                <c:pt idx="1872">
                  <c:v>1872</c:v>
                </c:pt>
                <c:pt idx="1873">
                  <c:v>1873</c:v>
                </c:pt>
                <c:pt idx="1874">
                  <c:v>1874</c:v>
                </c:pt>
                <c:pt idx="1875">
                  <c:v>1875</c:v>
                </c:pt>
                <c:pt idx="1876">
                  <c:v>1876</c:v>
                </c:pt>
                <c:pt idx="1877">
                  <c:v>1877</c:v>
                </c:pt>
                <c:pt idx="1878">
                  <c:v>1878</c:v>
                </c:pt>
                <c:pt idx="1879">
                  <c:v>1879</c:v>
                </c:pt>
                <c:pt idx="1880">
                  <c:v>1880</c:v>
                </c:pt>
                <c:pt idx="1881">
                  <c:v>1881</c:v>
                </c:pt>
                <c:pt idx="1882">
                  <c:v>1882</c:v>
                </c:pt>
                <c:pt idx="1883">
                  <c:v>1883</c:v>
                </c:pt>
                <c:pt idx="1884">
                  <c:v>1884</c:v>
                </c:pt>
                <c:pt idx="1885">
                  <c:v>1885</c:v>
                </c:pt>
                <c:pt idx="1886">
                  <c:v>1886</c:v>
                </c:pt>
                <c:pt idx="1887">
                  <c:v>1887</c:v>
                </c:pt>
                <c:pt idx="1888">
                  <c:v>1888</c:v>
                </c:pt>
                <c:pt idx="1889">
                  <c:v>1889</c:v>
                </c:pt>
                <c:pt idx="1890">
                  <c:v>1890</c:v>
                </c:pt>
                <c:pt idx="1891">
                  <c:v>1891</c:v>
                </c:pt>
                <c:pt idx="1892">
                  <c:v>1892</c:v>
                </c:pt>
                <c:pt idx="1893">
                  <c:v>1893</c:v>
                </c:pt>
                <c:pt idx="1894">
                  <c:v>1894</c:v>
                </c:pt>
                <c:pt idx="1895">
                  <c:v>1895</c:v>
                </c:pt>
                <c:pt idx="1896">
                  <c:v>1896</c:v>
                </c:pt>
                <c:pt idx="1897">
                  <c:v>1897</c:v>
                </c:pt>
                <c:pt idx="1898">
                  <c:v>1898</c:v>
                </c:pt>
                <c:pt idx="1899">
                  <c:v>1899</c:v>
                </c:pt>
                <c:pt idx="1900">
                  <c:v>1900</c:v>
                </c:pt>
                <c:pt idx="1901">
                  <c:v>1901</c:v>
                </c:pt>
                <c:pt idx="1902">
                  <c:v>1902</c:v>
                </c:pt>
                <c:pt idx="1903">
                  <c:v>1903</c:v>
                </c:pt>
                <c:pt idx="1904">
                  <c:v>1904</c:v>
                </c:pt>
                <c:pt idx="1905">
                  <c:v>1905</c:v>
                </c:pt>
                <c:pt idx="1906">
                  <c:v>1906</c:v>
                </c:pt>
                <c:pt idx="1907">
                  <c:v>1907</c:v>
                </c:pt>
                <c:pt idx="1908">
                  <c:v>1908</c:v>
                </c:pt>
                <c:pt idx="1909">
                  <c:v>1909</c:v>
                </c:pt>
                <c:pt idx="1910">
                  <c:v>1910</c:v>
                </c:pt>
                <c:pt idx="1911">
                  <c:v>1911</c:v>
                </c:pt>
                <c:pt idx="1912">
                  <c:v>1912</c:v>
                </c:pt>
                <c:pt idx="1913">
                  <c:v>1913</c:v>
                </c:pt>
                <c:pt idx="1914">
                  <c:v>1914</c:v>
                </c:pt>
                <c:pt idx="1915">
                  <c:v>1915</c:v>
                </c:pt>
                <c:pt idx="1916">
                  <c:v>1916</c:v>
                </c:pt>
                <c:pt idx="1917">
                  <c:v>1917</c:v>
                </c:pt>
                <c:pt idx="1918">
                  <c:v>1918</c:v>
                </c:pt>
                <c:pt idx="1919">
                  <c:v>1919</c:v>
                </c:pt>
                <c:pt idx="1920">
                  <c:v>1920</c:v>
                </c:pt>
                <c:pt idx="1921">
                  <c:v>1921</c:v>
                </c:pt>
                <c:pt idx="1922">
                  <c:v>1922</c:v>
                </c:pt>
                <c:pt idx="1923">
                  <c:v>1923</c:v>
                </c:pt>
                <c:pt idx="1924">
                  <c:v>1924</c:v>
                </c:pt>
                <c:pt idx="1925">
                  <c:v>1925</c:v>
                </c:pt>
                <c:pt idx="1926">
                  <c:v>1926</c:v>
                </c:pt>
                <c:pt idx="1927">
                  <c:v>1927</c:v>
                </c:pt>
                <c:pt idx="1928">
                  <c:v>1928</c:v>
                </c:pt>
                <c:pt idx="1929">
                  <c:v>1929</c:v>
                </c:pt>
                <c:pt idx="1930">
                  <c:v>1930</c:v>
                </c:pt>
                <c:pt idx="1931">
                  <c:v>1931</c:v>
                </c:pt>
                <c:pt idx="1932">
                  <c:v>1932</c:v>
                </c:pt>
                <c:pt idx="1933">
                  <c:v>1933</c:v>
                </c:pt>
                <c:pt idx="1934">
                  <c:v>1934</c:v>
                </c:pt>
                <c:pt idx="1935">
                  <c:v>1935</c:v>
                </c:pt>
                <c:pt idx="1936">
                  <c:v>1936</c:v>
                </c:pt>
                <c:pt idx="1937">
                  <c:v>1937</c:v>
                </c:pt>
                <c:pt idx="1938">
                  <c:v>1938</c:v>
                </c:pt>
                <c:pt idx="1939">
                  <c:v>1939</c:v>
                </c:pt>
                <c:pt idx="1940">
                  <c:v>1940</c:v>
                </c:pt>
                <c:pt idx="1941">
                  <c:v>1941</c:v>
                </c:pt>
                <c:pt idx="1942">
                  <c:v>1942</c:v>
                </c:pt>
                <c:pt idx="1943">
                  <c:v>1943</c:v>
                </c:pt>
                <c:pt idx="1944">
                  <c:v>1944</c:v>
                </c:pt>
                <c:pt idx="1945">
                  <c:v>1945</c:v>
                </c:pt>
                <c:pt idx="1946">
                  <c:v>1946</c:v>
                </c:pt>
                <c:pt idx="1947">
                  <c:v>1947</c:v>
                </c:pt>
                <c:pt idx="1948">
                  <c:v>1948</c:v>
                </c:pt>
                <c:pt idx="1949">
                  <c:v>1949</c:v>
                </c:pt>
                <c:pt idx="1950">
                  <c:v>1950</c:v>
                </c:pt>
                <c:pt idx="1951">
                  <c:v>1951</c:v>
                </c:pt>
                <c:pt idx="1952">
                  <c:v>1952</c:v>
                </c:pt>
                <c:pt idx="1953">
                  <c:v>1953</c:v>
                </c:pt>
                <c:pt idx="1954">
                  <c:v>1954</c:v>
                </c:pt>
                <c:pt idx="1955">
                  <c:v>1955</c:v>
                </c:pt>
                <c:pt idx="1956">
                  <c:v>1956</c:v>
                </c:pt>
                <c:pt idx="1957">
                  <c:v>1957</c:v>
                </c:pt>
                <c:pt idx="1958">
                  <c:v>1958</c:v>
                </c:pt>
                <c:pt idx="1959">
                  <c:v>1959</c:v>
                </c:pt>
                <c:pt idx="1960">
                  <c:v>1960</c:v>
                </c:pt>
                <c:pt idx="1961">
                  <c:v>1961</c:v>
                </c:pt>
                <c:pt idx="1962">
                  <c:v>1962</c:v>
                </c:pt>
                <c:pt idx="1963">
                  <c:v>1963</c:v>
                </c:pt>
                <c:pt idx="1964">
                  <c:v>1964</c:v>
                </c:pt>
                <c:pt idx="1965">
                  <c:v>1965</c:v>
                </c:pt>
                <c:pt idx="1966">
                  <c:v>1966</c:v>
                </c:pt>
                <c:pt idx="1967">
                  <c:v>1967</c:v>
                </c:pt>
                <c:pt idx="1968">
                  <c:v>1968</c:v>
                </c:pt>
                <c:pt idx="1969">
                  <c:v>1969</c:v>
                </c:pt>
                <c:pt idx="1970">
                  <c:v>1970</c:v>
                </c:pt>
                <c:pt idx="1971">
                  <c:v>1971</c:v>
                </c:pt>
                <c:pt idx="1972">
                  <c:v>1972</c:v>
                </c:pt>
                <c:pt idx="1973">
                  <c:v>1973</c:v>
                </c:pt>
                <c:pt idx="1974">
                  <c:v>1974</c:v>
                </c:pt>
                <c:pt idx="1975">
                  <c:v>1975</c:v>
                </c:pt>
                <c:pt idx="1976">
                  <c:v>1976</c:v>
                </c:pt>
                <c:pt idx="1977">
                  <c:v>1977</c:v>
                </c:pt>
                <c:pt idx="1978">
                  <c:v>1978</c:v>
                </c:pt>
                <c:pt idx="1979">
                  <c:v>1979</c:v>
                </c:pt>
                <c:pt idx="1980">
                  <c:v>1980</c:v>
                </c:pt>
                <c:pt idx="1981">
                  <c:v>1981</c:v>
                </c:pt>
                <c:pt idx="1982">
                  <c:v>1982</c:v>
                </c:pt>
                <c:pt idx="1983">
                  <c:v>1983</c:v>
                </c:pt>
                <c:pt idx="1984">
                  <c:v>1984</c:v>
                </c:pt>
                <c:pt idx="1985">
                  <c:v>1985</c:v>
                </c:pt>
                <c:pt idx="1986">
                  <c:v>1986</c:v>
                </c:pt>
                <c:pt idx="1987">
                  <c:v>1987</c:v>
                </c:pt>
                <c:pt idx="1988">
                  <c:v>1988</c:v>
                </c:pt>
                <c:pt idx="1989">
                  <c:v>1989</c:v>
                </c:pt>
                <c:pt idx="1990">
                  <c:v>1990</c:v>
                </c:pt>
                <c:pt idx="1991">
                  <c:v>1991</c:v>
                </c:pt>
                <c:pt idx="1992">
                  <c:v>1992</c:v>
                </c:pt>
                <c:pt idx="1993">
                  <c:v>1993</c:v>
                </c:pt>
                <c:pt idx="1994">
                  <c:v>1994</c:v>
                </c:pt>
                <c:pt idx="1995">
                  <c:v>1995</c:v>
                </c:pt>
                <c:pt idx="1996">
                  <c:v>1996</c:v>
                </c:pt>
                <c:pt idx="1997">
                  <c:v>1997</c:v>
                </c:pt>
                <c:pt idx="1998">
                  <c:v>1998</c:v>
                </c:pt>
                <c:pt idx="1999">
                  <c:v>1999</c:v>
                </c:pt>
                <c:pt idx="2000">
                  <c:v>2000</c:v>
                </c:pt>
                <c:pt idx="2001">
                  <c:v>2001</c:v>
                </c:pt>
                <c:pt idx="2002">
                  <c:v>2002</c:v>
                </c:pt>
                <c:pt idx="2003">
                  <c:v>2003</c:v>
                </c:pt>
                <c:pt idx="2004">
                  <c:v>2004</c:v>
                </c:pt>
                <c:pt idx="2005">
                  <c:v>2005</c:v>
                </c:pt>
                <c:pt idx="2006">
                  <c:v>2006</c:v>
                </c:pt>
                <c:pt idx="2007">
                  <c:v>2007</c:v>
                </c:pt>
                <c:pt idx="2008">
                  <c:v>2008</c:v>
                </c:pt>
                <c:pt idx="2009">
                  <c:v>2009</c:v>
                </c:pt>
                <c:pt idx="2010">
                  <c:v>2010</c:v>
                </c:pt>
                <c:pt idx="2011">
                  <c:v>2011</c:v>
                </c:pt>
                <c:pt idx="2012">
                  <c:v>2012</c:v>
                </c:pt>
                <c:pt idx="2013">
                  <c:v>2013</c:v>
                </c:pt>
                <c:pt idx="2014">
                  <c:v>2014</c:v>
                </c:pt>
                <c:pt idx="2015">
                  <c:v>2015</c:v>
                </c:pt>
                <c:pt idx="2016">
                  <c:v>2016</c:v>
                </c:pt>
                <c:pt idx="2017">
                  <c:v>2017</c:v>
                </c:pt>
                <c:pt idx="2018">
                  <c:v>2018</c:v>
                </c:pt>
                <c:pt idx="2019">
                  <c:v>2019</c:v>
                </c:pt>
                <c:pt idx="2020">
                  <c:v>2020</c:v>
                </c:pt>
                <c:pt idx="2021">
                  <c:v>2021</c:v>
                </c:pt>
                <c:pt idx="2022">
                  <c:v>2022</c:v>
                </c:pt>
                <c:pt idx="2023">
                  <c:v>2023</c:v>
                </c:pt>
                <c:pt idx="2024">
                  <c:v>2024</c:v>
                </c:pt>
                <c:pt idx="2025">
                  <c:v>2025</c:v>
                </c:pt>
                <c:pt idx="2026">
                  <c:v>2026</c:v>
                </c:pt>
                <c:pt idx="2027">
                  <c:v>2027</c:v>
                </c:pt>
                <c:pt idx="2028">
                  <c:v>2028</c:v>
                </c:pt>
                <c:pt idx="2029">
                  <c:v>2029</c:v>
                </c:pt>
                <c:pt idx="2030">
                  <c:v>2030</c:v>
                </c:pt>
                <c:pt idx="2031">
                  <c:v>2031</c:v>
                </c:pt>
                <c:pt idx="2032">
                  <c:v>2032</c:v>
                </c:pt>
                <c:pt idx="2033">
                  <c:v>2033</c:v>
                </c:pt>
                <c:pt idx="2034">
                  <c:v>2034</c:v>
                </c:pt>
                <c:pt idx="2035">
                  <c:v>2035</c:v>
                </c:pt>
                <c:pt idx="2036">
                  <c:v>2036</c:v>
                </c:pt>
                <c:pt idx="2037">
                  <c:v>2037</c:v>
                </c:pt>
                <c:pt idx="2038">
                  <c:v>2038</c:v>
                </c:pt>
                <c:pt idx="2039">
                  <c:v>2039</c:v>
                </c:pt>
                <c:pt idx="2040">
                  <c:v>2040</c:v>
                </c:pt>
                <c:pt idx="2041">
                  <c:v>2041</c:v>
                </c:pt>
                <c:pt idx="2042">
                  <c:v>2042</c:v>
                </c:pt>
                <c:pt idx="2043">
                  <c:v>2043</c:v>
                </c:pt>
                <c:pt idx="2044">
                  <c:v>2044</c:v>
                </c:pt>
                <c:pt idx="2045">
                  <c:v>2045</c:v>
                </c:pt>
                <c:pt idx="2046">
                  <c:v>2046</c:v>
                </c:pt>
                <c:pt idx="2047">
                  <c:v>2047</c:v>
                </c:pt>
                <c:pt idx="2048">
                  <c:v>2048</c:v>
                </c:pt>
                <c:pt idx="2049">
                  <c:v>2049</c:v>
                </c:pt>
                <c:pt idx="2050">
                  <c:v>2050</c:v>
                </c:pt>
                <c:pt idx="2051">
                  <c:v>2051</c:v>
                </c:pt>
                <c:pt idx="2052">
                  <c:v>2052</c:v>
                </c:pt>
                <c:pt idx="2053">
                  <c:v>2053</c:v>
                </c:pt>
                <c:pt idx="2054">
                  <c:v>2054</c:v>
                </c:pt>
                <c:pt idx="2055">
                  <c:v>2055</c:v>
                </c:pt>
                <c:pt idx="2056">
                  <c:v>2056</c:v>
                </c:pt>
                <c:pt idx="2057">
                  <c:v>2057</c:v>
                </c:pt>
                <c:pt idx="2058">
                  <c:v>2058</c:v>
                </c:pt>
                <c:pt idx="2059">
                  <c:v>2059</c:v>
                </c:pt>
                <c:pt idx="2060">
                  <c:v>2060</c:v>
                </c:pt>
                <c:pt idx="2061">
                  <c:v>2061</c:v>
                </c:pt>
                <c:pt idx="2062">
                  <c:v>2062</c:v>
                </c:pt>
                <c:pt idx="2063">
                  <c:v>2063</c:v>
                </c:pt>
                <c:pt idx="2064">
                  <c:v>2064</c:v>
                </c:pt>
                <c:pt idx="2065">
                  <c:v>2065</c:v>
                </c:pt>
                <c:pt idx="2066">
                  <c:v>2066</c:v>
                </c:pt>
                <c:pt idx="2067">
                  <c:v>2067</c:v>
                </c:pt>
                <c:pt idx="2068">
                  <c:v>2068</c:v>
                </c:pt>
                <c:pt idx="2069">
                  <c:v>2069</c:v>
                </c:pt>
                <c:pt idx="2070">
                  <c:v>2070</c:v>
                </c:pt>
                <c:pt idx="2071">
                  <c:v>2071</c:v>
                </c:pt>
                <c:pt idx="2072">
                  <c:v>2072</c:v>
                </c:pt>
                <c:pt idx="2073">
                  <c:v>2073</c:v>
                </c:pt>
                <c:pt idx="2074">
                  <c:v>2074</c:v>
                </c:pt>
                <c:pt idx="2075">
                  <c:v>2075</c:v>
                </c:pt>
                <c:pt idx="2076">
                  <c:v>2076</c:v>
                </c:pt>
                <c:pt idx="2077">
                  <c:v>2077</c:v>
                </c:pt>
                <c:pt idx="2078">
                  <c:v>2078</c:v>
                </c:pt>
                <c:pt idx="2079">
                  <c:v>2079</c:v>
                </c:pt>
                <c:pt idx="2080">
                  <c:v>2080</c:v>
                </c:pt>
                <c:pt idx="2081">
                  <c:v>2081</c:v>
                </c:pt>
                <c:pt idx="2082">
                  <c:v>2082</c:v>
                </c:pt>
                <c:pt idx="2083">
                  <c:v>2083</c:v>
                </c:pt>
                <c:pt idx="2084">
                  <c:v>2084</c:v>
                </c:pt>
                <c:pt idx="2085">
                  <c:v>2085</c:v>
                </c:pt>
                <c:pt idx="2086">
                  <c:v>2086</c:v>
                </c:pt>
                <c:pt idx="2087">
                  <c:v>2087</c:v>
                </c:pt>
                <c:pt idx="2088">
                  <c:v>2088</c:v>
                </c:pt>
                <c:pt idx="2089">
                  <c:v>2089</c:v>
                </c:pt>
                <c:pt idx="2090">
                  <c:v>2090</c:v>
                </c:pt>
                <c:pt idx="2091">
                  <c:v>2091</c:v>
                </c:pt>
                <c:pt idx="2092">
                  <c:v>2092</c:v>
                </c:pt>
                <c:pt idx="2093">
                  <c:v>2093</c:v>
                </c:pt>
                <c:pt idx="2094">
                  <c:v>2094</c:v>
                </c:pt>
                <c:pt idx="2095">
                  <c:v>2095</c:v>
                </c:pt>
                <c:pt idx="2096">
                  <c:v>2096</c:v>
                </c:pt>
                <c:pt idx="2097">
                  <c:v>2097</c:v>
                </c:pt>
                <c:pt idx="2098">
                  <c:v>2098</c:v>
                </c:pt>
                <c:pt idx="2099">
                  <c:v>2099</c:v>
                </c:pt>
                <c:pt idx="2100">
                  <c:v>2100</c:v>
                </c:pt>
                <c:pt idx="2101">
                  <c:v>2101</c:v>
                </c:pt>
                <c:pt idx="2102">
                  <c:v>2102</c:v>
                </c:pt>
                <c:pt idx="2103">
                  <c:v>2103</c:v>
                </c:pt>
                <c:pt idx="2104">
                  <c:v>2104</c:v>
                </c:pt>
                <c:pt idx="2105">
                  <c:v>2105</c:v>
                </c:pt>
                <c:pt idx="2106">
                  <c:v>2106</c:v>
                </c:pt>
                <c:pt idx="2107">
                  <c:v>2107</c:v>
                </c:pt>
                <c:pt idx="2108">
                  <c:v>2108</c:v>
                </c:pt>
                <c:pt idx="2109">
                  <c:v>2109</c:v>
                </c:pt>
                <c:pt idx="2110">
                  <c:v>2110</c:v>
                </c:pt>
                <c:pt idx="2111">
                  <c:v>2111</c:v>
                </c:pt>
                <c:pt idx="2112">
                  <c:v>2112</c:v>
                </c:pt>
                <c:pt idx="2113">
                  <c:v>2113</c:v>
                </c:pt>
                <c:pt idx="2114">
                  <c:v>2114</c:v>
                </c:pt>
                <c:pt idx="2115">
                  <c:v>2115</c:v>
                </c:pt>
                <c:pt idx="2116">
                  <c:v>2116</c:v>
                </c:pt>
                <c:pt idx="2117">
                  <c:v>2117</c:v>
                </c:pt>
                <c:pt idx="2118">
                  <c:v>2118</c:v>
                </c:pt>
                <c:pt idx="2119">
                  <c:v>2119</c:v>
                </c:pt>
                <c:pt idx="2120">
                  <c:v>2120</c:v>
                </c:pt>
                <c:pt idx="2121">
                  <c:v>2121</c:v>
                </c:pt>
                <c:pt idx="2122">
                  <c:v>2122</c:v>
                </c:pt>
                <c:pt idx="2123">
                  <c:v>2123</c:v>
                </c:pt>
                <c:pt idx="2124">
                  <c:v>2124</c:v>
                </c:pt>
                <c:pt idx="2125">
                  <c:v>2125</c:v>
                </c:pt>
                <c:pt idx="2126">
                  <c:v>2126</c:v>
                </c:pt>
                <c:pt idx="2127">
                  <c:v>2127</c:v>
                </c:pt>
                <c:pt idx="2128">
                  <c:v>2128</c:v>
                </c:pt>
                <c:pt idx="2129">
                  <c:v>2129</c:v>
                </c:pt>
                <c:pt idx="2130">
                  <c:v>2130</c:v>
                </c:pt>
                <c:pt idx="2131">
                  <c:v>2131</c:v>
                </c:pt>
                <c:pt idx="2132">
                  <c:v>2132</c:v>
                </c:pt>
                <c:pt idx="2133">
                  <c:v>2133</c:v>
                </c:pt>
                <c:pt idx="2134">
                  <c:v>2134</c:v>
                </c:pt>
                <c:pt idx="2135">
                  <c:v>2135</c:v>
                </c:pt>
                <c:pt idx="2136">
                  <c:v>2136</c:v>
                </c:pt>
                <c:pt idx="2137">
                  <c:v>2137</c:v>
                </c:pt>
                <c:pt idx="2138">
                  <c:v>2138</c:v>
                </c:pt>
                <c:pt idx="2139">
                  <c:v>2139</c:v>
                </c:pt>
                <c:pt idx="2140">
                  <c:v>2140</c:v>
                </c:pt>
                <c:pt idx="2141">
                  <c:v>2141</c:v>
                </c:pt>
                <c:pt idx="2142">
                  <c:v>2142</c:v>
                </c:pt>
                <c:pt idx="2143">
                  <c:v>2143</c:v>
                </c:pt>
                <c:pt idx="2144">
                  <c:v>2144</c:v>
                </c:pt>
                <c:pt idx="2145">
                  <c:v>2145</c:v>
                </c:pt>
                <c:pt idx="2146">
                  <c:v>2146</c:v>
                </c:pt>
                <c:pt idx="2147">
                  <c:v>2147</c:v>
                </c:pt>
                <c:pt idx="2148">
                  <c:v>2148</c:v>
                </c:pt>
                <c:pt idx="2149">
                  <c:v>2149</c:v>
                </c:pt>
                <c:pt idx="2150">
                  <c:v>2150</c:v>
                </c:pt>
                <c:pt idx="2151">
                  <c:v>2151</c:v>
                </c:pt>
                <c:pt idx="2152">
                  <c:v>2152</c:v>
                </c:pt>
                <c:pt idx="2153">
                  <c:v>2153</c:v>
                </c:pt>
                <c:pt idx="2154">
                  <c:v>2154</c:v>
                </c:pt>
                <c:pt idx="2155">
                  <c:v>2155</c:v>
                </c:pt>
                <c:pt idx="2156">
                  <c:v>2156</c:v>
                </c:pt>
                <c:pt idx="2157">
                  <c:v>2157</c:v>
                </c:pt>
                <c:pt idx="2158">
                  <c:v>2158</c:v>
                </c:pt>
                <c:pt idx="2159">
                  <c:v>2159</c:v>
                </c:pt>
                <c:pt idx="2160">
                  <c:v>2160</c:v>
                </c:pt>
                <c:pt idx="2161">
                  <c:v>2161</c:v>
                </c:pt>
                <c:pt idx="2162">
                  <c:v>2162</c:v>
                </c:pt>
                <c:pt idx="2163">
                  <c:v>2163</c:v>
                </c:pt>
                <c:pt idx="2164">
                  <c:v>2164</c:v>
                </c:pt>
                <c:pt idx="2165">
                  <c:v>2165</c:v>
                </c:pt>
                <c:pt idx="2166">
                  <c:v>2166</c:v>
                </c:pt>
                <c:pt idx="2167">
                  <c:v>2167</c:v>
                </c:pt>
                <c:pt idx="2168">
                  <c:v>2168</c:v>
                </c:pt>
                <c:pt idx="2169">
                  <c:v>2169</c:v>
                </c:pt>
                <c:pt idx="2170">
                  <c:v>2170</c:v>
                </c:pt>
                <c:pt idx="2171">
                  <c:v>2171</c:v>
                </c:pt>
                <c:pt idx="2172">
                  <c:v>2172</c:v>
                </c:pt>
                <c:pt idx="2173">
                  <c:v>2173</c:v>
                </c:pt>
                <c:pt idx="2174">
                  <c:v>2174</c:v>
                </c:pt>
                <c:pt idx="2175">
                  <c:v>2175</c:v>
                </c:pt>
                <c:pt idx="2176">
                  <c:v>2176</c:v>
                </c:pt>
                <c:pt idx="2177">
                  <c:v>2177</c:v>
                </c:pt>
                <c:pt idx="2178">
                  <c:v>2178</c:v>
                </c:pt>
                <c:pt idx="2179">
                  <c:v>2179</c:v>
                </c:pt>
                <c:pt idx="2180">
                  <c:v>2180</c:v>
                </c:pt>
                <c:pt idx="2181">
                  <c:v>2181</c:v>
                </c:pt>
                <c:pt idx="2182">
                  <c:v>2182</c:v>
                </c:pt>
                <c:pt idx="2183">
                  <c:v>2183</c:v>
                </c:pt>
                <c:pt idx="2184">
                  <c:v>2184</c:v>
                </c:pt>
                <c:pt idx="2185">
                  <c:v>2185</c:v>
                </c:pt>
                <c:pt idx="2186">
                  <c:v>2186</c:v>
                </c:pt>
                <c:pt idx="2187">
                  <c:v>2187</c:v>
                </c:pt>
                <c:pt idx="2188">
                  <c:v>2188</c:v>
                </c:pt>
                <c:pt idx="2189">
                  <c:v>2189</c:v>
                </c:pt>
                <c:pt idx="2190">
                  <c:v>2190</c:v>
                </c:pt>
                <c:pt idx="2191">
                  <c:v>2191</c:v>
                </c:pt>
                <c:pt idx="2192">
                  <c:v>2192</c:v>
                </c:pt>
                <c:pt idx="2193">
                  <c:v>2193</c:v>
                </c:pt>
                <c:pt idx="2194">
                  <c:v>2194</c:v>
                </c:pt>
                <c:pt idx="2195">
                  <c:v>2195</c:v>
                </c:pt>
                <c:pt idx="2196">
                  <c:v>2196</c:v>
                </c:pt>
                <c:pt idx="2197">
                  <c:v>2197</c:v>
                </c:pt>
                <c:pt idx="2198">
                  <c:v>2198</c:v>
                </c:pt>
                <c:pt idx="2199">
                  <c:v>2199</c:v>
                </c:pt>
                <c:pt idx="2200">
                  <c:v>2200</c:v>
                </c:pt>
                <c:pt idx="2201">
                  <c:v>2201</c:v>
                </c:pt>
                <c:pt idx="2202">
                  <c:v>2202</c:v>
                </c:pt>
                <c:pt idx="2203">
                  <c:v>2203</c:v>
                </c:pt>
                <c:pt idx="2204">
                  <c:v>2204</c:v>
                </c:pt>
                <c:pt idx="2205">
                  <c:v>2205</c:v>
                </c:pt>
                <c:pt idx="2206">
                  <c:v>2206</c:v>
                </c:pt>
                <c:pt idx="2207">
                  <c:v>2207</c:v>
                </c:pt>
                <c:pt idx="2208">
                  <c:v>2208</c:v>
                </c:pt>
                <c:pt idx="2209">
                  <c:v>2209</c:v>
                </c:pt>
                <c:pt idx="2210">
                  <c:v>2210</c:v>
                </c:pt>
                <c:pt idx="2211">
                  <c:v>2211</c:v>
                </c:pt>
                <c:pt idx="2212">
                  <c:v>2212</c:v>
                </c:pt>
                <c:pt idx="2213">
                  <c:v>2213</c:v>
                </c:pt>
                <c:pt idx="2214">
                  <c:v>2214</c:v>
                </c:pt>
                <c:pt idx="2215">
                  <c:v>2215</c:v>
                </c:pt>
                <c:pt idx="2216">
                  <c:v>2216</c:v>
                </c:pt>
                <c:pt idx="2217">
                  <c:v>2217</c:v>
                </c:pt>
                <c:pt idx="2218">
                  <c:v>2218</c:v>
                </c:pt>
                <c:pt idx="2219">
                  <c:v>2219</c:v>
                </c:pt>
                <c:pt idx="2220">
                  <c:v>2220</c:v>
                </c:pt>
                <c:pt idx="2221">
                  <c:v>2221</c:v>
                </c:pt>
                <c:pt idx="2222">
                  <c:v>2222</c:v>
                </c:pt>
                <c:pt idx="2223">
                  <c:v>2223</c:v>
                </c:pt>
                <c:pt idx="2224">
                  <c:v>2224</c:v>
                </c:pt>
                <c:pt idx="2225">
                  <c:v>2225</c:v>
                </c:pt>
                <c:pt idx="2226">
                  <c:v>2226</c:v>
                </c:pt>
                <c:pt idx="2227">
                  <c:v>2227</c:v>
                </c:pt>
                <c:pt idx="2228">
                  <c:v>2228</c:v>
                </c:pt>
                <c:pt idx="2229">
                  <c:v>2229</c:v>
                </c:pt>
                <c:pt idx="2230">
                  <c:v>2230</c:v>
                </c:pt>
                <c:pt idx="2231">
                  <c:v>2231</c:v>
                </c:pt>
                <c:pt idx="2232">
                  <c:v>2232</c:v>
                </c:pt>
                <c:pt idx="2233">
                  <c:v>2233</c:v>
                </c:pt>
                <c:pt idx="2234">
                  <c:v>2234</c:v>
                </c:pt>
                <c:pt idx="2235">
                  <c:v>2235</c:v>
                </c:pt>
                <c:pt idx="2236">
                  <c:v>2236</c:v>
                </c:pt>
                <c:pt idx="2237">
                  <c:v>2237</c:v>
                </c:pt>
                <c:pt idx="2238">
                  <c:v>2238</c:v>
                </c:pt>
                <c:pt idx="2239">
                  <c:v>2239</c:v>
                </c:pt>
                <c:pt idx="2240">
                  <c:v>2240</c:v>
                </c:pt>
                <c:pt idx="2241">
                  <c:v>2241</c:v>
                </c:pt>
                <c:pt idx="2242">
                  <c:v>2242</c:v>
                </c:pt>
                <c:pt idx="2243">
                  <c:v>2243</c:v>
                </c:pt>
                <c:pt idx="2244">
                  <c:v>2244</c:v>
                </c:pt>
                <c:pt idx="2245">
                  <c:v>2245</c:v>
                </c:pt>
                <c:pt idx="2246">
                  <c:v>2246</c:v>
                </c:pt>
                <c:pt idx="2247">
                  <c:v>2247</c:v>
                </c:pt>
                <c:pt idx="2248">
                  <c:v>2248</c:v>
                </c:pt>
                <c:pt idx="2249">
                  <c:v>2249</c:v>
                </c:pt>
                <c:pt idx="2250">
                  <c:v>2250</c:v>
                </c:pt>
                <c:pt idx="2251">
                  <c:v>2251</c:v>
                </c:pt>
                <c:pt idx="2252">
                  <c:v>2252</c:v>
                </c:pt>
                <c:pt idx="2253">
                  <c:v>2253</c:v>
                </c:pt>
                <c:pt idx="2254">
                  <c:v>2254</c:v>
                </c:pt>
                <c:pt idx="2255">
                  <c:v>2255</c:v>
                </c:pt>
                <c:pt idx="2256">
                  <c:v>2256</c:v>
                </c:pt>
                <c:pt idx="2257">
                  <c:v>2257</c:v>
                </c:pt>
                <c:pt idx="2258">
                  <c:v>2258</c:v>
                </c:pt>
                <c:pt idx="2259">
                  <c:v>2259</c:v>
                </c:pt>
                <c:pt idx="2260">
                  <c:v>2260</c:v>
                </c:pt>
                <c:pt idx="2261">
                  <c:v>2261</c:v>
                </c:pt>
                <c:pt idx="2262">
                  <c:v>2262</c:v>
                </c:pt>
                <c:pt idx="2263">
                  <c:v>2263</c:v>
                </c:pt>
                <c:pt idx="2264">
                  <c:v>2264</c:v>
                </c:pt>
                <c:pt idx="2265">
                  <c:v>2265</c:v>
                </c:pt>
                <c:pt idx="2266">
                  <c:v>2266</c:v>
                </c:pt>
                <c:pt idx="2267">
                  <c:v>2267</c:v>
                </c:pt>
                <c:pt idx="2268">
                  <c:v>2268</c:v>
                </c:pt>
                <c:pt idx="2269">
                  <c:v>2269</c:v>
                </c:pt>
                <c:pt idx="2270">
                  <c:v>2270</c:v>
                </c:pt>
                <c:pt idx="2271">
                  <c:v>2271</c:v>
                </c:pt>
                <c:pt idx="2272">
                  <c:v>2272</c:v>
                </c:pt>
                <c:pt idx="2273">
                  <c:v>2273</c:v>
                </c:pt>
                <c:pt idx="2274">
                  <c:v>2274</c:v>
                </c:pt>
                <c:pt idx="2275">
                  <c:v>2275</c:v>
                </c:pt>
                <c:pt idx="2276">
                  <c:v>2276</c:v>
                </c:pt>
                <c:pt idx="2277">
                  <c:v>2277</c:v>
                </c:pt>
                <c:pt idx="2278">
                  <c:v>2278</c:v>
                </c:pt>
                <c:pt idx="2279">
                  <c:v>2279</c:v>
                </c:pt>
                <c:pt idx="2280">
                  <c:v>2280</c:v>
                </c:pt>
                <c:pt idx="2281">
                  <c:v>2281</c:v>
                </c:pt>
                <c:pt idx="2282">
                  <c:v>2282</c:v>
                </c:pt>
                <c:pt idx="2283">
                  <c:v>2283</c:v>
                </c:pt>
                <c:pt idx="2284">
                  <c:v>2284</c:v>
                </c:pt>
                <c:pt idx="2285">
                  <c:v>2285</c:v>
                </c:pt>
                <c:pt idx="2286">
                  <c:v>2286</c:v>
                </c:pt>
                <c:pt idx="2287">
                  <c:v>2287</c:v>
                </c:pt>
                <c:pt idx="2288">
                  <c:v>2288</c:v>
                </c:pt>
                <c:pt idx="2289">
                  <c:v>2289</c:v>
                </c:pt>
                <c:pt idx="2290">
                  <c:v>2290</c:v>
                </c:pt>
                <c:pt idx="2291">
                  <c:v>2291</c:v>
                </c:pt>
                <c:pt idx="2292">
                  <c:v>2292</c:v>
                </c:pt>
                <c:pt idx="2293">
                  <c:v>2293</c:v>
                </c:pt>
                <c:pt idx="2294">
                  <c:v>2294</c:v>
                </c:pt>
                <c:pt idx="2295">
                  <c:v>2295</c:v>
                </c:pt>
                <c:pt idx="2296">
                  <c:v>2296</c:v>
                </c:pt>
                <c:pt idx="2297">
                  <c:v>2297</c:v>
                </c:pt>
                <c:pt idx="2298">
                  <c:v>2298</c:v>
                </c:pt>
                <c:pt idx="2299">
                  <c:v>2299</c:v>
                </c:pt>
                <c:pt idx="2300">
                  <c:v>2300</c:v>
                </c:pt>
                <c:pt idx="2301">
                  <c:v>2301</c:v>
                </c:pt>
                <c:pt idx="2302">
                  <c:v>2302</c:v>
                </c:pt>
                <c:pt idx="2303">
                  <c:v>2303</c:v>
                </c:pt>
                <c:pt idx="2304">
                  <c:v>2304</c:v>
                </c:pt>
                <c:pt idx="2305">
                  <c:v>2305</c:v>
                </c:pt>
                <c:pt idx="2306">
                  <c:v>2306</c:v>
                </c:pt>
                <c:pt idx="2307">
                  <c:v>2307</c:v>
                </c:pt>
                <c:pt idx="2308">
                  <c:v>2308</c:v>
                </c:pt>
                <c:pt idx="2309">
                  <c:v>2309</c:v>
                </c:pt>
                <c:pt idx="2310">
                  <c:v>2310</c:v>
                </c:pt>
                <c:pt idx="2311">
                  <c:v>2311</c:v>
                </c:pt>
                <c:pt idx="2312">
                  <c:v>2312</c:v>
                </c:pt>
                <c:pt idx="2313">
                  <c:v>2313</c:v>
                </c:pt>
                <c:pt idx="2314">
                  <c:v>2314</c:v>
                </c:pt>
                <c:pt idx="2315">
                  <c:v>2315</c:v>
                </c:pt>
                <c:pt idx="2316">
                  <c:v>2316</c:v>
                </c:pt>
                <c:pt idx="2317">
                  <c:v>2317</c:v>
                </c:pt>
                <c:pt idx="2318">
                  <c:v>2318</c:v>
                </c:pt>
                <c:pt idx="2319">
                  <c:v>2319</c:v>
                </c:pt>
                <c:pt idx="2320">
                  <c:v>2320</c:v>
                </c:pt>
                <c:pt idx="2321">
                  <c:v>2321</c:v>
                </c:pt>
                <c:pt idx="2322">
                  <c:v>2322</c:v>
                </c:pt>
                <c:pt idx="2323">
                  <c:v>2323</c:v>
                </c:pt>
                <c:pt idx="2324">
                  <c:v>2324</c:v>
                </c:pt>
                <c:pt idx="2325">
                  <c:v>2325</c:v>
                </c:pt>
                <c:pt idx="2326">
                  <c:v>2326</c:v>
                </c:pt>
                <c:pt idx="2327">
                  <c:v>2327</c:v>
                </c:pt>
                <c:pt idx="2328">
                  <c:v>2328</c:v>
                </c:pt>
                <c:pt idx="2329">
                  <c:v>2329</c:v>
                </c:pt>
                <c:pt idx="2330">
                  <c:v>2330</c:v>
                </c:pt>
                <c:pt idx="2331">
                  <c:v>2331</c:v>
                </c:pt>
                <c:pt idx="2332">
                  <c:v>2332</c:v>
                </c:pt>
                <c:pt idx="2333">
                  <c:v>2333</c:v>
                </c:pt>
                <c:pt idx="2334">
                  <c:v>2334</c:v>
                </c:pt>
                <c:pt idx="2335">
                  <c:v>2335</c:v>
                </c:pt>
                <c:pt idx="2336">
                  <c:v>2336</c:v>
                </c:pt>
                <c:pt idx="2337">
                  <c:v>2337</c:v>
                </c:pt>
                <c:pt idx="2338">
                  <c:v>2338</c:v>
                </c:pt>
                <c:pt idx="2339">
                  <c:v>2339</c:v>
                </c:pt>
                <c:pt idx="2340">
                  <c:v>2340</c:v>
                </c:pt>
                <c:pt idx="2341">
                  <c:v>2341</c:v>
                </c:pt>
                <c:pt idx="2342">
                  <c:v>2342</c:v>
                </c:pt>
                <c:pt idx="2343">
                  <c:v>2343</c:v>
                </c:pt>
                <c:pt idx="2344">
                  <c:v>2344</c:v>
                </c:pt>
                <c:pt idx="2345">
                  <c:v>2345</c:v>
                </c:pt>
                <c:pt idx="2346">
                  <c:v>2346</c:v>
                </c:pt>
                <c:pt idx="2347">
                  <c:v>2347</c:v>
                </c:pt>
                <c:pt idx="2348">
                  <c:v>2348</c:v>
                </c:pt>
                <c:pt idx="2349">
                  <c:v>2349</c:v>
                </c:pt>
                <c:pt idx="2350">
                  <c:v>2350</c:v>
                </c:pt>
                <c:pt idx="2351">
                  <c:v>2351</c:v>
                </c:pt>
                <c:pt idx="2352">
                  <c:v>2352</c:v>
                </c:pt>
                <c:pt idx="2353">
                  <c:v>2353</c:v>
                </c:pt>
                <c:pt idx="2354">
                  <c:v>2354</c:v>
                </c:pt>
                <c:pt idx="2355">
                  <c:v>2355</c:v>
                </c:pt>
                <c:pt idx="2356">
                  <c:v>2356</c:v>
                </c:pt>
                <c:pt idx="2357">
                  <c:v>2357</c:v>
                </c:pt>
                <c:pt idx="2358">
                  <c:v>2358</c:v>
                </c:pt>
                <c:pt idx="2359">
                  <c:v>2359</c:v>
                </c:pt>
                <c:pt idx="2360">
                  <c:v>2360</c:v>
                </c:pt>
                <c:pt idx="2361">
                  <c:v>2361</c:v>
                </c:pt>
                <c:pt idx="2362">
                  <c:v>2362</c:v>
                </c:pt>
                <c:pt idx="2363">
                  <c:v>2363</c:v>
                </c:pt>
                <c:pt idx="2364">
                  <c:v>2364</c:v>
                </c:pt>
                <c:pt idx="2365">
                  <c:v>2365</c:v>
                </c:pt>
                <c:pt idx="2366">
                  <c:v>2366</c:v>
                </c:pt>
                <c:pt idx="2367">
                  <c:v>2367</c:v>
                </c:pt>
                <c:pt idx="2368">
                  <c:v>2368</c:v>
                </c:pt>
                <c:pt idx="2369">
                  <c:v>2369</c:v>
                </c:pt>
                <c:pt idx="2370">
                  <c:v>2370</c:v>
                </c:pt>
                <c:pt idx="2371">
                  <c:v>2371</c:v>
                </c:pt>
                <c:pt idx="2372">
                  <c:v>2372</c:v>
                </c:pt>
                <c:pt idx="2373">
                  <c:v>2373</c:v>
                </c:pt>
                <c:pt idx="2374">
                  <c:v>2374</c:v>
                </c:pt>
                <c:pt idx="2375">
                  <c:v>2375</c:v>
                </c:pt>
                <c:pt idx="2376">
                  <c:v>2376</c:v>
                </c:pt>
                <c:pt idx="2377">
                  <c:v>2377</c:v>
                </c:pt>
                <c:pt idx="2378">
                  <c:v>2378</c:v>
                </c:pt>
                <c:pt idx="2379">
                  <c:v>2379</c:v>
                </c:pt>
                <c:pt idx="2380">
                  <c:v>2380</c:v>
                </c:pt>
                <c:pt idx="2381">
                  <c:v>2381</c:v>
                </c:pt>
                <c:pt idx="2382">
                  <c:v>2382</c:v>
                </c:pt>
                <c:pt idx="2383">
                  <c:v>2383</c:v>
                </c:pt>
                <c:pt idx="2384">
                  <c:v>2384</c:v>
                </c:pt>
                <c:pt idx="2385">
                  <c:v>2385</c:v>
                </c:pt>
                <c:pt idx="2386">
                  <c:v>2386</c:v>
                </c:pt>
                <c:pt idx="2387">
                  <c:v>2387</c:v>
                </c:pt>
                <c:pt idx="2388">
                  <c:v>2388</c:v>
                </c:pt>
                <c:pt idx="2389">
                  <c:v>2389</c:v>
                </c:pt>
                <c:pt idx="2390">
                  <c:v>2390</c:v>
                </c:pt>
                <c:pt idx="2391">
                  <c:v>2391</c:v>
                </c:pt>
                <c:pt idx="2392">
                  <c:v>2392</c:v>
                </c:pt>
                <c:pt idx="2393">
                  <c:v>2393</c:v>
                </c:pt>
                <c:pt idx="2394">
                  <c:v>2394</c:v>
                </c:pt>
                <c:pt idx="2395">
                  <c:v>2395</c:v>
                </c:pt>
                <c:pt idx="2396">
                  <c:v>2396</c:v>
                </c:pt>
                <c:pt idx="2397">
                  <c:v>2397</c:v>
                </c:pt>
                <c:pt idx="2398">
                  <c:v>2398</c:v>
                </c:pt>
                <c:pt idx="2399">
                  <c:v>2399</c:v>
                </c:pt>
                <c:pt idx="2400">
                  <c:v>2400</c:v>
                </c:pt>
                <c:pt idx="2401">
                  <c:v>2401</c:v>
                </c:pt>
                <c:pt idx="2402">
                  <c:v>2402</c:v>
                </c:pt>
                <c:pt idx="2403">
                  <c:v>2403</c:v>
                </c:pt>
                <c:pt idx="2404">
                  <c:v>2404</c:v>
                </c:pt>
                <c:pt idx="2405">
                  <c:v>2405</c:v>
                </c:pt>
                <c:pt idx="2406">
                  <c:v>2406</c:v>
                </c:pt>
                <c:pt idx="2407">
                  <c:v>2407</c:v>
                </c:pt>
                <c:pt idx="2408">
                  <c:v>2408</c:v>
                </c:pt>
                <c:pt idx="2409">
                  <c:v>2409</c:v>
                </c:pt>
                <c:pt idx="2410">
                  <c:v>2410</c:v>
                </c:pt>
                <c:pt idx="2411">
                  <c:v>2411</c:v>
                </c:pt>
                <c:pt idx="2412">
                  <c:v>2412</c:v>
                </c:pt>
                <c:pt idx="2413">
                  <c:v>2413</c:v>
                </c:pt>
                <c:pt idx="2414">
                  <c:v>2414</c:v>
                </c:pt>
                <c:pt idx="2415">
                  <c:v>2415</c:v>
                </c:pt>
                <c:pt idx="2416">
                  <c:v>2416</c:v>
                </c:pt>
                <c:pt idx="2417">
                  <c:v>2417</c:v>
                </c:pt>
                <c:pt idx="2418">
                  <c:v>2418</c:v>
                </c:pt>
                <c:pt idx="2419">
                  <c:v>2419</c:v>
                </c:pt>
                <c:pt idx="2420">
                  <c:v>2420</c:v>
                </c:pt>
                <c:pt idx="2421">
                  <c:v>2421</c:v>
                </c:pt>
                <c:pt idx="2422">
                  <c:v>2422</c:v>
                </c:pt>
                <c:pt idx="2423">
                  <c:v>2423</c:v>
                </c:pt>
                <c:pt idx="2424">
                  <c:v>2424</c:v>
                </c:pt>
                <c:pt idx="2425">
                  <c:v>2425</c:v>
                </c:pt>
                <c:pt idx="2426">
                  <c:v>2426</c:v>
                </c:pt>
                <c:pt idx="2427">
                  <c:v>2427</c:v>
                </c:pt>
                <c:pt idx="2428">
                  <c:v>2428</c:v>
                </c:pt>
                <c:pt idx="2429">
                  <c:v>2429</c:v>
                </c:pt>
                <c:pt idx="2430">
                  <c:v>2430</c:v>
                </c:pt>
                <c:pt idx="2431">
                  <c:v>2431</c:v>
                </c:pt>
                <c:pt idx="2432">
                  <c:v>2432</c:v>
                </c:pt>
                <c:pt idx="2433">
                  <c:v>2433</c:v>
                </c:pt>
                <c:pt idx="2434">
                  <c:v>2434</c:v>
                </c:pt>
                <c:pt idx="2435">
                  <c:v>2435</c:v>
                </c:pt>
                <c:pt idx="2436">
                  <c:v>2436</c:v>
                </c:pt>
                <c:pt idx="2437">
                  <c:v>2437</c:v>
                </c:pt>
                <c:pt idx="2438">
                  <c:v>2438</c:v>
                </c:pt>
                <c:pt idx="2439">
                  <c:v>2439</c:v>
                </c:pt>
                <c:pt idx="2440">
                  <c:v>2440</c:v>
                </c:pt>
                <c:pt idx="2441">
                  <c:v>2441</c:v>
                </c:pt>
                <c:pt idx="2442">
                  <c:v>2442</c:v>
                </c:pt>
                <c:pt idx="2443">
                  <c:v>2443</c:v>
                </c:pt>
                <c:pt idx="2444">
                  <c:v>2444</c:v>
                </c:pt>
                <c:pt idx="2445">
                  <c:v>2445</c:v>
                </c:pt>
                <c:pt idx="2446">
                  <c:v>2446</c:v>
                </c:pt>
                <c:pt idx="2447">
                  <c:v>2447</c:v>
                </c:pt>
                <c:pt idx="2448">
                  <c:v>2448</c:v>
                </c:pt>
                <c:pt idx="2449">
                  <c:v>2449</c:v>
                </c:pt>
                <c:pt idx="2450">
                  <c:v>2450</c:v>
                </c:pt>
                <c:pt idx="2451">
                  <c:v>2451</c:v>
                </c:pt>
                <c:pt idx="2452">
                  <c:v>2452</c:v>
                </c:pt>
                <c:pt idx="2453">
                  <c:v>2453</c:v>
                </c:pt>
                <c:pt idx="2454">
                  <c:v>2454</c:v>
                </c:pt>
                <c:pt idx="2455">
                  <c:v>2455</c:v>
                </c:pt>
                <c:pt idx="2456">
                  <c:v>2456</c:v>
                </c:pt>
                <c:pt idx="2457">
                  <c:v>2457</c:v>
                </c:pt>
                <c:pt idx="2458">
                  <c:v>2458</c:v>
                </c:pt>
                <c:pt idx="2459">
                  <c:v>2459</c:v>
                </c:pt>
                <c:pt idx="2460">
                  <c:v>2460</c:v>
                </c:pt>
                <c:pt idx="2461">
                  <c:v>2461</c:v>
                </c:pt>
                <c:pt idx="2462">
                  <c:v>2462</c:v>
                </c:pt>
                <c:pt idx="2463">
                  <c:v>2463</c:v>
                </c:pt>
                <c:pt idx="2464">
                  <c:v>2464</c:v>
                </c:pt>
                <c:pt idx="2465">
                  <c:v>2465</c:v>
                </c:pt>
                <c:pt idx="2466">
                  <c:v>2466</c:v>
                </c:pt>
                <c:pt idx="2467">
                  <c:v>2467</c:v>
                </c:pt>
                <c:pt idx="2468">
                  <c:v>2468</c:v>
                </c:pt>
                <c:pt idx="2469">
                  <c:v>2469</c:v>
                </c:pt>
                <c:pt idx="2470">
                  <c:v>2470</c:v>
                </c:pt>
                <c:pt idx="2471">
                  <c:v>2471</c:v>
                </c:pt>
                <c:pt idx="2472">
                  <c:v>2472</c:v>
                </c:pt>
                <c:pt idx="2473">
                  <c:v>2473</c:v>
                </c:pt>
                <c:pt idx="2474">
                  <c:v>2474</c:v>
                </c:pt>
                <c:pt idx="2475">
                  <c:v>2475</c:v>
                </c:pt>
                <c:pt idx="2476">
                  <c:v>2476</c:v>
                </c:pt>
                <c:pt idx="2477">
                  <c:v>2477</c:v>
                </c:pt>
                <c:pt idx="2478">
                  <c:v>2478</c:v>
                </c:pt>
                <c:pt idx="2479">
                  <c:v>2479</c:v>
                </c:pt>
                <c:pt idx="2480">
                  <c:v>2480</c:v>
                </c:pt>
                <c:pt idx="2481">
                  <c:v>2481</c:v>
                </c:pt>
                <c:pt idx="2482">
                  <c:v>2482</c:v>
                </c:pt>
                <c:pt idx="2483">
                  <c:v>2483</c:v>
                </c:pt>
                <c:pt idx="2484">
                  <c:v>2484</c:v>
                </c:pt>
                <c:pt idx="2485">
                  <c:v>2485</c:v>
                </c:pt>
                <c:pt idx="2486">
                  <c:v>2486</c:v>
                </c:pt>
                <c:pt idx="2487">
                  <c:v>2487</c:v>
                </c:pt>
                <c:pt idx="2488">
                  <c:v>2488</c:v>
                </c:pt>
                <c:pt idx="2489">
                  <c:v>2489</c:v>
                </c:pt>
                <c:pt idx="2490">
                  <c:v>2490</c:v>
                </c:pt>
                <c:pt idx="2491">
                  <c:v>2491</c:v>
                </c:pt>
                <c:pt idx="2492">
                  <c:v>2492</c:v>
                </c:pt>
                <c:pt idx="2493">
                  <c:v>2493</c:v>
                </c:pt>
                <c:pt idx="2494">
                  <c:v>2494</c:v>
                </c:pt>
                <c:pt idx="2495">
                  <c:v>2495</c:v>
                </c:pt>
                <c:pt idx="2496">
                  <c:v>2496</c:v>
                </c:pt>
                <c:pt idx="2497">
                  <c:v>2497</c:v>
                </c:pt>
                <c:pt idx="2498">
                  <c:v>2498</c:v>
                </c:pt>
                <c:pt idx="2499">
                  <c:v>2499</c:v>
                </c:pt>
                <c:pt idx="2500">
                  <c:v>2500</c:v>
                </c:pt>
                <c:pt idx="2501">
                  <c:v>2501</c:v>
                </c:pt>
                <c:pt idx="2502">
                  <c:v>2502</c:v>
                </c:pt>
                <c:pt idx="2503">
                  <c:v>2503</c:v>
                </c:pt>
                <c:pt idx="2504">
                  <c:v>2504</c:v>
                </c:pt>
                <c:pt idx="2505">
                  <c:v>2505</c:v>
                </c:pt>
                <c:pt idx="2506">
                  <c:v>2506</c:v>
                </c:pt>
                <c:pt idx="2507">
                  <c:v>2507</c:v>
                </c:pt>
                <c:pt idx="2508">
                  <c:v>2508</c:v>
                </c:pt>
                <c:pt idx="2509">
                  <c:v>2509</c:v>
                </c:pt>
                <c:pt idx="2510">
                  <c:v>2510</c:v>
                </c:pt>
                <c:pt idx="2511">
                  <c:v>2511</c:v>
                </c:pt>
                <c:pt idx="2512">
                  <c:v>2512</c:v>
                </c:pt>
                <c:pt idx="2513">
                  <c:v>2513</c:v>
                </c:pt>
                <c:pt idx="2514">
                  <c:v>2514</c:v>
                </c:pt>
                <c:pt idx="2515">
                  <c:v>2515</c:v>
                </c:pt>
                <c:pt idx="2516">
                  <c:v>2516</c:v>
                </c:pt>
                <c:pt idx="2517">
                  <c:v>2517</c:v>
                </c:pt>
                <c:pt idx="2518">
                  <c:v>2518</c:v>
                </c:pt>
                <c:pt idx="2519">
                  <c:v>2519</c:v>
                </c:pt>
                <c:pt idx="2520">
                  <c:v>2520</c:v>
                </c:pt>
                <c:pt idx="2521">
                  <c:v>2521</c:v>
                </c:pt>
                <c:pt idx="2522">
                  <c:v>2522</c:v>
                </c:pt>
                <c:pt idx="2523">
                  <c:v>2523</c:v>
                </c:pt>
                <c:pt idx="2524">
                  <c:v>2524</c:v>
                </c:pt>
                <c:pt idx="2525">
                  <c:v>2525</c:v>
                </c:pt>
                <c:pt idx="2526">
                  <c:v>2526</c:v>
                </c:pt>
                <c:pt idx="2527">
                  <c:v>2527</c:v>
                </c:pt>
                <c:pt idx="2528">
                  <c:v>2528</c:v>
                </c:pt>
                <c:pt idx="2529">
                  <c:v>2529</c:v>
                </c:pt>
                <c:pt idx="2530">
                  <c:v>2530</c:v>
                </c:pt>
                <c:pt idx="2531">
                  <c:v>2531</c:v>
                </c:pt>
                <c:pt idx="2532">
                  <c:v>2532</c:v>
                </c:pt>
                <c:pt idx="2533">
                  <c:v>2533</c:v>
                </c:pt>
                <c:pt idx="2534">
                  <c:v>2534</c:v>
                </c:pt>
                <c:pt idx="2535">
                  <c:v>2535</c:v>
                </c:pt>
                <c:pt idx="2536">
                  <c:v>2536</c:v>
                </c:pt>
                <c:pt idx="2537">
                  <c:v>2537</c:v>
                </c:pt>
                <c:pt idx="2538">
                  <c:v>2538</c:v>
                </c:pt>
                <c:pt idx="2539">
                  <c:v>2539</c:v>
                </c:pt>
                <c:pt idx="2540">
                  <c:v>2540</c:v>
                </c:pt>
                <c:pt idx="2541">
                  <c:v>2541</c:v>
                </c:pt>
                <c:pt idx="2542">
                  <c:v>2542</c:v>
                </c:pt>
                <c:pt idx="2543">
                  <c:v>2543</c:v>
                </c:pt>
                <c:pt idx="2544">
                  <c:v>2544</c:v>
                </c:pt>
                <c:pt idx="2545">
                  <c:v>2545</c:v>
                </c:pt>
                <c:pt idx="2546">
                  <c:v>2546</c:v>
                </c:pt>
                <c:pt idx="2547">
                  <c:v>2547</c:v>
                </c:pt>
                <c:pt idx="2548">
                  <c:v>2548</c:v>
                </c:pt>
                <c:pt idx="2549">
                  <c:v>2549</c:v>
                </c:pt>
                <c:pt idx="2550">
                  <c:v>2550</c:v>
                </c:pt>
                <c:pt idx="2551">
                  <c:v>2551</c:v>
                </c:pt>
                <c:pt idx="2552">
                  <c:v>2552</c:v>
                </c:pt>
                <c:pt idx="2553">
                  <c:v>2553</c:v>
                </c:pt>
                <c:pt idx="2554">
                  <c:v>2554</c:v>
                </c:pt>
                <c:pt idx="2555">
                  <c:v>2555</c:v>
                </c:pt>
                <c:pt idx="2556">
                  <c:v>2556</c:v>
                </c:pt>
                <c:pt idx="2557">
                  <c:v>2557</c:v>
                </c:pt>
                <c:pt idx="2558">
                  <c:v>2558</c:v>
                </c:pt>
                <c:pt idx="2559">
                  <c:v>2559</c:v>
                </c:pt>
                <c:pt idx="2560">
                  <c:v>2560</c:v>
                </c:pt>
                <c:pt idx="2561">
                  <c:v>2561</c:v>
                </c:pt>
                <c:pt idx="2562">
                  <c:v>2562</c:v>
                </c:pt>
                <c:pt idx="2563">
                  <c:v>2563</c:v>
                </c:pt>
                <c:pt idx="2564">
                  <c:v>2564</c:v>
                </c:pt>
                <c:pt idx="2565">
                  <c:v>2565</c:v>
                </c:pt>
                <c:pt idx="2566">
                  <c:v>2566</c:v>
                </c:pt>
                <c:pt idx="2567">
                  <c:v>2567</c:v>
                </c:pt>
                <c:pt idx="2568">
                  <c:v>2568</c:v>
                </c:pt>
                <c:pt idx="2569">
                  <c:v>2569</c:v>
                </c:pt>
                <c:pt idx="2570">
                  <c:v>2570</c:v>
                </c:pt>
                <c:pt idx="2571">
                  <c:v>2571</c:v>
                </c:pt>
                <c:pt idx="2572">
                  <c:v>2572</c:v>
                </c:pt>
                <c:pt idx="2573">
                  <c:v>2573</c:v>
                </c:pt>
                <c:pt idx="2574">
                  <c:v>2574</c:v>
                </c:pt>
                <c:pt idx="2575">
                  <c:v>2575</c:v>
                </c:pt>
                <c:pt idx="2576">
                  <c:v>2576</c:v>
                </c:pt>
                <c:pt idx="2577">
                  <c:v>2577</c:v>
                </c:pt>
                <c:pt idx="2578">
                  <c:v>2578</c:v>
                </c:pt>
                <c:pt idx="2579">
                  <c:v>2579</c:v>
                </c:pt>
                <c:pt idx="2580">
                  <c:v>2580</c:v>
                </c:pt>
                <c:pt idx="2581">
                  <c:v>2581</c:v>
                </c:pt>
                <c:pt idx="2582">
                  <c:v>2582</c:v>
                </c:pt>
                <c:pt idx="2583">
                  <c:v>2583</c:v>
                </c:pt>
                <c:pt idx="2584">
                  <c:v>2584</c:v>
                </c:pt>
                <c:pt idx="2585">
                  <c:v>2585</c:v>
                </c:pt>
                <c:pt idx="2586">
                  <c:v>2586</c:v>
                </c:pt>
                <c:pt idx="2587">
                  <c:v>2587</c:v>
                </c:pt>
                <c:pt idx="2588">
                  <c:v>2588</c:v>
                </c:pt>
                <c:pt idx="2589">
                  <c:v>2589</c:v>
                </c:pt>
                <c:pt idx="2590">
                  <c:v>2590</c:v>
                </c:pt>
                <c:pt idx="2591">
                  <c:v>2591</c:v>
                </c:pt>
                <c:pt idx="2592">
                  <c:v>2592</c:v>
                </c:pt>
                <c:pt idx="2593">
                  <c:v>2593</c:v>
                </c:pt>
                <c:pt idx="2594">
                  <c:v>2594</c:v>
                </c:pt>
                <c:pt idx="2595">
                  <c:v>2595</c:v>
                </c:pt>
                <c:pt idx="2596">
                  <c:v>2596</c:v>
                </c:pt>
                <c:pt idx="2597">
                  <c:v>2597</c:v>
                </c:pt>
                <c:pt idx="2598">
                  <c:v>2598</c:v>
                </c:pt>
                <c:pt idx="2599">
                  <c:v>2599</c:v>
                </c:pt>
                <c:pt idx="2600">
                  <c:v>2600</c:v>
                </c:pt>
                <c:pt idx="2601">
                  <c:v>2601</c:v>
                </c:pt>
                <c:pt idx="2602">
                  <c:v>2602</c:v>
                </c:pt>
                <c:pt idx="2603">
                  <c:v>2603</c:v>
                </c:pt>
                <c:pt idx="2604">
                  <c:v>2604</c:v>
                </c:pt>
                <c:pt idx="2605">
                  <c:v>2605</c:v>
                </c:pt>
                <c:pt idx="2606">
                  <c:v>2606</c:v>
                </c:pt>
                <c:pt idx="2607">
                  <c:v>2607</c:v>
                </c:pt>
                <c:pt idx="2608">
                  <c:v>2608</c:v>
                </c:pt>
                <c:pt idx="2609">
                  <c:v>2609</c:v>
                </c:pt>
                <c:pt idx="2610">
                  <c:v>2610</c:v>
                </c:pt>
                <c:pt idx="2611">
                  <c:v>2611</c:v>
                </c:pt>
                <c:pt idx="2612">
                  <c:v>2612</c:v>
                </c:pt>
                <c:pt idx="2613">
                  <c:v>2613</c:v>
                </c:pt>
                <c:pt idx="2614">
                  <c:v>2614</c:v>
                </c:pt>
                <c:pt idx="2615">
                  <c:v>2615</c:v>
                </c:pt>
                <c:pt idx="2616">
                  <c:v>2616</c:v>
                </c:pt>
                <c:pt idx="2617">
                  <c:v>2617</c:v>
                </c:pt>
                <c:pt idx="2618">
                  <c:v>2618</c:v>
                </c:pt>
                <c:pt idx="2619">
                  <c:v>2619</c:v>
                </c:pt>
                <c:pt idx="2620">
                  <c:v>2620</c:v>
                </c:pt>
                <c:pt idx="2621">
                  <c:v>2621</c:v>
                </c:pt>
                <c:pt idx="2622">
                  <c:v>2622</c:v>
                </c:pt>
                <c:pt idx="2623">
                  <c:v>2623</c:v>
                </c:pt>
                <c:pt idx="2624">
                  <c:v>2624</c:v>
                </c:pt>
                <c:pt idx="2625">
                  <c:v>2625</c:v>
                </c:pt>
                <c:pt idx="2626">
                  <c:v>2626</c:v>
                </c:pt>
                <c:pt idx="2627">
                  <c:v>2627</c:v>
                </c:pt>
                <c:pt idx="2628">
                  <c:v>2628</c:v>
                </c:pt>
                <c:pt idx="2629">
                  <c:v>2629</c:v>
                </c:pt>
                <c:pt idx="2630">
                  <c:v>2630</c:v>
                </c:pt>
                <c:pt idx="2631">
                  <c:v>2631</c:v>
                </c:pt>
                <c:pt idx="2632">
                  <c:v>2632</c:v>
                </c:pt>
                <c:pt idx="2633">
                  <c:v>2633</c:v>
                </c:pt>
                <c:pt idx="2634">
                  <c:v>2634</c:v>
                </c:pt>
                <c:pt idx="2635">
                  <c:v>2635</c:v>
                </c:pt>
                <c:pt idx="2636">
                  <c:v>2636</c:v>
                </c:pt>
                <c:pt idx="2637">
                  <c:v>2637</c:v>
                </c:pt>
                <c:pt idx="2638">
                  <c:v>2638</c:v>
                </c:pt>
                <c:pt idx="2639">
                  <c:v>2639</c:v>
                </c:pt>
                <c:pt idx="2640">
                  <c:v>2640</c:v>
                </c:pt>
                <c:pt idx="2641">
                  <c:v>2641</c:v>
                </c:pt>
                <c:pt idx="2642">
                  <c:v>2642</c:v>
                </c:pt>
                <c:pt idx="2643">
                  <c:v>2643</c:v>
                </c:pt>
                <c:pt idx="2644">
                  <c:v>2644</c:v>
                </c:pt>
                <c:pt idx="2645">
                  <c:v>2645</c:v>
                </c:pt>
                <c:pt idx="2646">
                  <c:v>2646</c:v>
                </c:pt>
                <c:pt idx="2647">
                  <c:v>2647</c:v>
                </c:pt>
                <c:pt idx="2648">
                  <c:v>2648</c:v>
                </c:pt>
                <c:pt idx="2649">
                  <c:v>2649</c:v>
                </c:pt>
                <c:pt idx="2650">
                  <c:v>2650</c:v>
                </c:pt>
                <c:pt idx="2651">
                  <c:v>2651</c:v>
                </c:pt>
                <c:pt idx="2652">
                  <c:v>2652</c:v>
                </c:pt>
                <c:pt idx="2653">
                  <c:v>2653</c:v>
                </c:pt>
                <c:pt idx="2654">
                  <c:v>2654</c:v>
                </c:pt>
                <c:pt idx="2655">
                  <c:v>2655</c:v>
                </c:pt>
                <c:pt idx="2656">
                  <c:v>2656</c:v>
                </c:pt>
                <c:pt idx="2657">
                  <c:v>2657</c:v>
                </c:pt>
                <c:pt idx="2658">
                  <c:v>2658</c:v>
                </c:pt>
                <c:pt idx="2659">
                  <c:v>2659</c:v>
                </c:pt>
                <c:pt idx="2660">
                  <c:v>2660</c:v>
                </c:pt>
                <c:pt idx="2661">
                  <c:v>2661</c:v>
                </c:pt>
                <c:pt idx="2662">
                  <c:v>2662</c:v>
                </c:pt>
                <c:pt idx="2663">
                  <c:v>2663</c:v>
                </c:pt>
                <c:pt idx="2664">
                  <c:v>2664</c:v>
                </c:pt>
                <c:pt idx="2665">
                  <c:v>2665</c:v>
                </c:pt>
                <c:pt idx="2666">
                  <c:v>2666</c:v>
                </c:pt>
                <c:pt idx="2667">
                  <c:v>2667</c:v>
                </c:pt>
                <c:pt idx="2668">
                  <c:v>2668</c:v>
                </c:pt>
                <c:pt idx="2669">
                  <c:v>2669</c:v>
                </c:pt>
                <c:pt idx="2670">
                  <c:v>2670</c:v>
                </c:pt>
                <c:pt idx="2671">
                  <c:v>2671</c:v>
                </c:pt>
                <c:pt idx="2672">
                  <c:v>2672</c:v>
                </c:pt>
                <c:pt idx="2673">
                  <c:v>2673</c:v>
                </c:pt>
                <c:pt idx="2674">
                  <c:v>2674</c:v>
                </c:pt>
                <c:pt idx="2675">
                  <c:v>2675</c:v>
                </c:pt>
                <c:pt idx="2676">
                  <c:v>2676</c:v>
                </c:pt>
                <c:pt idx="2677">
                  <c:v>2677</c:v>
                </c:pt>
                <c:pt idx="2678">
                  <c:v>2678</c:v>
                </c:pt>
                <c:pt idx="2679">
                  <c:v>2679</c:v>
                </c:pt>
                <c:pt idx="2680">
                  <c:v>2680</c:v>
                </c:pt>
                <c:pt idx="2681">
                  <c:v>2681</c:v>
                </c:pt>
                <c:pt idx="2682">
                  <c:v>2682</c:v>
                </c:pt>
                <c:pt idx="2683">
                  <c:v>2683</c:v>
                </c:pt>
                <c:pt idx="2684">
                  <c:v>2684</c:v>
                </c:pt>
                <c:pt idx="2685">
                  <c:v>2685</c:v>
                </c:pt>
                <c:pt idx="2686">
                  <c:v>2686</c:v>
                </c:pt>
                <c:pt idx="2687">
                  <c:v>2687</c:v>
                </c:pt>
                <c:pt idx="2688">
                  <c:v>2688</c:v>
                </c:pt>
                <c:pt idx="2689">
                  <c:v>2689</c:v>
                </c:pt>
                <c:pt idx="2690">
                  <c:v>2690</c:v>
                </c:pt>
                <c:pt idx="2691">
                  <c:v>2691</c:v>
                </c:pt>
                <c:pt idx="2692">
                  <c:v>2692</c:v>
                </c:pt>
                <c:pt idx="2693">
                  <c:v>2693</c:v>
                </c:pt>
                <c:pt idx="2694">
                  <c:v>2694</c:v>
                </c:pt>
                <c:pt idx="2695">
                  <c:v>2695</c:v>
                </c:pt>
                <c:pt idx="2696">
                  <c:v>2696</c:v>
                </c:pt>
                <c:pt idx="2697">
                  <c:v>2697</c:v>
                </c:pt>
                <c:pt idx="2698">
                  <c:v>2698</c:v>
                </c:pt>
                <c:pt idx="2699">
                  <c:v>2699</c:v>
                </c:pt>
                <c:pt idx="2700">
                  <c:v>2700</c:v>
                </c:pt>
                <c:pt idx="2701">
                  <c:v>2701</c:v>
                </c:pt>
                <c:pt idx="2702">
                  <c:v>2702</c:v>
                </c:pt>
                <c:pt idx="2703">
                  <c:v>2703</c:v>
                </c:pt>
                <c:pt idx="2704">
                  <c:v>2704</c:v>
                </c:pt>
                <c:pt idx="2705">
                  <c:v>2705</c:v>
                </c:pt>
                <c:pt idx="2706">
                  <c:v>2706</c:v>
                </c:pt>
                <c:pt idx="2707">
                  <c:v>2707</c:v>
                </c:pt>
                <c:pt idx="2708">
                  <c:v>2708</c:v>
                </c:pt>
                <c:pt idx="2709">
                  <c:v>2709</c:v>
                </c:pt>
                <c:pt idx="2710">
                  <c:v>2710</c:v>
                </c:pt>
                <c:pt idx="2711">
                  <c:v>2711</c:v>
                </c:pt>
                <c:pt idx="2712">
                  <c:v>2712</c:v>
                </c:pt>
                <c:pt idx="2713">
                  <c:v>2713</c:v>
                </c:pt>
                <c:pt idx="2714">
                  <c:v>2714</c:v>
                </c:pt>
                <c:pt idx="2715">
                  <c:v>2715</c:v>
                </c:pt>
                <c:pt idx="2716">
                  <c:v>2716</c:v>
                </c:pt>
                <c:pt idx="2717">
                  <c:v>2717</c:v>
                </c:pt>
                <c:pt idx="2718">
                  <c:v>2718</c:v>
                </c:pt>
                <c:pt idx="2719">
                  <c:v>2719</c:v>
                </c:pt>
                <c:pt idx="2720">
                  <c:v>2720</c:v>
                </c:pt>
                <c:pt idx="2721">
                  <c:v>2721</c:v>
                </c:pt>
                <c:pt idx="2722">
                  <c:v>2722</c:v>
                </c:pt>
                <c:pt idx="2723">
                  <c:v>2723</c:v>
                </c:pt>
                <c:pt idx="2724">
                  <c:v>2724</c:v>
                </c:pt>
                <c:pt idx="2725">
                  <c:v>2725</c:v>
                </c:pt>
                <c:pt idx="2726">
                  <c:v>2726</c:v>
                </c:pt>
                <c:pt idx="2727">
                  <c:v>2727</c:v>
                </c:pt>
                <c:pt idx="2728">
                  <c:v>2728</c:v>
                </c:pt>
                <c:pt idx="2729">
                  <c:v>2729</c:v>
                </c:pt>
                <c:pt idx="2730">
                  <c:v>2730</c:v>
                </c:pt>
                <c:pt idx="2731">
                  <c:v>2731</c:v>
                </c:pt>
                <c:pt idx="2732">
                  <c:v>2732</c:v>
                </c:pt>
                <c:pt idx="2733">
                  <c:v>2733</c:v>
                </c:pt>
                <c:pt idx="2734">
                  <c:v>2734</c:v>
                </c:pt>
                <c:pt idx="2735">
                  <c:v>2735</c:v>
                </c:pt>
                <c:pt idx="2736">
                  <c:v>2736</c:v>
                </c:pt>
                <c:pt idx="2737">
                  <c:v>2737</c:v>
                </c:pt>
                <c:pt idx="2738">
                  <c:v>2738</c:v>
                </c:pt>
                <c:pt idx="2739">
                  <c:v>2739</c:v>
                </c:pt>
                <c:pt idx="2740">
                  <c:v>2740</c:v>
                </c:pt>
                <c:pt idx="2741">
                  <c:v>2741</c:v>
                </c:pt>
                <c:pt idx="2742">
                  <c:v>2742</c:v>
                </c:pt>
                <c:pt idx="2743">
                  <c:v>2743</c:v>
                </c:pt>
                <c:pt idx="2744">
                  <c:v>2744</c:v>
                </c:pt>
                <c:pt idx="2745">
                  <c:v>2745</c:v>
                </c:pt>
                <c:pt idx="2746">
                  <c:v>2746</c:v>
                </c:pt>
                <c:pt idx="2747">
                  <c:v>2747</c:v>
                </c:pt>
                <c:pt idx="2748">
                  <c:v>2748</c:v>
                </c:pt>
                <c:pt idx="2749">
                  <c:v>2749</c:v>
                </c:pt>
                <c:pt idx="2750">
                  <c:v>2750</c:v>
                </c:pt>
                <c:pt idx="2751">
                  <c:v>2751</c:v>
                </c:pt>
                <c:pt idx="2752">
                  <c:v>2752</c:v>
                </c:pt>
                <c:pt idx="2753">
                  <c:v>2753</c:v>
                </c:pt>
                <c:pt idx="2754">
                  <c:v>2754</c:v>
                </c:pt>
                <c:pt idx="2755">
                  <c:v>2755</c:v>
                </c:pt>
                <c:pt idx="2756">
                  <c:v>2756</c:v>
                </c:pt>
                <c:pt idx="2757">
                  <c:v>2757</c:v>
                </c:pt>
                <c:pt idx="2758">
                  <c:v>2758</c:v>
                </c:pt>
                <c:pt idx="2759">
                  <c:v>2759</c:v>
                </c:pt>
                <c:pt idx="2760">
                  <c:v>2760</c:v>
                </c:pt>
                <c:pt idx="2761">
                  <c:v>2761</c:v>
                </c:pt>
                <c:pt idx="2762">
                  <c:v>2762</c:v>
                </c:pt>
                <c:pt idx="2763">
                  <c:v>2763</c:v>
                </c:pt>
                <c:pt idx="2764">
                  <c:v>2764</c:v>
                </c:pt>
                <c:pt idx="2765">
                  <c:v>2765</c:v>
                </c:pt>
                <c:pt idx="2766">
                  <c:v>2766</c:v>
                </c:pt>
                <c:pt idx="2767">
                  <c:v>2767</c:v>
                </c:pt>
                <c:pt idx="2768">
                  <c:v>2768</c:v>
                </c:pt>
                <c:pt idx="2769">
                  <c:v>2769</c:v>
                </c:pt>
                <c:pt idx="2770">
                  <c:v>2770</c:v>
                </c:pt>
                <c:pt idx="2771">
                  <c:v>2771</c:v>
                </c:pt>
                <c:pt idx="2772">
                  <c:v>2772</c:v>
                </c:pt>
                <c:pt idx="2773">
                  <c:v>2773</c:v>
                </c:pt>
                <c:pt idx="2774">
                  <c:v>2774</c:v>
                </c:pt>
                <c:pt idx="2775">
                  <c:v>2775</c:v>
                </c:pt>
                <c:pt idx="2776">
                  <c:v>2776</c:v>
                </c:pt>
                <c:pt idx="2777">
                  <c:v>2777</c:v>
                </c:pt>
                <c:pt idx="2778">
                  <c:v>2778</c:v>
                </c:pt>
                <c:pt idx="2779">
                  <c:v>2779</c:v>
                </c:pt>
                <c:pt idx="2780">
                  <c:v>2780</c:v>
                </c:pt>
                <c:pt idx="2781">
                  <c:v>2781</c:v>
                </c:pt>
                <c:pt idx="2782">
                  <c:v>2782</c:v>
                </c:pt>
                <c:pt idx="2783">
                  <c:v>2783</c:v>
                </c:pt>
                <c:pt idx="2784">
                  <c:v>2784</c:v>
                </c:pt>
                <c:pt idx="2785">
                  <c:v>2785</c:v>
                </c:pt>
                <c:pt idx="2786">
                  <c:v>2786</c:v>
                </c:pt>
                <c:pt idx="2787">
                  <c:v>2787</c:v>
                </c:pt>
                <c:pt idx="2788">
                  <c:v>2788</c:v>
                </c:pt>
                <c:pt idx="2789">
                  <c:v>2789</c:v>
                </c:pt>
                <c:pt idx="2790">
                  <c:v>2790</c:v>
                </c:pt>
                <c:pt idx="2791">
                  <c:v>2791</c:v>
                </c:pt>
                <c:pt idx="2792">
                  <c:v>2792</c:v>
                </c:pt>
                <c:pt idx="2793">
                  <c:v>2793</c:v>
                </c:pt>
                <c:pt idx="2794">
                  <c:v>2794</c:v>
                </c:pt>
                <c:pt idx="2795">
                  <c:v>2795</c:v>
                </c:pt>
                <c:pt idx="2796">
                  <c:v>2796</c:v>
                </c:pt>
                <c:pt idx="2797">
                  <c:v>2797</c:v>
                </c:pt>
                <c:pt idx="2798">
                  <c:v>2798</c:v>
                </c:pt>
                <c:pt idx="2799">
                  <c:v>2799</c:v>
                </c:pt>
                <c:pt idx="2800">
                  <c:v>2800</c:v>
                </c:pt>
                <c:pt idx="2801">
                  <c:v>2801</c:v>
                </c:pt>
                <c:pt idx="2802">
                  <c:v>2802</c:v>
                </c:pt>
                <c:pt idx="2803">
                  <c:v>2803</c:v>
                </c:pt>
                <c:pt idx="2804">
                  <c:v>2804</c:v>
                </c:pt>
                <c:pt idx="2805">
                  <c:v>2805</c:v>
                </c:pt>
                <c:pt idx="2806">
                  <c:v>2806</c:v>
                </c:pt>
                <c:pt idx="2807">
                  <c:v>2807</c:v>
                </c:pt>
                <c:pt idx="2808">
                  <c:v>2808</c:v>
                </c:pt>
                <c:pt idx="2809">
                  <c:v>2809</c:v>
                </c:pt>
                <c:pt idx="2810">
                  <c:v>2810</c:v>
                </c:pt>
                <c:pt idx="2811">
                  <c:v>2811</c:v>
                </c:pt>
                <c:pt idx="2812">
                  <c:v>2812</c:v>
                </c:pt>
                <c:pt idx="2813">
                  <c:v>2813</c:v>
                </c:pt>
                <c:pt idx="2814">
                  <c:v>2814</c:v>
                </c:pt>
                <c:pt idx="2815">
                  <c:v>2815</c:v>
                </c:pt>
                <c:pt idx="2816">
                  <c:v>2816</c:v>
                </c:pt>
                <c:pt idx="2817">
                  <c:v>2817</c:v>
                </c:pt>
                <c:pt idx="2818">
                  <c:v>2818</c:v>
                </c:pt>
                <c:pt idx="2819">
                  <c:v>2819</c:v>
                </c:pt>
                <c:pt idx="2820">
                  <c:v>2820</c:v>
                </c:pt>
                <c:pt idx="2821">
                  <c:v>2821</c:v>
                </c:pt>
                <c:pt idx="2822">
                  <c:v>2822</c:v>
                </c:pt>
                <c:pt idx="2823">
                  <c:v>2823</c:v>
                </c:pt>
                <c:pt idx="2824">
                  <c:v>2824</c:v>
                </c:pt>
                <c:pt idx="2825">
                  <c:v>2825</c:v>
                </c:pt>
                <c:pt idx="2826">
                  <c:v>2826</c:v>
                </c:pt>
                <c:pt idx="2827">
                  <c:v>2827</c:v>
                </c:pt>
                <c:pt idx="2828">
                  <c:v>2828</c:v>
                </c:pt>
                <c:pt idx="2829">
                  <c:v>2829</c:v>
                </c:pt>
                <c:pt idx="2830">
                  <c:v>2830</c:v>
                </c:pt>
                <c:pt idx="2831">
                  <c:v>2831</c:v>
                </c:pt>
                <c:pt idx="2832">
                  <c:v>2832</c:v>
                </c:pt>
                <c:pt idx="2833">
                  <c:v>2833</c:v>
                </c:pt>
                <c:pt idx="2834">
                  <c:v>2834</c:v>
                </c:pt>
                <c:pt idx="2835">
                  <c:v>2835</c:v>
                </c:pt>
                <c:pt idx="2836">
                  <c:v>2836</c:v>
                </c:pt>
                <c:pt idx="2837">
                  <c:v>2837</c:v>
                </c:pt>
                <c:pt idx="2838">
                  <c:v>2838</c:v>
                </c:pt>
                <c:pt idx="2839">
                  <c:v>2839</c:v>
                </c:pt>
                <c:pt idx="2840">
                  <c:v>2840</c:v>
                </c:pt>
                <c:pt idx="2841">
                  <c:v>2841</c:v>
                </c:pt>
                <c:pt idx="2842">
                  <c:v>2842</c:v>
                </c:pt>
                <c:pt idx="2843">
                  <c:v>2843</c:v>
                </c:pt>
                <c:pt idx="2844">
                  <c:v>2844</c:v>
                </c:pt>
                <c:pt idx="2845">
                  <c:v>2845</c:v>
                </c:pt>
                <c:pt idx="2846">
                  <c:v>2846</c:v>
                </c:pt>
                <c:pt idx="2847">
                  <c:v>2847</c:v>
                </c:pt>
                <c:pt idx="2848">
                  <c:v>2848</c:v>
                </c:pt>
                <c:pt idx="2849">
                  <c:v>2849</c:v>
                </c:pt>
                <c:pt idx="2850">
                  <c:v>2850</c:v>
                </c:pt>
                <c:pt idx="2851">
                  <c:v>2851</c:v>
                </c:pt>
                <c:pt idx="2852">
                  <c:v>2852</c:v>
                </c:pt>
                <c:pt idx="2853">
                  <c:v>2853</c:v>
                </c:pt>
                <c:pt idx="2854">
                  <c:v>2854</c:v>
                </c:pt>
                <c:pt idx="2855">
                  <c:v>2855</c:v>
                </c:pt>
                <c:pt idx="2856">
                  <c:v>2856</c:v>
                </c:pt>
                <c:pt idx="2857">
                  <c:v>2857</c:v>
                </c:pt>
                <c:pt idx="2858">
                  <c:v>2858</c:v>
                </c:pt>
                <c:pt idx="2859">
                  <c:v>2859</c:v>
                </c:pt>
                <c:pt idx="2860">
                  <c:v>2860</c:v>
                </c:pt>
                <c:pt idx="2861">
                  <c:v>2861</c:v>
                </c:pt>
                <c:pt idx="2862">
                  <c:v>2862</c:v>
                </c:pt>
                <c:pt idx="2863">
                  <c:v>2863</c:v>
                </c:pt>
                <c:pt idx="2864">
                  <c:v>2864</c:v>
                </c:pt>
                <c:pt idx="2865">
                  <c:v>2865</c:v>
                </c:pt>
                <c:pt idx="2866">
                  <c:v>2866</c:v>
                </c:pt>
                <c:pt idx="2867">
                  <c:v>2867</c:v>
                </c:pt>
                <c:pt idx="2868">
                  <c:v>2868</c:v>
                </c:pt>
                <c:pt idx="2869">
                  <c:v>2869</c:v>
                </c:pt>
                <c:pt idx="2870">
                  <c:v>2870</c:v>
                </c:pt>
                <c:pt idx="2871">
                  <c:v>2871</c:v>
                </c:pt>
                <c:pt idx="2872">
                  <c:v>2872</c:v>
                </c:pt>
                <c:pt idx="2873">
                  <c:v>2873</c:v>
                </c:pt>
                <c:pt idx="2874">
                  <c:v>2874</c:v>
                </c:pt>
                <c:pt idx="2875">
                  <c:v>2875</c:v>
                </c:pt>
                <c:pt idx="2876">
                  <c:v>2876</c:v>
                </c:pt>
                <c:pt idx="2877">
                  <c:v>2877</c:v>
                </c:pt>
                <c:pt idx="2878">
                  <c:v>2878</c:v>
                </c:pt>
                <c:pt idx="2879">
                  <c:v>2879</c:v>
                </c:pt>
                <c:pt idx="2880">
                  <c:v>2880</c:v>
                </c:pt>
                <c:pt idx="2881">
                  <c:v>2881</c:v>
                </c:pt>
                <c:pt idx="2882">
                  <c:v>2882</c:v>
                </c:pt>
                <c:pt idx="2883">
                  <c:v>2883</c:v>
                </c:pt>
                <c:pt idx="2884">
                  <c:v>2884</c:v>
                </c:pt>
                <c:pt idx="2885">
                  <c:v>2885</c:v>
                </c:pt>
                <c:pt idx="2886">
                  <c:v>2886</c:v>
                </c:pt>
                <c:pt idx="2887">
                  <c:v>2887</c:v>
                </c:pt>
                <c:pt idx="2888">
                  <c:v>2888</c:v>
                </c:pt>
                <c:pt idx="2889">
                  <c:v>2889</c:v>
                </c:pt>
                <c:pt idx="2890">
                  <c:v>2890</c:v>
                </c:pt>
                <c:pt idx="2891">
                  <c:v>2891</c:v>
                </c:pt>
                <c:pt idx="2892">
                  <c:v>2892</c:v>
                </c:pt>
                <c:pt idx="2893">
                  <c:v>2893</c:v>
                </c:pt>
                <c:pt idx="2894">
                  <c:v>2894</c:v>
                </c:pt>
                <c:pt idx="2895">
                  <c:v>2895</c:v>
                </c:pt>
                <c:pt idx="2896">
                  <c:v>2896</c:v>
                </c:pt>
                <c:pt idx="2897">
                  <c:v>2897</c:v>
                </c:pt>
                <c:pt idx="2898">
                  <c:v>2898</c:v>
                </c:pt>
                <c:pt idx="2899">
                  <c:v>2899</c:v>
                </c:pt>
                <c:pt idx="2900">
                  <c:v>2900</c:v>
                </c:pt>
                <c:pt idx="2901">
                  <c:v>2901</c:v>
                </c:pt>
                <c:pt idx="2902">
                  <c:v>2902</c:v>
                </c:pt>
                <c:pt idx="2903">
                  <c:v>2903</c:v>
                </c:pt>
                <c:pt idx="2904">
                  <c:v>2904</c:v>
                </c:pt>
                <c:pt idx="2905">
                  <c:v>2905</c:v>
                </c:pt>
                <c:pt idx="2906">
                  <c:v>2906</c:v>
                </c:pt>
                <c:pt idx="2907">
                  <c:v>2907</c:v>
                </c:pt>
                <c:pt idx="2908">
                  <c:v>2908</c:v>
                </c:pt>
                <c:pt idx="2909">
                  <c:v>2909</c:v>
                </c:pt>
                <c:pt idx="2910">
                  <c:v>2910</c:v>
                </c:pt>
                <c:pt idx="2911">
                  <c:v>2911</c:v>
                </c:pt>
                <c:pt idx="2912">
                  <c:v>2912</c:v>
                </c:pt>
                <c:pt idx="2913">
                  <c:v>2913</c:v>
                </c:pt>
                <c:pt idx="2914">
                  <c:v>2914</c:v>
                </c:pt>
                <c:pt idx="2915">
                  <c:v>2915</c:v>
                </c:pt>
                <c:pt idx="2916">
                  <c:v>2916</c:v>
                </c:pt>
                <c:pt idx="2917">
                  <c:v>2917</c:v>
                </c:pt>
                <c:pt idx="2918">
                  <c:v>2918</c:v>
                </c:pt>
                <c:pt idx="2919">
                  <c:v>2919</c:v>
                </c:pt>
                <c:pt idx="2920">
                  <c:v>2920</c:v>
                </c:pt>
                <c:pt idx="2921">
                  <c:v>2921</c:v>
                </c:pt>
                <c:pt idx="2922">
                  <c:v>2922</c:v>
                </c:pt>
                <c:pt idx="2923">
                  <c:v>2923</c:v>
                </c:pt>
                <c:pt idx="2924">
                  <c:v>2924</c:v>
                </c:pt>
                <c:pt idx="2925">
                  <c:v>2925</c:v>
                </c:pt>
                <c:pt idx="2926">
                  <c:v>2926</c:v>
                </c:pt>
                <c:pt idx="2927">
                  <c:v>2927</c:v>
                </c:pt>
                <c:pt idx="2928">
                  <c:v>2928</c:v>
                </c:pt>
                <c:pt idx="2929">
                  <c:v>2929</c:v>
                </c:pt>
                <c:pt idx="2930">
                  <c:v>2930</c:v>
                </c:pt>
                <c:pt idx="2931">
                  <c:v>2931</c:v>
                </c:pt>
                <c:pt idx="2932">
                  <c:v>2932</c:v>
                </c:pt>
                <c:pt idx="2933">
                  <c:v>2933</c:v>
                </c:pt>
                <c:pt idx="2934">
                  <c:v>2934</c:v>
                </c:pt>
                <c:pt idx="2935">
                  <c:v>2935</c:v>
                </c:pt>
                <c:pt idx="2936">
                  <c:v>2936</c:v>
                </c:pt>
                <c:pt idx="2937">
                  <c:v>2937</c:v>
                </c:pt>
                <c:pt idx="2938">
                  <c:v>2938</c:v>
                </c:pt>
                <c:pt idx="2939">
                  <c:v>2939</c:v>
                </c:pt>
                <c:pt idx="2940">
                  <c:v>2940</c:v>
                </c:pt>
                <c:pt idx="2941">
                  <c:v>2941</c:v>
                </c:pt>
                <c:pt idx="2942">
                  <c:v>2942</c:v>
                </c:pt>
                <c:pt idx="2943">
                  <c:v>2943</c:v>
                </c:pt>
                <c:pt idx="2944">
                  <c:v>2944</c:v>
                </c:pt>
                <c:pt idx="2945">
                  <c:v>2945</c:v>
                </c:pt>
                <c:pt idx="2946">
                  <c:v>2946</c:v>
                </c:pt>
                <c:pt idx="2947">
                  <c:v>2947</c:v>
                </c:pt>
                <c:pt idx="2948">
                  <c:v>2948</c:v>
                </c:pt>
                <c:pt idx="2949">
                  <c:v>2949</c:v>
                </c:pt>
                <c:pt idx="2950">
                  <c:v>2950</c:v>
                </c:pt>
                <c:pt idx="2951">
                  <c:v>2951</c:v>
                </c:pt>
                <c:pt idx="2952">
                  <c:v>2952</c:v>
                </c:pt>
                <c:pt idx="2953">
                  <c:v>2953</c:v>
                </c:pt>
                <c:pt idx="2954">
                  <c:v>2954</c:v>
                </c:pt>
                <c:pt idx="2955">
                  <c:v>2955</c:v>
                </c:pt>
                <c:pt idx="2956">
                  <c:v>2956</c:v>
                </c:pt>
                <c:pt idx="2957">
                  <c:v>2957</c:v>
                </c:pt>
                <c:pt idx="2958">
                  <c:v>2958</c:v>
                </c:pt>
                <c:pt idx="2959">
                  <c:v>2959</c:v>
                </c:pt>
                <c:pt idx="2960">
                  <c:v>2960</c:v>
                </c:pt>
                <c:pt idx="2961">
                  <c:v>2961</c:v>
                </c:pt>
                <c:pt idx="2962">
                  <c:v>2962</c:v>
                </c:pt>
                <c:pt idx="2963">
                  <c:v>2963</c:v>
                </c:pt>
                <c:pt idx="2964">
                  <c:v>2964</c:v>
                </c:pt>
                <c:pt idx="2965">
                  <c:v>2965</c:v>
                </c:pt>
                <c:pt idx="2966">
                  <c:v>2966</c:v>
                </c:pt>
                <c:pt idx="2967">
                  <c:v>2967</c:v>
                </c:pt>
                <c:pt idx="2968">
                  <c:v>2968</c:v>
                </c:pt>
                <c:pt idx="2969">
                  <c:v>2969</c:v>
                </c:pt>
                <c:pt idx="2970">
                  <c:v>2970</c:v>
                </c:pt>
                <c:pt idx="2971">
                  <c:v>2971</c:v>
                </c:pt>
                <c:pt idx="2972">
                  <c:v>2972</c:v>
                </c:pt>
                <c:pt idx="2973">
                  <c:v>2973</c:v>
                </c:pt>
                <c:pt idx="2974">
                  <c:v>2974</c:v>
                </c:pt>
                <c:pt idx="2975">
                  <c:v>2975</c:v>
                </c:pt>
                <c:pt idx="2976">
                  <c:v>2976</c:v>
                </c:pt>
                <c:pt idx="2977">
                  <c:v>2977</c:v>
                </c:pt>
                <c:pt idx="2978">
                  <c:v>2978</c:v>
                </c:pt>
                <c:pt idx="2979">
                  <c:v>2979</c:v>
                </c:pt>
                <c:pt idx="2980">
                  <c:v>2980</c:v>
                </c:pt>
                <c:pt idx="2981">
                  <c:v>2981</c:v>
                </c:pt>
                <c:pt idx="2982">
                  <c:v>2982</c:v>
                </c:pt>
                <c:pt idx="2983">
                  <c:v>2983</c:v>
                </c:pt>
                <c:pt idx="2984">
                  <c:v>2984</c:v>
                </c:pt>
                <c:pt idx="2985">
                  <c:v>2985</c:v>
                </c:pt>
                <c:pt idx="2986">
                  <c:v>2986</c:v>
                </c:pt>
                <c:pt idx="2987">
                  <c:v>2987</c:v>
                </c:pt>
                <c:pt idx="2988">
                  <c:v>2988</c:v>
                </c:pt>
                <c:pt idx="2989">
                  <c:v>2989</c:v>
                </c:pt>
                <c:pt idx="2990">
                  <c:v>2990</c:v>
                </c:pt>
                <c:pt idx="2991">
                  <c:v>2991</c:v>
                </c:pt>
                <c:pt idx="2992">
                  <c:v>2992</c:v>
                </c:pt>
                <c:pt idx="2993">
                  <c:v>2993</c:v>
                </c:pt>
                <c:pt idx="2994">
                  <c:v>2994</c:v>
                </c:pt>
                <c:pt idx="2995">
                  <c:v>2995</c:v>
                </c:pt>
                <c:pt idx="2996">
                  <c:v>2996</c:v>
                </c:pt>
                <c:pt idx="2997">
                  <c:v>2997</c:v>
                </c:pt>
                <c:pt idx="2998">
                  <c:v>2998</c:v>
                </c:pt>
                <c:pt idx="2999">
                  <c:v>2999</c:v>
                </c:pt>
                <c:pt idx="3000">
                  <c:v>3000</c:v>
                </c:pt>
                <c:pt idx="3001">
                  <c:v>3001</c:v>
                </c:pt>
                <c:pt idx="3002">
                  <c:v>3002</c:v>
                </c:pt>
                <c:pt idx="3003">
                  <c:v>3003</c:v>
                </c:pt>
                <c:pt idx="3004">
                  <c:v>3004</c:v>
                </c:pt>
                <c:pt idx="3005">
                  <c:v>3005</c:v>
                </c:pt>
                <c:pt idx="3006">
                  <c:v>3006</c:v>
                </c:pt>
                <c:pt idx="3007">
                  <c:v>3007</c:v>
                </c:pt>
                <c:pt idx="3008">
                  <c:v>3008</c:v>
                </c:pt>
                <c:pt idx="3009">
                  <c:v>3009</c:v>
                </c:pt>
                <c:pt idx="3010">
                  <c:v>3010</c:v>
                </c:pt>
                <c:pt idx="3011">
                  <c:v>3011</c:v>
                </c:pt>
                <c:pt idx="3012">
                  <c:v>3012</c:v>
                </c:pt>
                <c:pt idx="3013">
                  <c:v>3013</c:v>
                </c:pt>
                <c:pt idx="3014">
                  <c:v>3014</c:v>
                </c:pt>
                <c:pt idx="3015">
                  <c:v>3015</c:v>
                </c:pt>
                <c:pt idx="3016">
                  <c:v>3016</c:v>
                </c:pt>
                <c:pt idx="3017">
                  <c:v>3017</c:v>
                </c:pt>
                <c:pt idx="3018">
                  <c:v>3018</c:v>
                </c:pt>
                <c:pt idx="3019">
                  <c:v>3019</c:v>
                </c:pt>
                <c:pt idx="3020">
                  <c:v>3020</c:v>
                </c:pt>
                <c:pt idx="3021">
                  <c:v>3021</c:v>
                </c:pt>
                <c:pt idx="3022">
                  <c:v>3022</c:v>
                </c:pt>
                <c:pt idx="3023">
                  <c:v>3023</c:v>
                </c:pt>
                <c:pt idx="3024">
                  <c:v>3024</c:v>
                </c:pt>
                <c:pt idx="3025">
                  <c:v>3025</c:v>
                </c:pt>
                <c:pt idx="3026">
                  <c:v>3026</c:v>
                </c:pt>
                <c:pt idx="3027">
                  <c:v>3027</c:v>
                </c:pt>
                <c:pt idx="3028">
                  <c:v>3028</c:v>
                </c:pt>
                <c:pt idx="3029">
                  <c:v>3029</c:v>
                </c:pt>
                <c:pt idx="3030">
                  <c:v>3030</c:v>
                </c:pt>
                <c:pt idx="3031">
                  <c:v>3031</c:v>
                </c:pt>
                <c:pt idx="3032">
                  <c:v>3032</c:v>
                </c:pt>
                <c:pt idx="3033">
                  <c:v>3033</c:v>
                </c:pt>
                <c:pt idx="3034">
                  <c:v>3034</c:v>
                </c:pt>
                <c:pt idx="3035">
                  <c:v>3035</c:v>
                </c:pt>
                <c:pt idx="3036">
                  <c:v>3036</c:v>
                </c:pt>
                <c:pt idx="3037">
                  <c:v>3037</c:v>
                </c:pt>
                <c:pt idx="3038">
                  <c:v>3038</c:v>
                </c:pt>
                <c:pt idx="3039">
                  <c:v>3039</c:v>
                </c:pt>
                <c:pt idx="3040">
                  <c:v>3040</c:v>
                </c:pt>
                <c:pt idx="3041">
                  <c:v>3041</c:v>
                </c:pt>
                <c:pt idx="3042">
                  <c:v>3042</c:v>
                </c:pt>
                <c:pt idx="3043">
                  <c:v>3043</c:v>
                </c:pt>
                <c:pt idx="3044">
                  <c:v>3044</c:v>
                </c:pt>
                <c:pt idx="3045">
                  <c:v>3045</c:v>
                </c:pt>
                <c:pt idx="3046">
                  <c:v>3046</c:v>
                </c:pt>
                <c:pt idx="3047">
                  <c:v>3047</c:v>
                </c:pt>
                <c:pt idx="3048">
                  <c:v>3048</c:v>
                </c:pt>
                <c:pt idx="3049">
                  <c:v>3049</c:v>
                </c:pt>
                <c:pt idx="3050">
                  <c:v>3050</c:v>
                </c:pt>
                <c:pt idx="3051">
                  <c:v>3051</c:v>
                </c:pt>
                <c:pt idx="3052">
                  <c:v>3052</c:v>
                </c:pt>
                <c:pt idx="3053">
                  <c:v>3053</c:v>
                </c:pt>
                <c:pt idx="3054">
                  <c:v>3054</c:v>
                </c:pt>
                <c:pt idx="3055">
                  <c:v>3055</c:v>
                </c:pt>
                <c:pt idx="3056">
                  <c:v>3056</c:v>
                </c:pt>
                <c:pt idx="3057">
                  <c:v>3057</c:v>
                </c:pt>
                <c:pt idx="3058">
                  <c:v>3058</c:v>
                </c:pt>
                <c:pt idx="3059">
                  <c:v>3059</c:v>
                </c:pt>
                <c:pt idx="3060">
                  <c:v>3060</c:v>
                </c:pt>
                <c:pt idx="3061">
                  <c:v>3061</c:v>
                </c:pt>
                <c:pt idx="3062">
                  <c:v>3062</c:v>
                </c:pt>
                <c:pt idx="3063">
                  <c:v>3063</c:v>
                </c:pt>
                <c:pt idx="3064">
                  <c:v>3064</c:v>
                </c:pt>
                <c:pt idx="3065">
                  <c:v>3065</c:v>
                </c:pt>
                <c:pt idx="3066">
                  <c:v>3066</c:v>
                </c:pt>
                <c:pt idx="3067">
                  <c:v>3067</c:v>
                </c:pt>
                <c:pt idx="3068">
                  <c:v>3068</c:v>
                </c:pt>
                <c:pt idx="3069">
                  <c:v>3069</c:v>
                </c:pt>
                <c:pt idx="3070">
                  <c:v>3070</c:v>
                </c:pt>
                <c:pt idx="3071">
                  <c:v>3071</c:v>
                </c:pt>
                <c:pt idx="3072">
                  <c:v>3072</c:v>
                </c:pt>
                <c:pt idx="3073">
                  <c:v>3073</c:v>
                </c:pt>
                <c:pt idx="3074">
                  <c:v>3074</c:v>
                </c:pt>
                <c:pt idx="3075">
                  <c:v>3075</c:v>
                </c:pt>
                <c:pt idx="3076">
                  <c:v>3076</c:v>
                </c:pt>
                <c:pt idx="3077">
                  <c:v>3077</c:v>
                </c:pt>
                <c:pt idx="3078">
                  <c:v>3078</c:v>
                </c:pt>
                <c:pt idx="3079">
                  <c:v>3079</c:v>
                </c:pt>
                <c:pt idx="3080">
                  <c:v>3080</c:v>
                </c:pt>
                <c:pt idx="3081">
                  <c:v>3081</c:v>
                </c:pt>
                <c:pt idx="3082">
                  <c:v>3082</c:v>
                </c:pt>
                <c:pt idx="3083">
                  <c:v>3083</c:v>
                </c:pt>
                <c:pt idx="3084">
                  <c:v>3084</c:v>
                </c:pt>
                <c:pt idx="3085">
                  <c:v>3085</c:v>
                </c:pt>
                <c:pt idx="3086">
                  <c:v>3086</c:v>
                </c:pt>
                <c:pt idx="3087">
                  <c:v>3087</c:v>
                </c:pt>
                <c:pt idx="3088">
                  <c:v>3088</c:v>
                </c:pt>
                <c:pt idx="3089">
                  <c:v>3089</c:v>
                </c:pt>
                <c:pt idx="3090">
                  <c:v>3090</c:v>
                </c:pt>
                <c:pt idx="3091">
                  <c:v>3091</c:v>
                </c:pt>
                <c:pt idx="3092">
                  <c:v>3092</c:v>
                </c:pt>
                <c:pt idx="3093">
                  <c:v>3093</c:v>
                </c:pt>
                <c:pt idx="3094">
                  <c:v>3094</c:v>
                </c:pt>
                <c:pt idx="3095">
                  <c:v>3095</c:v>
                </c:pt>
                <c:pt idx="3096">
                  <c:v>3096</c:v>
                </c:pt>
                <c:pt idx="3097">
                  <c:v>3097</c:v>
                </c:pt>
                <c:pt idx="3098">
                  <c:v>3098</c:v>
                </c:pt>
                <c:pt idx="3099">
                  <c:v>3099</c:v>
                </c:pt>
                <c:pt idx="3100">
                  <c:v>3100</c:v>
                </c:pt>
                <c:pt idx="3101">
                  <c:v>3101</c:v>
                </c:pt>
                <c:pt idx="3102">
                  <c:v>3102</c:v>
                </c:pt>
                <c:pt idx="3103">
                  <c:v>3103</c:v>
                </c:pt>
                <c:pt idx="3104">
                  <c:v>3104</c:v>
                </c:pt>
                <c:pt idx="3105">
                  <c:v>3105</c:v>
                </c:pt>
                <c:pt idx="3106">
                  <c:v>3106</c:v>
                </c:pt>
                <c:pt idx="3107">
                  <c:v>3107</c:v>
                </c:pt>
                <c:pt idx="3108">
                  <c:v>3108</c:v>
                </c:pt>
                <c:pt idx="3109">
                  <c:v>3109</c:v>
                </c:pt>
                <c:pt idx="3110">
                  <c:v>3110</c:v>
                </c:pt>
                <c:pt idx="3111">
                  <c:v>3111</c:v>
                </c:pt>
                <c:pt idx="3112">
                  <c:v>3112</c:v>
                </c:pt>
                <c:pt idx="3113">
                  <c:v>3113</c:v>
                </c:pt>
                <c:pt idx="3114">
                  <c:v>3114</c:v>
                </c:pt>
                <c:pt idx="3115">
                  <c:v>3115</c:v>
                </c:pt>
                <c:pt idx="3116">
                  <c:v>3116</c:v>
                </c:pt>
                <c:pt idx="3117">
                  <c:v>3117</c:v>
                </c:pt>
                <c:pt idx="3118">
                  <c:v>3118</c:v>
                </c:pt>
                <c:pt idx="3119">
                  <c:v>3119</c:v>
                </c:pt>
                <c:pt idx="3120">
                  <c:v>3120</c:v>
                </c:pt>
                <c:pt idx="3121">
                  <c:v>3121</c:v>
                </c:pt>
                <c:pt idx="3122">
                  <c:v>3122</c:v>
                </c:pt>
                <c:pt idx="3123">
                  <c:v>3123</c:v>
                </c:pt>
                <c:pt idx="3124">
                  <c:v>3124</c:v>
                </c:pt>
                <c:pt idx="3125">
                  <c:v>3125</c:v>
                </c:pt>
                <c:pt idx="3126">
                  <c:v>3126</c:v>
                </c:pt>
                <c:pt idx="3127">
                  <c:v>3127</c:v>
                </c:pt>
                <c:pt idx="3128">
                  <c:v>3128</c:v>
                </c:pt>
                <c:pt idx="3129">
                  <c:v>3129</c:v>
                </c:pt>
                <c:pt idx="3130">
                  <c:v>3130</c:v>
                </c:pt>
                <c:pt idx="3131">
                  <c:v>3131</c:v>
                </c:pt>
                <c:pt idx="3132">
                  <c:v>3132</c:v>
                </c:pt>
                <c:pt idx="3133">
                  <c:v>3133</c:v>
                </c:pt>
                <c:pt idx="3134">
                  <c:v>3134</c:v>
                </c:pt>
                <c:pt idx="3135">
                  <c:v>3135</c:v>
                </c:pt>
                <c:pt idx="3136">
                  <c:v>3136</c:v>
                </c:pt>
                <c:pt idx="3137">
                  <c:v>3137</c:v>
                </c:pt>
                <c:pt idx="3138">
                  <c:v>3138</c:v>
                </c:pt>
                <c:pt idx="3139">
                  <c:v>3139</c:v>
                </c:pt>
                <c:pt idx="3140">
                  <c:v>3140</c:v>
                </c:pt>
                <c:pt idx="3141">
                  <c:v>3141</c:v>
                </c:pt>
                <c:pt idx="3142">
                  <c:v>3142</c:v>
                </c:pt>
                <c:pt idx="3143">
                  <c:v>3143</c:v>
                </c:pt>
                <c:pt idx="3144">
                  <c:v>3144</c:v>
                </c:pt>
                <c:pt idx="3145">
                  <c:v>3145</c:v>
                </c:pt>
                <c:pt idx="3146">
                  <c:v>3146</c:v>
                </c:pt>
                <c:pt idx="3147">
                  <c:v>3147</c:v>
                </c:pt>
                <c:pt idx="3148">
                  <c:v>3148</c:v>
                </c:pt>
                <c:pt idx="3149">
                  <c:v>3149</c:v>
                </c:pt>
                <c:pt idx="3150">
                  <c:v>3150</c:v>
                </c:pt>
                <c:pt idx="3151">
                  <c:v>3151</c:v>
                </c:pt>
                <c:pt idx="3152">
                  <c:v>3152</c:v>
                </c:pt>
                <c:pt idx="3153">
                  <c:v>3153</c:v>
                </c:pt>
                <c:pt idx="3154">
                  <c:v>3154</c:v>
                </c:pt>
                <c:pt idx="3155">
                  <c:v>3155</c:v>
                </c:pt>
                <c:pt idx="3156">
                  <c:v>3156</c:v>
                </c:pt>
                <c:pt idx="3157">
                  <c:v>3157</c:v>
                </c:pt>
                <c:pt idx="3158">
                  <c:v>3158</c:v>
                </c:pt>
                <c:pt idx="3159">
                  <c:v>3159</c:v>
                </c:pt>
                <c:pt idx="3160">
                  <c:v>3160</c:v>
                </c:pt>
                <c:pt idx="3161">
                  <c:v>3161</c:v>
                </c:pt>
                <c:pt idx="3162">
                  <c:v>3162</c:v>
                </c:pt>
                <c:pt idx="3163">
                  <c:v>3163</c:v>
                </c:pt>
                <c:pt idx="3164">
                  <c:v>3164</c:v>
                </c:pt>
                <c:pt idx="3165">
                  <c:v>3165</c:v>
                </c:pt>
                <c:pt idx="3166">
                  <c:v>3166</c:v>
                </c:pt>
                <c:pt idx="3167">
                  <c:v>3167</c:v>
                </c:pt>
                <c:pt idx="3168">
                  <c:v>3168</c:v>
                </c:pt>
                <c:pt idx="3169">
                  <c:v>3169</c:v>
                </c:pt>
                <c:pt idx="3170">
                  <c:v>3170</c:v>
                </c:pt>
                <c:pt idx="3171">
                  <c:v>3171</c:v>
                </c:pt>
                <c:pt idx="3172">
                  <c:v>3172</c:v>
                </c:pt>
                <c:pt idx="3173">
                  <c:v>3173</c:v>
                </c:pt>
                <c:pt idx="3174">
                  <c:v>3174</c:v>
                </c:pt>
                <c:pt idx="3175">
                  <c:v>3175</c:v>
                </c:pt>
                <c:pt idx="3176">
                  <c:v>3176</c:v>
                </c:pt>
                <c:pt idx="3177">
                  <c:v>3177</c:v>
                </c:pt>
                <c:pt idx="3178">
                  <c:v>3178</c:v>
                </c:pt>
                <c:pt idx="3179">
                  <c:v>3179</c:v>
                </c:pt>
                <c:pt idx="3180">
                  <c:v>3180</c:v>
                </c:pt>
                <c:pt idx="3181">
                  <c:v>3181</c:v>
                </c:pt>
                <c:pt idx="3182">
                  <c:v>3182</c:v>
                </c:pt>
                <c:pt idx="3183">
                  <c:v>3183</c:v>
                </c:pt>
                <c:pt idx="3184">
                  <c:v>3184</c:v>
                </c:pt>
                <c:pt idx="3185">
                  <c:v>3185</c:v>
                </c:pt>
                <c:pt idx="3186">
                  <c:v>3186</c:v>
                </c:pt>
                <c:pt idx="3187">
                  <c:v>3187</c:v>
                </c:pt>
                <c:pt idx="3188">
                  <c:v>3188</c:v>
                </c:pt>
                <c:pt idx="3189">
                  <c:v>3189</c:v>
                </c:pt>
                <c:pt idx="3190">
                  <c:v>3190</c:v>
                </c:pt>
                <c:pt idx="3191">
                  <c:v>3191</c:v>
                </c:pt>
                <c:pt idx="3192">
                  <c:v>3192</c:v>
                </c:pt>
                <c:pt idx="3193">
                  <c:v>3193</c:v>
                </c:pt>
                <c:pt idx="3194">
                  <c:v>3194</c:v>
                </c:pt>
                <c:pt idx="3195">
                  <c:v>3195</c:v>
                </c:pt>
                <c:pt idx="3196">
                  <c:v>3196</c:v>
                </c:pt>
                <c:pt idx="3197">
                  <c:v>3197</c:v>
                </c:pt>
                <c:pt idx="3198">
                  <c:v>3198</c:v>
                </c:pt>
                <c:pt idx="3199">
                  <c:v>3199</c:v>
                </c:pt>
                <c:pt idx="3200">
                  <c:v>3200</c:v>
                </c:pt>
              </c:numCache>
            </c:numRef>
          </c:cat>
          <c:val>
            <c:numRef>
              <c:f>'Master File (2)'!$AN$3:$AN$882</c:f>
              <c:numCache>
                <c:formatCode>0%</c:formatCode>
                <c:ptCount val="880"/>
                <c:pt idx="0">
                  <c:v>0</c:v>
                </c:pt>
                <c:pt idx="1">
                  <c:v>2.609864407226354E-2</c:v>
                </c:pt>
                <c:pt idx="2">
                  <c:v>1.8566590678490513E-3</c:v>
                </c:pt>
                <c:pt idx="3">
                  <c:v>2.8387513341854458E-2</c:v>
                </c:pt>
                <c:pt idx="4">
                  <c:v>4.0161288197235481E-2</c:v>
                </c:pt>
                <c:pt idx="5">
                  <c:v>3.3218252974739355E-2</c:v>
                </c:pt>
                <c:pt idx="6">
                  <c:v>2.5119582548195324E-2</c:v>
                </c:pt>
                <c:pt idx="7">
                  <c:v>4.9460396104837372E-2</c:v>
                </c:pt>
                <c:pt idx="8">
                  <c:v>6.1929923967900605E-2</c:v>
                </c:pt>
                <c:pt idx="9">
                  <c:v>7.921042575340323E-2</c:v>
                </c:pt>
                <c:pt idx="10">
                  <c:v>7.1251433014007257E-2</c:v>
                </c:pt>
                <c:pt idx="11">
                  <c:v>6.4755102847580168E-2</c:v>
                </c:pt>
                <c:pt idx="12">
                  <c:v>9.1081711446981906E-2</c:v>
                </c:pt>
                <c:pt idx="13">
                  <c:v>8.298962959058627E-2</c:v>
                </c:pt>
                <c:pt idx="14">
                  <c:v>7.8558157308700916E-2</c:v>
                </c:pt>
                <c:pt idx="15">
                  <c:v>5.1597728261012887E-2</c:v>
                </c:pt>
                <c:pt idx="16">
                  <c:v>4.0600086969126037E-2</c:v>
                </c:pt>
                <c:pt idx="17">
                  <c:v>5.4993477315552895E-2</c:v>
                </c:pt>
                <c:pt idx="18">
                  <c:v>6.515832334066872E-2</c:v>
                </c:pt>
                <c:pt idx="19">
                  <c:v>7.1130203323274799E-2</c:v>
                </c:pt>
                <c:pt idx="20">
                  <c:v>4.9100660174728999E-2</c:v>
                </c:pt>
                <c:pt idx="21">
                  <c:v>0.10733834943140635</c:v>
                </c:pt>
                <c:pt idx="22">
                  <c:v>0.11757039887203674</c:v>
                </c:pt>
                <c:pt idx="23">
                  <c:v>0.10783512762060382</c:v>
                </c:pt>
                <c:pt idx="24">
                  <c:v>0.11757171658606652</c:v>
                </c:pt>
                <c:pt idx="25">
                  <c:v>0.10860467261394931</c:v>
                </c:pt>
                <c:pt idx="26">
                  <c:v>0.10540921609192382</c:v>
                </c:pt>
                <c:pt idx="27">
                  <c:v>0.11070247334923394</c:v>
                </c:pt>
                <c:pt idx="28">
                  <c:v>0.10651477816284299</c:v>
                </c:pt>
                <c:pt idx="29">
                  <c:v>0.12156966095218009</c:v>
                </c:pt>
                <c:pt idx="30">
                  <c:v>0.12826233050903313</c:v>
                </c:pt>
                <c:pt idx="31">
                  <c:v>0.12797506885055809</c:v>
                </c:pt>
                <c:pt idx="32">
                  <c:v>0.11056279566208559</c:v>
                </c:pt>
                <c:pt idx="33">
                  <c:v>0.10889193427242433</c:v>
                </c:pt>
                <c:pt idx="34">
                  <c:v>0.14351223497476567</c:v>
                </c:pt>
                <c:pt idx="35">
                  <c:v>0.1427084294166481</c:v>
                </c:pt>
                <c:pt idx="36">
                  <c:v>0.14143419994992684</c:v>
                </c:pt>
                <c:pt idx="37">
                  <c:v>0.12102412734388394</c:v>
                </c:pt>
                <c:pt idx="38">
                  <c:v>0.10492429732899368</c:v>
                </c:pt>
                <c:pt idx="39">
                  <c:v>0.10289238229519442</c:v>
                </c:pt>
                <c:pt idx="40">
                  <c:v>0.1113468355097578</c:v>
                </c:pt>
                <c:pt idx="41">
                  <c:v>0.1032244462306791</c:v>
                </c:pt>
                <c:pt idx="42">
                  <c:v>0.11898430602590636</c:v>
                </c:pt>
                <c:pt idx="43">
                  <c:v>0.12718575814676697</c:v>
                </c:pt>
                <c:pt idx="44">
                  <c:v>0.12058005771587446</c:v>
                </c:pt>
                <c:pt idx="45">
                  <c:v>9.2732807126197511E-2</c:v>
                </c:pt>
                <c:pt idx="46">
                  <c:v>8.064409861771793E-2</c:v>
                </c:pt>
                <c:pt idx="47">
                  <c:v>7.0981301637918645E-2</c:v>
                </c:pt>
                <c:pt idx="48">
                  <c:v>7.2131665985847776E-2</c:v>
                </c:pt>
                <c:pt idx="49">
                  <c:v>8.8224907430589361E-2</c:v>
                </c:pt>
                <c:pt idx="50">
                  <c:v>7.2496672772075069E-2</c:v>
                </c:pt>
                <c:pt idx="51">
                  <c:v>7.8820382400611497E-2</c:v>
                </c:pt>
                <c:pt idx="52">
                  <c:v>7.453912951811191E-2</c:v>
                </c:pt>
                <c:pt idx="53">
                  <c:v>6.1632120597188166E-2</c:v>
                </c:pt>
                <c:pt idx="54">
                  <c:v>8.0309399254173852E-2</c:v>
                </c:pt>
                <c:pt idx="55">
                  <c:v>7.7629168917761435E-2</c:v>
                </c:pt>
                <c:pt idx="56">
                  <c:v>7.3357140033470075E-2</c:v>
                </c:pt>
                <c:pt idx="57">
                  <c:v>8.1503248165083308E-2</c:v>
                </c:pt>
                <c:pt idx="58">
                  <c:v>6.9081158007089416E-2</c:v>
                </c:pt>
                <c:pt idx="59">
                  <c:v>9.3519482401929255E-2</c:v>
                </c:pt>
                <c:pt idx="60">
                  <c:v>9.2885661953642687E-2</c:v>
                </c:pt>
                <c:pt idx="61">
                  <c:v>0.10051259075755396</c:v>
                </c:pt>
                <c:pt idx="62">
                  <c:v>0.11467801657684262</c:v>
                </c:pt>
                <c:pt idx="63">
                  <c:v>0.11861798152564944</c:v>
                </c:pt>
                <c:pt idx="64">
                  <c:v>0.12312983436334647</c:v>
                </c:pt>
                <c:pt idx="65">
                  <c:v>0.12085150680599327</c:v>
                </c:pt>
                <c:pt idx="66">
                  <c:v>0.10340892619483726</c:v>
                </c:pt>
                <c:pt idx="67">
                  <c:v>9.5119187233986505E-2</c:v>
                </c:pt>
                <c:pt idx="68">
                  <c:v>0.11586000606148446</c:v>
                </c:pt>
                <c:pt idx="69">
                  <c:v>0.12911884462833881</c:v>
                </c:pt>
                <c:pt idx="70">
                  <c:v>0.12834139335081501</c:v>
                </c:pt>
                <c:pt idx="71">
                  <c:v>0.12814768938844906</c:v>
                </c:pt>
                <c:pt idx="72">
                  <c:v>0.14064752467419539</c:v>
                </c:pt>
                <c:pt idx="73">
                  <c:v>0.14351355268879559</c:v>
                </c:pt>
                <c:pt idx="74">
                  <c:v>0.12879073383494316</c:v>
                </c:pt>
                <c:pt idx="75">
                  <c:v>0.14534122204799105</c:v>
                </c:pt>
                <c:pt idx="76">
                  <c:v>0.15731792486394625</c:v>
                </c:pt>
                <c:pt idx="77">
                  <c:v>0.17439286326081516</c:v>
                </c:pt>
                <c:pt idx="78">
                  <c:v>0.16228570675591983</c:v>
                </c:pt>
                <c:pt idx="79">
                  <c:v>0.15522671269881003</c:v>
                </c:pt>
                <c:pt idx="80">
                  <c:v>0.17011819894846411</c:v>
                </c:pt>
                <c:pt idx="81">
                  <c:v>0.15718878888903562</c:v>
                </c:pt>
                <c:pt idx="82">
                  <c:v>0.14714649026868187</c:v>
                </c:pt>
                <c:pt idx="83">
                  <c:v>0.14989919487672793</c:v>
                </c:pt>
                <c:pt idx="84">
                  <c:v>0.16324104942745321</c:v>
                </c:pt>
                <c:pt idx="85">
                  <c:v>0.16305656946329505</c:v>
                </c:pt>
                <c:pt idx="86">
                  <c:v>0.16657486592259757</c:v>
                </c:pt>
                <c:pt idx="87">
                  <c:v>0.15059494788441014</c:v>
                </c:pt>
                <c:pt idx="88">
                  <c:v>0.14762482046146347</c:v>
                </c:pt>
                <c:pt idx="89">
                  <c:v>0.1246333460712357</c:v>
                </c:pt>
                <c:pt idx="90">
                  <c:v>0.12288342183979253</c:v>
                </c:pt>
                <c:pt idx="91">
                  <c:v>0.12896071894477459</c:v>
                </c:pt>
                <c:pt idx="92">
                  <c:v>0.11711315210373058</c:v>
                </c:pt>
                <c:pt idx="93">
                  <c:v>0.12068415712422094</c:v>
                </c:pt>
                <c:pt idx="94">
                  <c:v>0.11739514290608639</c:v>
                </c:pt>
                <c:pt idx="95">
                  <c:v>0.11218358391861799</c:v>
                </c:pt>
                <c:pt idx="96">
                  <c:v>0.12078825653256729</c:v>
                </c:pt>
                <c:pt idx="97">
                  <c:v>0.13898061642662313</c:v>
                </c:pt>
                <c:pt idx="98">
                  <c:v>0.1398068231232456</c:v>
                </c:pt>
                <c:pt idx="99">
                  <c:v>0.12236819565417932</c:v>
                </c:pt>
                <c:pt idx="100">
                  <c:v>0.12405355189816718</c:v>
                </c:pt>
                <c:pt idx="101">
                  <c:v>0.10348667132258967</c:v>
                </c:pt>
                <c:pt idx="102">
                  <c:v>8.7595040124392079E-2</c:v>
                </c:pt>
                <c:pt idx="103">
                  <c:v>8.5979522723978338E-2</c:v>
                </c:pt>
                <c:pt idx="104">
                  <c:v>0.10413366891117291</c:v>
                </c:pt>
                <c:pt idx="105">
                  <c:v>9.6464573258311356E-2</c:v>
                </c:pt>
                <c:pt idx="106">
                  <c:v>0.11588372491401927</c:v>
                </c:pt>
                <c:pt idx="107">
                  <c:v>0.10361317186944091</c:v>
                </c:pt>
                <c:pt idx="108">
                  <c:v>0.11346571966951728</c:v>
                </c:pt>
                <c:pt idx="109">
                  <c:v>0.12800405855921157</c:v>
                </c:pt>
                <c:pt idx="110">
                  <c:v>0.10951784843653244</c:v>
                </c:pt>
                <c:pt idx="111">
                  <c:v>0.11292413920331029</c:v>
                </c:pt>
                <c:pt idx="112">
                  <c:v>0.11920699969692578</c:v>
                </c:pt>
                <c:pt idx="113">
                  <c:v>0.12105048162447801</c:v>
                </c:pt>
                <c:pt idx="114">
                  <c:v>0.11931241681930203</c:v>
                </c:pt>
                <c:pt idx="115">
                  <c:v>0.13524885029450928</c:v>
                </c:pt>
                <c:pt idx="116">
                  <c:v>0.14189144671823328</c:v>
                </c:pt>
                <c:pt idx="117">
                  <c:v>0.15841953379277626</c:v>
                </c:pt>
                <c:pt idx="118">
                  <c:v>0.1627060575313945</c:v>
                </c:pt>
                <c:pt idx="119">
                  <c:v>0.15607136739184851</c:v>
                </c:pt>
                <c:pt idx="120">
                  <c:v>0.15333447535215924</c:v>
                </c:pt>
                <c:pt idx="121">
                  <c:v>0.15770401507464868</c:v>
                </c:pt>
                <c:pt idx="122">
                  <c:v>0.15888336913123127</c:v>
                </c:pt>
                <c:pt idx="123">
                  <c:v>0.15883593142616206</c:v>
                </c:pt>
                <c:pt idx="124">
                  <c:v>0.15406844206670287</c:v>
                </c:pt>
                <c:pt idx="125">
                  <c:v>0.16955685277181146</c:v>
                </c:pt>
                <c:pt idx="126">
                  <c:v>0.1671401652413394</c:v>
                </c:pt>
                <c:pt idx="127">
                  <c:v>0.17102083305880966</c:v>
                </c:pt>
                <c:pt idx="128">
                  <c:v>0.17202097800735289</c:v>
                </c:pt>
                <c:pt idx="129">
                  <c:v>0.17192214945512532</c:v>
                </c:pt>
                <c:pt idx="130">
                  <c:v>0.16507267192873812</c:v>
                </c:pt>
                <c:pt idx="131">
                  <c:v>0.16614529114891496</c:v>
                </c:pt>
                <c:pt idx="132">
                  <c:v>0.16713884752730962</c:v>
                </c:pt>
                <c:pt idx="133">
                  <c:v>0.14873433567447195</c:v>
                </c:pt>
                <c:pt idx="134">
                  <c:v>0.14432789995915102</c:v>
                </c:pt>
                <c:pt idx="135">
                  <c:v>0.16674616874645865</c:v>
                </c:pt>
                <c:pt idx="136">
                  <c:v>0.17650120570833722</c:v>
                </c:pt>
                <c:pt idx="137">
                  <c:v>0.17604922979614984</c:v>
                </c:pt>
                <c:pt idx="138">
                  <c:v>0.16243329072724649</c:v>
                </c:pt>
                <c:pt idx="139">
                  <c:v>0.15431090144816778</c:v>
                </c:pt>
                <c:pt idx="140">
                  <c:v>0.14610549618521801</c:v>
                </c:pt>
                <c:pt idx="141">
                  <c:v>0.16734441091594321</c:v>
                </c:pt>
                <c:pt idx="142">
                  <c:v>0.16789126223826911</c:v>
                </c:pt>
                <c:pt idx="143">
                  <c:v>0.16262567697558267</c:v>
                </c:pt>
                <c:pt idx="144">
                  <c:v>0.16787017881379399</c:v>
                </c:pt>
                <c:pt idx="145">
                  <c:v>0.16613606715070703</c:v>
                </c:pt>
                <c:pt idx="146">
                  <c:v>0.16455349260103588</c:v>
                </c:pt>
                <c:pt idx="147">
                  <c:v>0.16815744047226872</c:v>
                </c:pt>
                <c:pt idx="148">
                  <c:v>0.16076770019370401</c:v>
                </c:pt>
                <c:pt idx="149">
                  <c:v>0.17479871918196338</c:v>
                </c:pt>
                <c:pt idx="150">
                  <c:v>0.18610734098485948</c:v>
                </c:pt>
                <c:pt idx="151">
                  <c:v>0.18442198474087149</c:v>
                </c:pt>
                <c:pt idx="152">
                  <c:v>0.18474218925008884</c:v>
                </c:pt>
                <c:pt idx="153">
                  <c:v>0.17146885582890817</c:v>
                </c:pt>
                <c:pt idx="154">
                  <c:v>0.16291689177614671</c:v>
                </c:pt>
                <c:pt idx="155">
                  <c:v>0.1731397172185693</c:v>
                </c:pt>
                <c:pt idx="156">
                  <c:v>0.18853061708548011</c:v>
                </c:pt>
                <c:pt idx="157">
                  <c:v>0.18862944563770781</c:v>
                </c:pt>
                <c:pt idx="158">
                  <c:v>0.18161525385760796</c:v>
                </c:pt>
                <c:pt idx="159">
                  <c:v>0.19347599783894906</c:v>
                </c:pt>
                <c:pt idx="160">
                  <c:v>0.21089222416951089</c:v>
                </c:pt>
                <c:pt idx="161">
                  <c:v>0.208487396065306</c:v>
                </c:pt>
                <c:pt idx="162">
                  <c:v>0.21136264807811414</c:v>
                </c:pt>
                <c:pt idx="163">
                  <c:v>0.20678095639684271</c:v>
                </c:pt>
                <c:pt idx="164">
                  <c:v>0.21438680177627872</c:v>
                </c:pt>
                <c:pt idx="165">
                  <c:v>0.21581520378447494</c:v>
                </c:pt>
                <c:pt idx="166">
                  <c:v>0.22715017986796496</c:v>
                </c:pt>
                <c:pt idx="167">
                  <c:v>0.23570609706281559</c:v>
                </c:pt>
                <c:pt idx="168">
                  <c:v>0.23700931623819016</c:v>
                </c:pt>
                <c:pt idx="169">
                  <c:v>0.25229348126869522</c:v>
                </c:pt>
                <c:pt idx="170">
                  <c:v>0.24771837815757222</c:v>
                </c:pt>
                <c:pt idx="171">
                  <c:v>0.24181633701854038</c:v>
                </c:pt>
                <c:pt idx="172">
                  <c:v>0.23538457483956818</c:v>
                </c:pt>
                <c:pt idx="173">
                  <c:v>0.24007827221336428</c:v>
                </c:pt>
                <c:pt idx="174">
                  <c:v>0.23059204891354482</c:v>
                </c:pt>
                <c:pt idx="175">
                  <c:v>0.22509454598163117</c:v>
                </c:pt>
                <c:pt idx="176">
                  <c:v>0.2391282003979498</c:v>
                </c:pt>
                <c:pt idx="177">
                  <c:v>0.23869071934008873</c:v>
                </c:pt>
                <c:pt idx="178">
                  <c:v>0.24437797309227946</c:v>
                </c:pt>
                <c:pt idx="179">
                  <c:v>0.259691127831438</c:v>
                </c:pt>
                <c:pt idx="180">
                  <c:v>0.26123021781812922</c:v>
                </c:pt>
                <c:pt idx="181">
                  <c:v>0.25890313484167676</c:v>
                </c:pt>
                <c:pt idx="182">
                  <c:v>0.24902555047503583</c:v>
                </c:pt>
                <c:pt idx="183">
                  <c:v>0.24564824941691171</c:v>
                </c:pt>
                <c:pt idx="184">
                  <c:v>0.24865263740463051</c:v>
                </c:pt>
                <c:pt idx="185">
                  <c:v>0.25709259576486732</c:v>
                </c:pt>
                <c:pt idx="186">
                  <c:v>0.26643782366350877</c:v>
                </c:pt>
                <c:pt idx="187">
                  <c:v>0.27729974041033612</c:v>
                </c:pt>
                <c:pt idx="188">
                  <c:v>0.27603341722779334</c:v>
                </c:pt>
                <c:pt idx="189">
                  <c:v>0.28095376141469786</c:v>
                </c:pt>
                <c:pt idx="190">
                  <c:v>0.29006838935814161</c:v>
                </c:pt>
                <c:pt idx="191">
                  <c:v>0.29313339219122669</c:v>
                </c:pt>
                <c:pt idx="192">
                  <c:v>0.2845208132930992</c:v>
                </c:pt>
                <c:pt idx="193">
                  <c:v>0.28493721092648483</c:v>
                </c:pt>
                <c:pt idx="194">
                  <c:v>0.29014218134380487</c:v>
                </c:pt>
                <c:pt idx="195">
                  <c:v>0.29379620234816628</c:v>
                </c:pt>
                <c:pt idx="196">
                  <c:v>0.29361435781206779</c:v>
                </c:pt>
                <c:pt idx="197">
                  <c:v>0.28539313998076155</c:v>
                </c:pt>
                <c:pt idx="198">
                  <c:v>0.29821317977572531</c:v>
                </c:pt>
                <c:pt idx="199">
                  <c:v>0.30015812568356437</c:v>
                </c:pt>
                <c:pt idx="200">
                  <c:v>0.29672416292216269</c:v>
                </c:pt>
                <c:pt idx="201">
                  <c:v>0.2787927104059878</c:v>
                </c:pt>
                <c:pt idx="202">
                  <c:v>0.27559461845590277</c:v>
                </c:pt>
                <c:pt idx="203">
                  <c:v>0.26892830317964411</c:v>
                </c:pt>
                <c:pt idx="204">
                  <c:v>0.28041086323446079</c:v>
                </c:pt>
                <c:pt idx="205">
                  <c:v>0.27502009513895304</c:v>
                </c:pt>
                <c:pt idx="206">
                  <c:v>0.26615583286115241</c:v>
                </c:pt>
                <c:pt idx="207">
                  <c:v>0.26663416305393411</c:v>
                </c:pt>
                <c:pt idx="208">
                  <c:v>0.26546007985347031</c:v>
                </c:pt>
                <c:pt idx="209">
                  <c:v>0.27281424185323316</c:v>
                </c:pt>
                <c:pt idx="210">
                  <c:v>0.25830752810025187</c:v>
                </c:pt>
                <c:pt idx="211">
                  <c:v>0.24900051390847167</c:v>
                </c:pt>
                <c:pt idx="212">
                  <c:v>0.23960916601879062</c:v>
                </c:pt>
                <c:pt idx="213">
                  <c:v>0.23950770203850369</c:v>
                </c:pt>
                <c:pt idx="214">
                  <c:v>0.24805834837723523</c:v>
                </c:pt>
                <c:pt idx="215">
                  <c:v>0.24460989076150683</c:v>
                </c:pt>
                <c:pt idx="216">
                  <c:v>0.25838132008591486</c:v>
                </c:pt>
                <c:pt idx="217">
                  <c:v>0.24148031994096628</c:v>
                </c:pt>
                <c:pt idx="218">
                  <c:v>0.24996903372030205</c:v>
                </c:pt>
                <c:pt idx="219">
                  <c:v>0.25781602076717319</c:v>
                </c:pt>
                <c:pt idx="220">
                  <c:v>0.27610325607136743</c:v>
                </c:pt>
                <c:pt idx="221">
                  <c:v>0.2812080802224301</c:v>
                </c:pt>
                <c:pt idx="222">
                  <c:v>0.27945815599098695</c:v>
                </c:pt>
                <c:pt idx="223">
                  <c:v>0.28182477038833043</c:v>
                </c:pt>
                <c:pt idx="224">
                  <c:v>0.27650384113639676</c:v>
                </c:pt>
                <c:pt idx="225">
                  <c:v>0.26763826114456646</c:v>
                </c:pt>
                <c:pt idx="226">
                  <c:v>0.26374046304470994</c:v>
                </c:pt>
                <c:pt idx="227">
                  <c:v>0.26563401810539089</c:v>
                </c:pt>
                <c:pt idx="228">
                  <c:v>0.27414513302323146</c:v>
                </c:pt>
                <c:pt idx="229">
                  <c:v>0.26693723728076546</c:v>
                </c:pt>
                <c:pt idx="230">
                  <c:v>0.26852112954446627</c:v>
                </c:pt>
                <c:pt idx="231">
                  <c:v>0.27957147939754123</c:v>
                </c:pt>
                <c:pt idx="232">
                  <c:v>0.26406462069601672</c:v>
                </c:pt>
                <c:pt idx="233">
                  <c:v>0.2649962445150153</c:v>
                </c:pt>
                <c:pt idx="234">
                  <c:v>0.26227384732965264</c:v>
                </c:pt>
                <c:pt idx="235">
                  <c:v>0.25050007247427158</c:v>
                </c:pt>
                <c:pt idx="236">
                  <c:v>0.2300320204509218</c:v>
                </c:pt>
                <c:pt idx="237">
                  <c:v>0.22722660728168775</c:v>
                </c:pt>
                <c:pt idx="238">
                  <c:v>0.23218121203336467</c:v>
                </c:pt>
                <c:pt idx="239">
                  <c:v>0.21410481097392237</c:v>
                </c:pt>
                <c:pt idx="240">
                  <c:v>0.21440788520075388</c:v>
                </c:pt>
                <c:pt idx="241">
                  <c:v>0.2217251512076848</c:v>
                </c:pt>
                <c:pt idx="242">
                  <c:v>0.21845590269999618</c:v>
                </c:pt>
                <c:pt idx="243">
                  <c:v>0.21855736668028314</c:v>
                </c:pt>
                <c:pt idx="244">
                  <c:v>0.20190541448694815</c:v>
                </c:pt>
                <c:pt idx="245">
                  <c:v>0.21165649830673744</c:v>
                </c:pt>
                <c:pt idx="246">
                  <c:v>0.21029529971405608</c:v>
                </c:pt>
                <c:pt idx="247">
                  <c:v>0.2247914717547998</c:v>
                </c:pt>
                <c:pt idx="248">
                  <c:v>0.23251195825481957</c:v>
                </c:pt>
                <c:pt idx="249">
                  <c:v>0.23895557986005869</c:v>
                </c:pt>
                <c:pt idx="250">
                  <c:v>0.24433448852929929</c:v>
                </c:pt>
                <c:pt idx="251">
                  <c:v>0.2366957002991211</c:v>
                </c:pt>
                <c:pt idx="252">
                  <c:v>0.23049322036131728</c:v>
                </c:pt>
                <c:pt idx="253">
                  <c:v>0.24356757896401318</c:v>
                </c:pt>
                <c:pt idx="254">
                  <c:v>0.24344239613119187</c:v>
                </c:pt>
                <c:pt idx="255">
                  <c:v>0.22678121993964878</c:v>
                </c:pt>
                <c:pt idx="256">
                  <c:v>0.21647801394141439</c:v>
                </c:pt>
                <c:pt idx="257">
                  <c:v>0.20120702605120641</c:v>
                </c:pt>
                <c:pt idx="258">
                  <c:v>0.19918433501561481</c:v>
                </c:pt>
                <c:pt idx="259">
                  <c:v>0.20792209674656406</c:v>
                </c:pt>
                <c:pt idx="260">
                  <c:v>0.19060733439628932</c:v>
                </c:pt>
                <c:pt idx="261">
                  <c:v>0.17653810170116871</c:v>
                </c:pt>
                <c:pt idx="262">
                  <c:v>0.17091278050837416</c:v>
                </c:pt>
                <c:pt idx="263">
                  <c:v>0.18508084175572206</c:v>
                </c:pt>
                <c:pt idx="264">
                  <c:v>0.19283558882051424</c:v>
                </c:pt>
                <c:pt idx="265">
                  <c:v>0.20537232009909218</c:v>
                </c:pt>
                <c:pt idx="266">
                  <c:v>0.22818326766725078</c:v>
                </c:pt>
                <c:pt idx="267">
                  <c:v>0.23977915112862205</c:v>
                </c:pt>
                <c:pt idx="268">
                  <c:v>0.24199027527046085</c:v>
                </c:pt>
                <c:pt idx="269">
                  <c:v>0.24554019686647607</c:v>
                </c:pt>
                <c:pt idx="270">
                  <c:v>0.24685395775408822</c:v>
                </c:pt>
                <c:pt idx="271">
                  <c:v>0.23701590480833873</c:v>
                </c:pt>
                <c:pt idx="272">
                  <c:v>0.2565233433040362</c:v>
                </c:pt>
                <c:pt idx="273">
                  <c:v>0.25555087035011653</c:v>
                </c:pt>
                <c:pt idx="274">
                  <c:v>0.2797651833599073</c:v>
                </c:pt>
                <c:pt idx="275">
                  <c:v>0.28204482863129043</c:v>
                </c:pt>
                <c:pt idx="276">
                  <c:v>0.28387776884660498</c:v>
                </c:pt>
                <c:pt idx="277">
                  <c:v>0.28555126566432565</c:v>
                </c:pt>
                <c:pt idx="278">
                  <c:v>0.29518375522144197</c:v>
                </c:pt>
                <c:pt idx="279">
                  <c:v>0.2925970825811382</c:v>
                </c:pt>
                <c:pt idx="280">
                  <c:v>0.29791405869098297</c:v>
                </c:pt>
                <c:pt idx="281">
                  <c:v>0.29871786424910085</c:v>
                </c:pt>
                <c:pt idx="282">
                  <c:v>0.29620234816640079</c:v>
                </c:pt>
                <c:pt idx="283">
                  <c:v>0.29747789534715197</c:v>
                </c:pt>
                <c:pt idx="284">
                  <c:v>0.29647511497054924</c:v>
                </c:pt>
                <c:pt idx="285">
                  <c:v>0.30177232536994836</c:v>
                </c:pt>
                <c:pt idx="286">
                  <c:v>0.30952970786279965</c:v>
                </c:pt>
                <c:pt idx="287">
                  <c:v>0.30245094809524431</c:v>
                </c:pt>
                <c:pt idx="288">
                  <c:v>0.30176573679979979</c:v>
                </c:pt>
                <c:pt idx="289">
                  <c:v>0.2967162566379844</c:v>
                </c:pt>
                <c:pt idx="290">
                  <c:v>0.30725665116156475</c:v>
                </c:pt>
                <c:pt idx="291">
                  <c:v>0.31264083068692428</c:v>
                </c:pt>
                <c:pt idx="292">
                  <c:v>0.31779836339917494</c:v>
                </c:pt>
                <c:pt idx="293">
                  <c:v>0.32391255649698908</c:v>
                </c:pt>
                <c:pt idx="294">
                  <c:v>0.34201004098090637</c:v>
                </c:pt>
                <c:pt idx="295">
                  <c:v>0.34587226080196076</c:v>
                </c:pt>
                <c:pt idx="296">
                  <c:v>0.34584458880733704</c:v>
                </c:pt>
                <c:pt idx="297">
                  <c:v>0.35195482876306217</c:v>
                </c:pt>
                <c:pt idx="298">
                  <c:v>0.35999420205826937</c:v>
                </c:pt>
                <c:pt idx="299">
                  <c:v>0.34018237162171061</c:v>
                </c:pt>
                <c:pt idx="300">
                  <c:v>0.3539906969389503</c:v>
                </c:pt>
                <c:pt idx="301">
                  <c:v>0.35624003478765076</c:v>
                </c:pt>
                <c:pt idx="302">
                  <c:v>0.36198658567117775</c:v>
                </c:pt>
                <c:pt idx="303">
                  <c:v>0.3640448549855711</c:v>
                </c:pt>
                <c:pt idx="304">
                  <c:v>0.36470239428639217</c:v>
                </c:pt>
                <c:pt idx="305">
                  <c:v>0.36091264873697126</c:v>
                </c:pt>
                <c:pt idx="306">
                  <c:v>0.35325145936828817</c:v>
                </c:pt>
                <c:pt idx="307">
                  <c:v>0.34245938146503474</c:v>
                </c:pt>
                <c:pt idx="308">
                  <c:v>0.33803318003926791</c:v>
                </c:pt>
                <c:pt idx="309">
                  <c:v>0.34047753956436366</c:v>
                </c:pt>
                <c:pt idx="310">
                  <c:v>0.35942231416937914</c:v>
                </c:pt>
                <c:pt idx="311">
                  <c:v>0.35760518652242096</c:v>
                </c:pt>
                <c:pt idx="312">
                  <c:v>0.36531908445229222</c:v>
                </c:pt>
                <c:pt idx="313">
                  <c:v>0.36445202862074894</c:v>
                </c:pt>
                <c:pt idx="314">
                  <c:v>0.36559316897047012</c:v>
                </c:pt>
                <c:pt idx="315">
                  <c:v>0.36051733452806078</c:v>
                </c:pt>
                <c:pt idx="316">
                  <c:v>0.35290358286444673</c:v>
                </c:pt>
                <c:pt idx="317">
                  <c:v>0.36492640567144152</c:v>
                </c:pt>
                <c:pt idx="318">
                  <c:v>0.3818129109620631</c:v>
                </c:pt>
                <c:pt idx="319">
                  <c:v>0.38484365323037595</c:v>
                </c:pt>
                <c:pt idx="320">
                  <c:v>0.38892066043827156</c:v>
                </c:pt>
                <c:pt idx="321">
                  <c:v>0.3900618007879933</c:v>
                </c:pt>
                <c:pt idx="322">
                  <c:v>0.3974528587805875</c:v>
                </c:pt>
                <c:pt idx="323">
                  <c:v>0.39654363610009369</c:v>
                </c:pt>
                <c:pt idx="324">
                  <c:v>0.40712092661650556</c:v>
                </c:pt>
                <c:pt idx="325">
                  <c:v>0.4063895953300215</c:v>
                </c:pt>
                <c:pt idx="326">
                  <c:v>0.38378157572243682</c:v>
                </c:pt>
                <c:pt idx="327">
                  <c:v>0.40114377577778071</c:v>
                </c:pt>
                <c:pt idx="328">
                  <c:v>0.41618021057070193</c:v>
                </c:pt>
                <c:pt idx="329">
                  <c:v>0.41168153487330189</c:v>
                </c:pt>
                <c:pt idx="330">
                  <c:v>0.41498372623173341</c:v>
                </c:pt>
                <c:pt idx="331">
                  <c:v>0.42666394339100522</c:v>
                </c:pt>
                <c:pt idx="332">
                  <c:v>0.42765881748342993</c:v>
                </c:pt>
                <c:pt idx="333">
                  <c:v>0.43599335872129047</c:v>
                </c:pt>
                <c:pt idx="334">
                  <c:v>0.43464929041099509</c:v>
                </c:pt>
                <c:pt idx="335">
                  <c:v>0.41519983133260413</c:v>
                </c:pt>
                <c:pt idx="336">
                  <c:v>0.42902396921820041</c:v>
                </c:pt>
                <c:pt idx="337">
                  <c:v>0.43766685553901086</c:v>
                </c:pt>
                <c:pt idx="338">
                  <c:v>0.43098868083648484</c:v>
                </c:pt>
                <c:pt idx="339">
                  <c:v>0.42244594078193132</c:v>
                </c:pt>
                <c:pt idx="340">
                  <c:v>0.42430787070589959</c:v>
                </c:pt>
                <c:pt idx="341">
                  <c:v>0.45446902713173187</c:v>
                </c:pt>
                <c:pt idx="342">
                  <c:v>0.45500665445584987</c:v>
                </c:pt>
                <c:pt idx="343">
                  <c:v>0.44955131837288659</c:v>
                </c:pt>
                <c:pt idx="344">
                  <c:v>0.452047068745141</c:v>
                </c:pt>
                <c:pt idx="345">
                  <c:v>0.44977532975793622</c:v>
                </c:pt>
                <c:pt idx="346">
                  <c:v>0.45766975450987646</c:v>
                </c:pt>
                <c:pt idx="347">
                  <c:v>0.46942771679690082</c:v>
                </c:pt>
                <c:pt idx="348">
                  <c:v>0.46772654798455648</c:v>
                </c:pt>
                <c:pt idx="349">
                  <c:v>0.45280080117013</c:v>
                </c:pt>
                <c:pt idx="350">
                  <c:v>0.46037633912688281</c:v>
                </c:pt>
                <c:pt idx="351">
                  <c:v>0.47562756130664524</c:v>
                </c:pt>
                <c:pt idx="352">
                  <c:v>0.46609785344384563</c:v>
                </c:pt>
                <c:pt idx="353">
                  <c:v>0.46445598176283798</c:v>
                </c:pt>
                <c:pt idx="354">
                  <c:v>0.48090764142365827</c:v>
                </c:pt>
                <c:pt idx="355">
                  <c:v>0.47811935853681037</c:v>
                </c:pt>
                <c:pt idx="356">
                  <c:v>0.47423869071934005</c:v>
                </c:pt>
                <c:pt idx="357">
                  <c:v>0.46473006628101587</c:v>
                </c:pt>
                <c:pt idx="358">
                  <c:v>0.47400018447996445</c:v>
                </c:pt>
                <c:pt idx="359">
                  <c:v>0.48232681943364641</c:v>
                </c:pt>
                <c:pt idx="360">
                  <c:v>0.4957227002595897</c:v>
                </c:pt>
                <c:pt idx="361">
                  <c:v>0.50059824216948445</c:v>
                </c:pt>
                <c:pt idx="362">
                  <c:v>0.49856896256374428</c:v>
                </c:pt>
                <c:pt idx="363">
                  <c:v>0.49398990631053263</c:v>
                </c:pt>
                <c:pt idx="364">
                  <c:v>0.48980879969429025</c:v>
                </c:pt>
                <c:pt idx="365">
                  <c:v>0.50284626230415486</c:v>
                </c:pt>
                <c:pt idx="366">
                  <c:v>0.50456983225500407</c:v>
                </c:pt>
                <c:pt idx="367">
                  <c:v>0.50154567855683974</c:v>
                </c:pt>
                <c:pt idx="368">
                  <c:v>0.49071670466075462</c:v>
                </c:pt>
                <c:pt idx="369">
                  <c:v>0.49241392033100995</c:v>
                </c:pt>
                <c:pt idx="370">
                  <c:v>0.47419125301427101</c:v>
                </c:pt>
                <c:pt idx="371">
                  <c:v>0.49055857897719052</c:v>
                </c:pt>
                <c:pt idx="372">
                  <c:v>0.49002622250919103</c:v>
                </c:pt>
                <c:pt idx="373">
                  <c:v>0.49239415462056402</c:v>
                </c:pt>
                <c:pt idx="374">
                  <c:v>0.47830779164305764</c:v>
                </c:pt>
                <c:pt idx="375">
                  <c:v>0.48935023521195459</c:v>
                </c:pt>
                <c:pt idx="376">
                  <c:v>0.46785173081737808</c:v>
                </c:pt>
                <c:pt idx="377">
                  <c:v>0.45022467024206436</c:v>
                </c:pt>
                <c:pt idx="378">
                  <c:v>0.44724400110687978</c:v>
                </c:pt>
                <c:pt idx="379">
                  <c:v>0.43887651701827679</c:v>
                </c:pt>
                <c:pt idx="380">
                  <c:v>0.43579043076071627</c:v>
                </c:pt>
                <c:pt idx="381">
                  <c:v>0.42328400690482171</c:v>
                </c:pt>
                <c:pt idx="382">
                  <c:v>0.43571136791893422</c:v>
                </c:pt>
                <c:pt idx="383">
                  <c:v>0.45291939543280335</c:v>
                </c:pt>
                <c:pt idx="384">
                  <c:v>0.45323564679993156</c:v>
                </c:pt>
                <c:pt idx="385">
                  <c:v>0.44661281608665293</c:v>
                </c:pt>
                <c:pt idx="386">
                  <c:v>0.46140547378407942</c:v>
                </c:pt>
                <c:pt idx="387">
                  <c:v>0.46612552543846958</c:v>
                </c:pt>
                <c:pt idx="388">
                  <c:v>0.44311560305182579</c:v>
                </c:pt>
                <c:pt idx="389">
                  <c:v>0.43816758687029733</c:v>
                </c:pt>
                <c:pt idx="390">
                  <c:v>0.45131837288671617</c:v>
                </c:pt>
                <c:pt idx="391">
                  <c:v>0.46961483218911837</c:v>
                </c:pt>
                <c:pt idx="392">
                  <c:v>0.48483047609007912</c:v>
                </c:pt>
                <c:pt idx="393">
                  <c:v>0.48690324025879905</c:v>
                </c:pt>
                <c:pt idx="394">
                  <c:v>0.48689665168865048</c:v>
                </c:pt>
                <c:pt idx="395">
                  <c:v>0.49475549816178899</c:v>
                </c:pt>
                <c:pt idx="396">
                  <c:v>0.49745549420864704</c:v>
                </c:pt>
                <c:pt idx="397">
                  <c:v>0.4971155239889839</c:v>
                </c:pt>
                <c:pt idx="398">
                  <c:v>0.50458169168127143</c:v>
                </c:pt>
                <c:pt idx="399">
                  <c:v>0.52249206077297117</c:v>
                </c:pt>
                <c:pt idx="400">
                  <c:v>0.51963525675657873</c:v>
                </c:pt>
                <c:pt idx="401">
                  <c:v>0.52146951468592306</c:v>
                </c:pt>
                <c:pt idx="402">
                  <c:v>0.52299279210425764</c:v>
                </c:pt>
                <c:pt idx="403">
                  <c:v>0.52684183478501501</c:v>
                </c:pt>
                <c:pt idx="404">
                  <c:v>0.52272924929831732</c:v>
                </c:pt>
                <c:pt idx="405">
                  <c:v>0.51154712804227243</c:v>
                </c:pt>
                <c:pt idx="406">
                  <c:v>0.52216526769360516</c:v>
                </c:pt>
                <c:pt idx="407">
                  <c:v>0.52254608704818906</c:v>
                </c:pt>
                <c:pt idx="408">
                  <c:v>0.51134683550975779</c:v>
                </c:pt>
                <c:pt idx="409">
                  <c:v>0.50247071380568997</c:v>
                </c:pt>
                <c:pt idx="410">
                  <c:v>0.51467274572072397</c:v>
                </c:pt>
                <c:pt idx="411">
                  <c:v>0.5165425819288697</c:v>
                </c:pt>
                <c:pt idx="412">
                  <c:v>0.51890392547009445</c:v>
                </c:pt>
                <c:pt idx="413">
                  <c:v>0.53692234711222964</c:v>
                </c:pt>
                <c:pt idx="414">
                  <c:v>0.53663508545375493</c:v>
                </c:pt>
                <c:pt idx="415">
                  <c:v>0.53520141258943998</c:v>
                </c:pt>
                <c:pt idx="416">
                  <c:v>0.5392929146516624</c:v>
                </c:pt>
                <c:pt idx="417">
                  <c:v>0.54347797440999357</c:v>
                </c:pt>
                <c:pt idx="418">
                  <c:v>0.5566379844246202</c:v>
                </c:pt>
                <c:pt idx="419">
                  <c:v>0.56030781799733831</c:v>
                </c:pt>
                <c:pt idx="420">
                  <c:v>0.56007721804214072</c:v>
                </c:pt>
                <c:pt idx="421">
                  <c:v>0.57222785911001606</c:v>
                </c:pt>
                <c:pt idx="422">
                  <c:v>0.57624029833045654</c:v>
                </c:pt>
                <c:pt idx="423">
                  <c:v>0.57227002595896637</c:v>
                </c:pt>
                <c:pt idx="424">
                  <c:v>0.56989550527744481</c:v>
                </c:pt>
                <c:pt idx="425">
                  <c:v>0.56518599533529257</c:v>
                </c:pt>
                <c:pt idx="426">
                  <c:v>0.5713410375680269</c:v>
                </c:pt>
                <c:pt idx="427">
                  <c:v>0.5738157045158061</c:v>
                </c:pt>
                <c:pt idx="428">
                  <c:v>0.57526123680638819</c:v>
                </c:pt>
                <c:pt idx="429">
                  <c:v>0.56902186087575268</c:v>
                </c:pt>
                <c:pt idx="430">
                  <c:v>0.57326885319348009</c:v>
                </c:pt>
                <c:pt idx="431">
                  <c:v>0.58302257244132871</c:v>
                </c:pt>
                <c:pt idx="432">
                  <c:v>0.59111728972578359</c:v>
                </c:pt>
                <c:pt idx="433">
                  <c:v>0.60003953142089128</c:v>
                </c:pt>
                <c:pt idx="434">
                  <c:v>0.60171698138070095</c:v>
                </c:pt>
                <c:pt idx="435">
                  <c:v>0.60294245542832303</c:v>
                </c:pt>
                <c:pt idx="436">
                  <c:v>0.61949821449748954</c:v>
                </c:pt>
                <c:pt idx="437">
                  <c:v>0.60536704924297313</c:v>
                </c:pt>
                <c:pt idx="438">
                  <c:v>0.61422472295062536</c:v>
                </c:pt>
                <c:pt idx="439">
                  <c:v>0.61895004546113397</c:v>
                </c:pt>
                <c:pt idx="440">
                  <c:v>0.62929541830831881</c:v>
                </c:pt>
                <c:pt idx="441">
                  <c:v>0.60662151299924882</c:v>
                </c:pt>
                <c:pt idx="442">
                  <c:v>0.594071604580374</c:v>
                </c:pt>
                <c:pt idx="443">
                  <c:v>0.58278670163001234</c:v>
                </c:pt>
                <c:pt idx="444">
                  <c:v>0.59993543201254484</c:v>
                </c:pt>
                <c:pt idx="445">
                  <c:v>0.59744231706834994</c:v>
                </c:pt>
                <c:pt idx="446">
                  <c:v>0.56048439167731834</c:v>
                </c:pt>
                <c:pt idx="447">
                  <c:v>0.55247400809076419</c:v>
                </c:pt>
                <c:pt idx="448">
                  <c:v>0.56979799443924717</c:v>
                </c:pt>
                <c:pt idx="449">
                  <c:v>0.5710959427585024</c:v>
                </c:pt>
                <c:pt idx="450">
                  <c:v>0.56330957055699771</c:v>
                </c:pt>
                <c:pt idx="451">
                  <c:v>0.58812080802224298</c:v>
                </c:pt>
                <c:pt idx="452">
                  <c:v>0.56643782366350881</c:v>
                </c:pt>
                <c:pt idx="453">
                  <c:v>0.53766422011095161</c:v>
                </c:pt>
                <c:pt idx="454">
                  <c:v>0.49164701076572359</c:v>
                </c:pt>
                <c:pt idx="455">
                  <c:v>0.50711170261829774</c:v>
                </c:pt>
                <c:pt idx="456">
                  <c:v>0.49550527744468925</c:v>
                </c:pt>
                <c:pt idx="457">
                  <c:v>0.52997667646167457</c:v>
                </c:pt>
                <c:pt idx="458">
                  <c:v>0.53730975503696188</c:v>
                </c:pt>
                <c:pt idx="459">
                  <c:v>0.53758647498319934</c:v>
                </c:pt>
                <c:pt idx="460">
                  <c:v>0.56350590994742333</c:v>
                </c:pt>
                <c:pt idx="461">
                  <c:v>0.56953181620524729</c:v>
                </c:pt>
                <c:pt idx="462">
                  <c:v>0.59531420891038234</c:v>
                </c:pt>
                <c:pt idx="463">
                  <c:v>0.59871391110701155</c:v>
                </c:pt>
                <c:pt idx="464">
                  <c:v>0.614428968625229</c:v>
                </c:pt>
                <c:pt idx="465">
                  <c:v>0.61127436123812429</c:v>
                </c:pt>
                <c:pt idx="466">
                  <c:v>0.6181765473256996</c:v>
                </c:pt>
                <c:pt idx="467">
                  <c:v>0.60375153184255936</c:v>
                </c:pt>
                <c:pt idx="468">
                  <c:v>0.62218898654613952</c:v>
                </c:pt>
                <c:pt idx="469">
                  <c:v>0.6171091989616414</c:v>
                </c:pt>
                <c:pt idx="470">
                  <c:v>0.61981841900670698</c:v>
                </c:pt>
                <c:pt idx="471">
                  <c:v>0.61014508031467019</c:v>
                </c:pt>
                <c:pt idx="472">
                  <c:v>0.61016484602511556</c:v>
                </c:pt>
                <c:pt idx="473">
                  <c:v>0.62664285996653002</c:v>
                </c:pt>
                <c:pt idx="474">
                  <c:v>0.59240074319071279</c:v>
                </c:pt>
                <c:pt idx="475">
                  <c:v>0.58991289910263678</c:v>
                </c:pt>
                <c:pt idx="476">
                  <c:v>0.58517308173780125</c:v>
                </c:pt>
                <c:pt idx="477">
                  <c:v>0.55800840701550958</c:v>
                </c:pt>
                <c:pt idx="478">
                  <c:v>0.57621526176389215</c:v>
                </c:pt>
                <c:pt idx="479">
                  <c:v>0.58330851638577397</c:v>
                </c:pt>
                <c:pt idx="480">
                  <c:v>0.60021215195878197</c:v>
                </c:pt>
                <c:pt idx="481">
                  <c:v>0.61223102162368714</c:v>
                </c:pt>
                <c:pt idx="482">
                  <c:v>0.62121783130625008</c:v>
                </c:pt>
                <c:pt idx="483">
                  <c:v>0.6235831279895635</c:v>
                </c:pt>
                <c:pt idx="484">
                  <c:v>0.62404959875607802</c:v>
                </c:pt>
                <c:pt idx="485">
                  <c:v>0.61937303166466817</c:v>
                </c:pt>
                <c:pt idx="486">
                  <c:v>0.64695673944840504</c:v>
                </c:pt>
                <c:pt idx="487">
                  <c:v>0.64377446006667638</c:v>
                </c:pt>
                <c:pt idx="488">
                  <c:v>0.64840886030913569</c:v>
                </c:pt>
                <c:pt idx="489">
                  <c:v>0.65255702407463556</c:v>
                </c:pt>
                <c:pt idx="490">
                  <c:v>0.64949070352752047</c:v>
                </c:pt>
                <c:pt idx="491">
                  <c:v>0.65625189421391783</c:v>
                </c:pt>
                <c:pt idx="492">
                  <c:v>0.65422920317832622</c:v>
                </c:pt>
                <c:pt idx="493">
                  <c:v>0.6613830726455745</c:v>
                </c:pt>
                <c:pt idx="494">
                  <c:v>0.64593946421747572</c:v>
                </c:pt>
                <c:pt idx="495">
                  <c:v>0.64626625729684151</c:v>
                </c:pt>
                <c:pt idx="496">
                  <c:v>0.64350432869058749</c:v>
                </c:pt>
                <c:pt idx="497">
                  <c:v>0.65859478975872665</c:v>
                </c:pt>
                <c:pt idx="498">
                  <c:v>0.64271633570082631</c:v>
                </c:pt>
                <c:pt idx="499">
                  <c:v>0.65863959203573641</c:v>
                </c:pt>
                <c:pt idx="500">
                  <c:v>0.67048715887678068</c:v>
                </c:pt>
                <c:pt idx="501">
                  <c:v>0.66728247835654708</c:v>
                </c:pt>
                <c:pt idx="502">
                  <c:v>0.67738670953629654</c:v>
                </c:pt>
                <c:pt idx="503">
                  <c:v>0.69031480188169558</c:v>
                </c:pt>
                <c:pt idx="504">
                  <c:v>0.67759490835298919</c:v>
                </c:pt>
                <c:pt idx="505">
                  <c:v>0.68546693196642483</c:v>
                </c:pt>
                <c:pt idx="506">
                  <c:v>0.68519548287630638</c:v>
                </c:pt>
                <c:pt idx="507">
                  <c:v>0.69198434555732713</c:v>
                </c:pt>
                <c:pt idx="508">
                  <c:v>0.68896546271528136</c:v>
                </c:pt>
                <c:pt idx="509">
                  <c:v>0.68817088115537162</c:v>
                </c:pt>
                <c:pt idx="510">
                  <c:v>0.67268247045026297</c:v>
                </c:pt>
                <c:pt idx="511">
                  <c:v>0.67627060575313946</c:v>
                </c:pt>
                <c:pt idx="512">
                  <c:v>0.67578173384812035</c:v>
                </c:pt>
                <c:pt idx="513">
                  <c:v>0.6802461489807482</c:v>
                </c:pt>
                <c:pt idx="514">
                  <c:v>0.68295800445387356</c:v>
                </c:pt>
                <c:pt idx="515">
                  <c:v>0.67741438153092015</c:v>
                </c:pt>
                <c:pt idx="516">
                  <c:v>0.64631764814399983</c:v>
                </c:pt>
                <c:pt idx="517">
                  <c:v>0.65312495882143651</c:v>
                </c:pt>
                <c:pt idx="518">
                  <c:v>0.64855644428046222</c:v>
                </c:pt>
                <c:pt idx="519">
                  <c:v>0.66879521406264419</c:v>
                </c:pt>
                <c:pt idx="520">
                  <c:v>0.71101608928830273</c:v>
                </c:pt>
                <c:pt idx="521">
                  <c:v>0.72377156109581109</c:v>
                </c:pt>
                <c:pt idx="522">
                  <c:v>0.7306157677660795</c:v>
                </c:pt>
                <c:pt idx="523">
                  <c:v>0.73229321772588951</c:v>
                </c:pt>
                <c:pt idx="524">
                  <c:v>0.72738473296525197</c:v>
                </c:pt>
                <c:pt idx="525">
                  <c:v>0.72786174544400384</c:v>
                </c:pt>
                <c:pt idx="526">
                  <c:v>0.71761256572098742</c:v>
                </c:pt>
                <c:pt idx="527">
                  <c:v>0.69516267179696678</c:v>
                </c:pt>
                <c:pt idx="528">
                  <c:v>0.70206485788454187</c:v>
                </c:pt>
                <c:pt idx="529">
                  <c:v>0.7088326371410878</c:v>
                </c:pt>
                <c:pt idx="530">
                  <c:v>0.70892355940913721</c:v>
                </c:pt>
                <c:pt idx="531">
                  <c:v>0.7183096364426993</c:v>
                </c:pt>
                <c:pt idx="532">
                  <c:v>0.72434213127067182</c:v>
                </c:pt>
                <c:pt idx="533">
                  <c:v>0.72956027882828867</c:v>
                </c:pt>
                <c:pt idx="534">
                  <c:v>0.73957622316804816</c:v>
                </c:pt>
                <c:pt idx="535">
                  <c:v>0.73306803357535333</c:v>
                </c:pt>
                <c:pt idx="536">
                  <c:v>0.74295747736826145</c:v>
                </c:pt>
                <c:pt idx="537">
                  <c:v>0.74743111649909733</c:v>
                </c:pt>
                <c:pt idx="538">
                  <c:v>0.74825468776766091</c:v>
                </c:pt>
                <c:pt idx="539">
                  <c:v>0.7588688742769043</c:v>
                </c:pt>
                <c:pt idx="540">
                  <c:v>0.75568791260920565</c:v>
                </c:pt>
                <c:pt idx="541">
                  <c:v>0.76026828657644729</c:v>
                </c:pt>
                <c:pt idx="542">
                  <c:v>0.74969890234421344</c:v>
                </c:pt>
                <c:pt idx="543">
                  <c:v>0.74454927591614084</c:v>
                </c:pt>
                <c:pt idx="544">
                  <c:v>0.75882011885780576</c:v>
                </c:pt>
                <c:pt idx="545">
                  <c:v>0.74929699956515439</c:v>
                </c:pt>
                <c:pt idx="546">
                  <c:v>0.74947093781707508</c:v>
                </c:pt>
                <c:pt idx="547">
                  <c:v>0.75635204048017501</c:v>
                </c:pt>
                <c:pt idx="548">
                  <c:v>0.74960139150601546</c:v>
                </c:pt>
                <c:pt idx="549">
                  <c:v>0.6980339706676858</c:v>
                </c:pt>
                <c:pt idx="550">
                  <c:v>0.69656867266665812</c:v>
                </c:pt>
                <c:pt idx="551">
                  <c:v>0.71509177878216856</c:v>
                </c:pt>
                <c:pt idx="552">
                  <c:v>0.72769439576223161</c:v>
                </c:pt>
                <c:pt idx="553">
                  <c:v>0.74677094177021697</c:v>
                </c:pt>
                <c:pt idx="554">
                  <c:v>0.7462030070234158</c:v>
                </c:pt>
                <c:pt idx="555">
                  <c:v>0.72704739817364838</c:v>
                </c:pt>
                <c:pt idx="556">
                  <c:v>0.70857700061932549</c:v>
                </c:pt>
                <c:pt idx="557">
                  <c:v>0.70140863629775085</c:v>
                </c:pt>
                <c:pt idx="558">
                  <c:v>0.69768741187787442</c:v>
                </c:pt>
                <c:pt idx="559">
                  <c:v>0.71920568198289603</c:v>
                </c:pt>
                <c:pt idx="560">
                  <c:v>0.72885925496448778</c:v>
                </c:pt>
                <c:pt idx="561">
                  <c:v>0.70967992726218565</c:v>
                </c:pt>
                <c:pt idx="562">
                  <c:v>0.71238651187919177</c:v>
                </c:pt>
                <c:pt idx="563" formatCode="0.0%">
                  <c:v>0.68633003465587905</c:v>
                </c:pt>
                <c:pt idx="564" formatCode="0.0%">
                  <c:v>0.68898786385378652</c:v>
                </c:pt>
                <c:pt idx="565" formatCode="0.0%">
                  <c:v>0.69092885661953662</c:v>
                </c:pt>
                <c:pt idx="566" formatCode="0.0%">
                  <c:v>0.72206248599928846</c:v>
                </c:pt>
                <c:pt idx="567" formatCode="0.0%">
                  <c:v>0.71845590269999604</c:v>
                </c:pt>
                <c:pt idx="568" formatCode="0.0%">
                  <c:v>0.73565997707177588</c:v>
                </c:pt>
                <c:pt idx="569" formatCode="0.0%">
                  <c:v>0.75092305867780562</c:v>
                </c:pt>
                <c:pt idx="570" formatCode="0.0%">
                  <c:v>0.76169932401270302</c:v>
                </c:pt>
                <c:pt idx="571" formatCode="0.0%">
                  <c:v>0.77108803647432433</c:v>
                </c:pt>
                <c:pt idx="572" formatCode="0.0%">
                  <c:v>0.76619931742413283</c:v>
                </c:pt>
                <c:pt idx="573" formatCode="0.0%">
                  <c:v>0.74046172699600732</c:v>
                </c:pt>
                <c:pt idx="574" formatCode="0.0%">
                  <c:v>0.75650621302165033</c:v>
                </c:pt>
                <c:pt idx="575" formatCode="0.0%">
                  <c:v>0.74829685461661111</c:v>
                </c:pt>
                <c:pt idx="576" formatCode="0.0%">
                  <c:v>0.75754720710511403</c:v>
                </c:pt>
                <c:pt idx="577" formatCode="0.0%">
                  <c:v>0.74878836194968956</c:v>
                </c:pt>
                <c:pt idx="578" formatCode="0.0%">
                  <c:v>0.73558882051417218</c:v>
                </c:pt>
                <c:pt idx="579" formatCode="0.0%">
                  <c:v>0.74813872893304734</c:v>
                </c:pt>
                <c:pt idx="580" formatCode="0.0%">
                  <c:v>0.75498820645943421</c:v>
                </c:pt>
                <c:pt idx="581" formatCode="0.0%">
                  <c:v>0.76138307264557425</c:v>
                </c:pt>
                <c:pt idx="582" formatCode="0.0%">
                  <c:v>0.74482994900446731</c:v>
                </c:pt>
                <c:pt idx="583" formatCode="0.0%">
                  <c:v>0.75679611010818437</c:v>
                </c:pt>
                <c:pt idx="584" formatCode="0.0%">
                  <c:v>0.75743520141258958</c:v>
                </c:pt>
                <c:pt idx="585" formatCode="0.0%">
                  <c:v>0.752836379448932</c:v>
                </c:pt>
                <c:pt idx="586" formatCode="0.0%">
                  <c:v>0.77113020332327498</c:v>
                </c:pt>
                <c:pt idx="587" formatCode="0.0%">
                  <c:v>0.77141614726772023</c:v>
                </c:pt>
                <c:pt idx="588" formatCode="0.0%">
                  <c:v>0.77601760465943703</c:v>
                </c:pt>
                <c:pt idx="589" formatCode="0.0%">
                  <c:v>0.78026986783328312</c:v>
                </c:pt>
                <c:pt idx="590" formatCode="0.0%">
                  <c:v>0.77279184071472828</c:v>
                </c:pt>
                <c:pt idx="591" formatCode="0.0%">
                  <c:v>0.74260433000830173</c:v>
                </c:pt>
                <c:pt idx="592" formatCode="0.0%">
                  <c:v>0.73400756367853037</c:v>
                </c:pt>
                <c:pt idx="593" formatCode="0.0%">
                  <c:v>0.72592207039228351</c:v>
                </c:pt>
                <c:pt idx="594" formatCode="0.0%">
                  <c:v>0.72619351948240196</c:v>
                </c:pt>
                <c:pt idx="595" formatCode="0.0%">
                  <c:v>0.69882328137147709</c:v>
                </c:pt>
                <c:pt idx="596" formatCode="0.0%">
                  <c:v>0.72597082581138239</c:v>
                </c:pt>
                <c:pt idx="597" formatCode="0.0%">
                  <c:v>0.69575959625242145</c:v>
                </c:pt>
                <c:pt idx="598" formatCode="0.0%">
                  <c:v>0.67505962655984408</c:v>
                </c:pt>
                <c:pt idx="599" formatCode="0.0%">
                  <c:v>0.69378829606398829</c:v>
                </c:pt>
                <c:pt idx="600" formatCode="0.0%">
                  <c:v>0.6636548116327794</c:v>
                </c:pt>
                <c:pt idx="601" formatCode="0.0%">
                  <c:v>0.67308832637141081</c:v>
                </c:pt>
                <c:pt idx="602" formatCode="0.0%">
                  <c:v>0.62825837736694379</c:v>
                </c:pt>
                <c:pt idx="603" formatCode="0.0%">
                  <c:v>0.61595356375759336</c:v>
                </c:pt>
                <c:pt idx="604" formatCode="0.0%">
                  <c:v>0.62388488450236534</c:v>
                </c:pt>
                <c:pt idx="605" formatCode="0.0%">
                  <c:v>0.60146134485893865</c:v>
                </c:pt>
                <c:pt idx="606" formatCode="0.0%">
                  <c:v>0.63584709246399373</c:v>
                </c:pt>
                <c:pt idx="607" formatCode="0.0%">
                  <c:v>0.64645996125920757</c:v>
                </c:pt>
                <c:pt idx="608" formatCode="0.0%">
                  <c:v>0.62897916694119038</c:v>
                </c:pt>
                <c:pt idx="609" formatCode="0.0%">
                  <c:v>0.64658119094994015</c:v>
                </c:pt>
                <c:pt idx="610" formatCode="0.0%">
                  <c:v>0.64318544189540006</c:v>
                </c:pt>
                <c:pt idx="611" formatCode="0.0%">
                  <c:v>0.64458485419494249</c:v>
                </c:pt>
                <c:pt idx="612" formatCode="0.0%">
                  <c:v>0.67361672969732123</c:v>
                </c:pt>
                <c:pt idx="613" formatCode="0.0%">
                  <c:v>0.67631804345820878</c:v>
                </c:pt>
                <c:pt idx="614" formatCode="0.0%">
                  <c:v>0.65761572823465853</c:v>
                </c:pt>
                <c:pt idx="615" formatCode="0.0%">
                  <c:v>0.65214062644124993</c:v>
                </c:pt>
                <c:pt idx="616" formatCode="0.0%">
                  <c:v>0.61958386590942038</c:v>
                </c:pt>
                <c:pt idx="617" formatCode="0.0%">
                  <c:v>0.62872221270539852</c:v>
                </c:pt>
                <c:pt idx="618" formatCode="0.0%">
                  <c:v>0.63492205721514328</c:v>
                </c:pt>
                <c:pt idx="619" formatCode="0.0%">
                  <c:v>0.64596977164015867</c:v>
                </c:pt>
                <c:pt idx="620" formatCode="0.0%">
                  <c:v>0.56638643281635015</c:v>
                </c:pt>
                <c:pt idx="621" formatCode="0.0%">
                  <c:v>0.47300399267350995</c:v>
                </c:pt>
                <c:pt idx="622" formatCode="0.0%">
                  <c:v>0.46958847790852415</c:v>
                </c:pt>
                <c:pt idx="623" formatCode="0.0%">
                  <c:v>0.44652057610457374</c:v>
                </c:pt>
                <c:pt idx="624" formatCode="0.0%">
                  <c:v>0.58418347850149555</c:v>
                </c:pt>
                <c:pt idx="625" formatCode="0.0%">
                  <c:v>0.52963143538589263</c:v>
                </c:pt>
                <c:pt idx="626" formatCode="0.0%">
                  <c:v>0.55734427914454021</c:v>
                </c:pt>
                <c:pt idx="627" formatCode="0.0%">
                  <c:v>0.56972024931149468</c:v>
                </c:pt>
                <c:pt idx="628" formatCode="0.0%">
                  <c:v>0.56715597780969573</c:v>
                </c:pt>
                <c:pt idx="629" formatCode="0.0%">
                  <c:v>0.53207843033904789</c:v>
                </c:pt>
                <c:pt idx="630" formatCode="0.0%">
                  <c:v>0.53413538193941146</c:v>
                </c:pt>
                <c:pt idx="631" formatCode="0.0%">
                  <c:v>0.49810644493931933</c:v>
                </c:pt>
                <c:pt idx="632" formatCode="0.0%">
                  <c:v>0.53577330047833016</c:v>
                </c:pt>
                <c:pt idx="633" formatCode="0.0%">
                  <c:v>0.56139229664378265</c:v>
                </c:pt>
                <c:pt idx="634" formatCode="0.0%">
                  <c:v>0.59302533964079118</c:v>
                </c:pt>
                <c:pt idx="635" formatCode="0.0%">
                  <c:v>0.60477671335766703</c:v>
                </c:pt>
                <c:pt idx="636" formatCode="0.0%">
                  <c:v>0.60583483772351743</c:v>
                </c:pt>
                <c:pt idx="637" formatCode="0.0%">
                  <c:v>0.61515766448365383</c:v>
                </c:pt>
                <c:pt idx="638" formatCode="0.0%">
                  <c:v>0.61767713370844257</c:v>
                </c:pt>
                <c:pt idx="639" formatCode="0.0%">
                  <c:v>0.62788678201056825</c:v>
                </c:pt>
                <c:pt idx="640" formatCode="0.0%">
                  <c:v>0.65191266191411157</c:v>
                </c:pt>
                <c:pt idx="641" formatCode="0.0%">
                  <c:v>0.64145528337440227</c:v>
                </c:pt>
                <c:pt idx="642" formatCode="0.0%">
                  <c:v>0.62884739553822044</c:v>
                </c:pt>
                <c:pt idx="643" formatCode="0.0%">
                  <c:v>0.63593933244607259</c:v>
                </c:pt>
                <c:pt idx="644" formatCode="0.0%">
                  <c:v>0.64542950888798112</c:v>
                </c:pt>
                <c:pt idx="645" formatCode="0.0%">
                  <c:v>0.64454795820211108</c:v>
                </c:pt>
                <c:pt idx="646" formatCode="0.0%">
                  <c:v>0.69828697176138832</c:v>
                </c:pt>
                <c:pt idx="647" formatCode="0.0%">
                  <c:v>0.71064185850386741</c:v>
                </c:pt>
                <c:pt idx="648" formatCode="0.0%">
                  <c:v>0.71247216329112295</c:v>
                </c:pt>
                <c:pt idx="649" formatCode="0.0%">
                  <c:v>0.71997522697624161</c:v>
                </c:pt>
                <c:pt idx="650" formatCode="0.0%">
                  <c:v>0.73225105087693865</c:v>
                </c:pt>
                <c:pt idx="651" formatCode="0.0%">
                  <c:v>0.7340207408188274</c:v>
                </c:pt>
                <c:pt idx="652" formatCode="0.0%">
                  <c:v>0.72732807126197485</c:v>
                </c:pt>
                <c:pt idx="653" formatCode="0.0%">
                  <c:v>0.69951112809498084</c:v>
                </c:pt>
                <c:pt idx="654" formatCode="0.0%">
                  <c:v>0.69879033852073436</c:v>
                </c:pt>
                <c:pt idx="655" formatCode="0.0%">
                  <c:v>0.68749621157216467</c:v>
                </c:pt>
                <c:pt idx="656" formatCode="0.0%">
                  <c:v>0.72216263226554556</c:v>
                </c:pt>
                <c:pt idx="657" formatCode="0.0%">
                  <c:v>0.71258943983976619</c:v>
                </c:pt>
                <c:pt idx="658" formatCode="0.0%">
                  <c:v>0.71948635507122249</c:v>
                </c:pt>
                <c:pt idx="659" formatCode="0.0%">
                  <c:v>0.71950216763957886</c:v>
                </c:pt>
                <c:pt idx="660" formatCode="0.0%">
                  <c:v>0.72676408965726269</c:v>
                </c:pt>
                <c:pt idx="661" formatCode="0.0%">
                  <c:v>0.73680638827761613</c:v>
                </c:pt>
                <c:pt idx="662" formatCode="0.0%">
                  <c:v>0.73700668081013054</c:v>
                </c:pt>
                <c:pt idx="663" formatCode="0.0%">
                  <c:v>0.72798033970667686</c:v>
                </c:pt>
                <c:pt idx="664" formatCode="0.0%">
                  <c:v>0.74594605278762405</c:v>
                </c:pt>
                <c:pt idx="665" formatCode="0.0%">
                  <c:v>0.74770124787518599</c:v>
                </c:pt>
                <c:pt idx="666" formatCode="0.0%">
                  <c:v>0.75734164371648094</c:v>
                </c:pt>
                <c:pt idx="667" formatCode="0.0%">
                  <c:v>0.75254252922030873</c:v>
                </c:pt>
                <c:pt idx="668" formatCode="0.0%">
                  <c:v>0.75926023534372578</c:v>
                </c:pt>
                <c:pt idx="669" formatCode="0.0%">
                  <c:v>0.7396803225763946</c:v>
                </c:pt>
                <c:pt idx="670" formatCode="0.0%">
                  <c:v>0.7563059204891357</c:v>
                </c:pt>
                <c:pt idx="671" formatCode="0.0%">
                  <c:v>0.74169115418571863</c:v>
                </c:pt>
                <c:pt idx="672" formatCode="0.0%">
                  <c:v>0.74121150627890731</c:v>
                </c:pt>
                <c:pt idx="673" formatCode="0.0%">
                  <c:v>0.73751663613962504</c:v>
                </c:pt>
                <c:pt idx="674" formatCode="0.0%">
                  <c:v>0.754239744890564</c:v>
                </c:pt>
                <c:pt idx="675" formatCode="0.0%">
                  <c:v>0.77378803252118245</c:v>
                </c:pt>
                <c:pt idx="676" formatCode="0.0%">
                  <c:v>0.77379725651939024</c:v>
                </c:pt>
                <c:pt idx="677" formatCode="0.0%">
                  <c:v>0.78804438060852045</c:v>
                </c:pt>
                <c:pt idx="678" formatCode="0.0%">
                  <c:v>0.79750688505580536</c:v>
                </c:pt>
                <c:pt idx="679" formatCode="0.0%">
                  <c:v>0.80694303522249611</c:v>
                </c:pt>
                <c:pt idx="680" formatCode="0.0%">
                  <c:v>0.80496251103585503</c:v>
                </c:pt>
                <c:pt idx="681" formatCode="0.0%">
                  <c:v>0.81357508993398253</c:v>
                </c:pt>
                <c:pt idx="682" formatCode="0.0%">
                  <c:v>0.82898443779730913</c:v>
                </c:pt>
                <c:pt idx="683" formatCode="0.0%">
                  <c:v>0.81463848515595172</c:v>
                </c:pt>
                <c:pt idx="684" formatCode="0.0%">
                  <c:v>0.81334976083490373</c:v>
                </c:pt>
                <c:pt idx="685" formatCode="0.0%">
                  <c:v>0.82436453240917673</c:v>
                </c:pt>
                <c:pt idx="686" formatCode="0.0%">
                  <c:v>0.82963143538589235</c:v>
                </c:pt>
                <c:pt idx="687" formatCode="0.0%">
                  <c:v>0.82359894055792038</c:v>
                </c:pt>
                <c:pt idx="688" formatCode="0.0%">
                  <c:v>0.82616980062986756</c:v>
                </c:pt>
                <c:pt idx="689" formatCode="0.0%">
                  <c:v>0.8191147597148466</c:v>
                </c:pt>
                <c:pt idx="690" formatCode="0.0%">
                  <c:v>0.82492456087179955</c:v>
                </c:pt>
                <c:pt idx="691" formatCode="0.0%">
                  <c:v>0.83475207210531177</c:v>
                </c:pt>
                <c:pt idx="692" formatCode="0.0%">
                  <c:v>0.83469936354412366</c:v>
                </c:pt>
                <c:pt idx="693" formatCode="0.0%">
                  <c:v>0.83730975503696181</c:v>
                </c:pt>
                <c:pt idx="694" formatCode="0.0%">
                  <c:v>0.8385207342302573</c:v>
                </c:pt>
                <c:pt idx="695" formatCode="0.0%">
                  <c:v>0.85290621829250624</c:v>
                </c:pt>
                <c:pt idx="696" formatCode="0.0%">
                  <c:v>0.85421470832399959</c:v>
                </c:pt>
                <c:pt idx="697" formatCode="0.0%">
                  <c:v>0.86168219373031663</c:v>
                </c:pt>
                <c:pt idx="698" formatCode="0.0%">
                  <c:v>0.86201030452371241</c:v>
                </c:pt>
                <c:pt idx="699" formatCode="0.0%">
                  <c:v>0.85650884844970965</c:v>
                </c:pt>
                <c:pt idx="700" formatCode="0.0%">
                  <c:v>0.85420021346967301</c:v>
                </c:pt>
                <c:pt idx="701" formatCode="0.0%">
                  <c:v>0.84749568448655255</c:v>
                </c:pt>
                <c:pt idx="702" formatCode="0.0%">
                  <c:v>0.81802764564034336</c:v>
                </c:pt>
                <c:pt idx="703" formatCode="0.0%">
                  <c:v>0.84489056384983341</c:v>
                </c:pt>
                <c:pt idx="704" formatCode="0.0%">
                  <c:v>0.83595514501442891</c:v>
                </c:pt>
                <c:pt idx="705" formatCode="0.0%">
                  <c:v>0.84932598927380776</c:v>
                </c:pt>
                <c:pt idx="706" formatCode="0.0%">
                  <c:v>0.84787650384113644</c:v>
                </c:pt>
                <c:pt idx="707" formatCode="0.0%">
                  <c:v>0.86245964500784056</c:v>
                </c:pt>
                <c:pt idx="708" formatCode="0.0%">
                  <c:v>0.8579807350208859</c:v>
                </c:pt>
                <c:pt idx="709" formatCode="0.0%">
                  <c:v>0.87911686805729428</c:v>
                </c:pt>
                <c:pt idx="710" formatCode="0.0%">
                  <c:v>0.88524819143749423</c:v>
                </c:pt>
                <c:pt idx="711" formatCode="0.0%">
                  <c:v>0.88588728274189921</c:v>
                </c:pt>
                <c:pt idx="712" formatCode="0.0%">
                  <c:v>0.88084834429232184</c:v>
                </c:pt>
                <c:pt idx="713" formatCode="0.0%">
                  <c:v>0.88080222430128208</c:v>
                </c:pt>
                <c:pt idx="714" formatCode="0.0%">
                  <c:v>0.86994162526848418</c:v>
                </c:pt>
                <c:pt idx="715" formatCode="0.0%">
                  <c:v>0.86544163185705425</c:v>
                </c:pt>
                <c:pt idx="716" formatCode="0.0%">
                  <c:v>0.85821265269011349</c:v>
                </c:pt>
                <c:pt idx="717" formatCode="0.0%">
                  <c:v>0.88651187919197783</c:v>
                </c:pt>
                <c:pt idx="718" formatCode="0.0%">
                  <c:v>0.87850149560542379</c:v>
                </c:pt>
                <c:pt idx="719" formatCode="0.0%">
                  <c:v>0.88638669635915623</c:v>
                </c:pt>
                <c:pt idx="720" formatCode="0.0%">
                  <c:v>0.89090118462491286</c:v>
                </c:pt>
                <c:pt idx="721" formatCode="0.0%">
                  <c:v>0.89691654917049901</c:v>
                </c:pt>
                <c:pt idx="722" formatCode="0.0%">
                  <c:v>0.88494775263872238</c:v>
                </c:pt>
                <c:pt idx="723" formatCode="0.0%">
                  <c:v>0.87227397910105564</c:v>
                </c:pt>
                <c:pt idx="724" formatCode="0.0%">
                  <c:v>0.88185771323907292</c:v>
                </c:pt>
                <c:pt idx="725" formatCode="0.0%">
                  <c:v>0.89773353186891369</c:v>
                </c:pt>
                <c:pt idx="726" formatCode="0.0%">
                  <c:v>0.8919882986994162</c:v>
                </c:pt>
                <c:pt idx="727" formatCode="0.0%">
                  <c:v>0.89607584761954973</c:v>
                </c:pt>
                <c:pt idx="728" formatCode="0.0%">
                  <c:v>0.90123074490374111</c:v>
                </c:pt>
                <c:pt idx="729" formatCode="0.0%">
                  <c:v>0.90695753007682267</c:v>
                </c:pt>
                <c:pt idx="730" formatCode="0.0%">
                  <c:v>0.92315618864394056</c:v>
                </c:pt>
                <c:pt idx="731" formatCode="0.0%">
                  <c:v>0.92230494538075358</c:v>
                </c:pt>
                <c:pt idx="732" formatCode="0.0%">
                  <c:v>0.93178589782445409</c:v>
                </c:pt>
                <c:pt idx="733" formatCode="0.0%">
                  <c:v>0.92936657486592278</c:v>
                </c:pt>
                <c:pt idx="734" formatCode="0.0%">
                  <c:v>0.92752572836642999</c:v>
                </c:pt>
                <c:pt idx="735" formatCode="0.0%">
                  <c:v>0.93678662256717049</c:v>
                </c:pt>
                <c:pt idx="736" formatCode="0.0%">
                  <c:v>0.94625439787057419</c:v>
                </c:pt>
                <c:pt idx="737" formatCode="0.0%">
                  <c:v>0.95499611274361262</c:v>
                </c:pt>
                <c:pt idx="738" formatCode="0.0%">
                  <c:v>0.94423829540513116</c:v>
                </c:pt>
                <c:pt idx="739" formatCode="0.0%">
                  <c:v>0.93871575590665313</c:v>
                </c:pt>
                <c:pt idx="740" formatCode="0.0%">
                  <c:v>0.92902528693223019</c:v>
                </c:pt>
                <c:pt idx="741" formatCode="0.0%">
                  <c:v>0.94046304471003705</c:v>
                </c:pt>
                <c:pt idx="742" formatCode="0.0%">
                  <c:v>0.94559422314169383</c:v>
                </c:pt>
                <c:pt idx="743" formatCode="0.0%">
                  <c:v>0.95374823755748539</c:v>
                </c:pt>
                <c:pt idx="744" formatCode="0.0%">
                  <c:v>0.96048966253343682</c:v>
                </c:pt>
                <c:pt idx="745" formatCode="0.0%">
                  <c:v>0.96172304286523735</c:v>
                </c:pt>
                <c:pt idx="746" formatCode="0.0%">
                  <c:v>0.96205510680072226</c:v>
                </c:pt>
                <c:pt idx="747" formatCode="0.0%">
                  <c:v>0.96935392481123761</c:v>
                </c:pt>
                <c:pt idx="748" formatCode="0.0%">
                  <c:v>0.96186140283835642</c:v>
                </c:pt>
                <c:pt idx="749" formatCode="0.0%">
                  <c:v>0.97329388976004427</c:v>
                </c:pt>
                <c:pt idx="750" formatCode="0.0%">
                  <c:v>0.96792420508901156</c:v>
                </c:pt>
                <c:pt idx="751" formatCode="0.0%">
                  <c:v>0.91482428283413919</c:v>
                </c:pt>
                <c:pt idx="752" formatCode="0.0%">
                  <c:v>0.94469158903134853</c:v>
                </c:pt>
                <c:pt idx="753" formatCode="0.0%">
                  <c:v>0.94167929475945134</c:v>
                </c:pt>
                <c:pt idx="754" formatCode="0.0%">
                  <c:v>0.9496448760689955</c:v>
                </c:pt>
                <c:pt idx="755" formatCode="0.0%">
                  <c:v>0.93737827616650637</c:v>
                </c:pt>
                <c:pt idx="756" formatCode="0.0%">
                  <c:v>0.9476287736035528</c:v>
                </c:pt>
                <c:pt idx="757" formatCode="0.0%">
                  <c:v>0.96843943127462495</c:v>
                </c:pt>
                <c:pt idx="758" formatCode="0.0%">
                  <c:v>0.96851058783222865</c:v>
                </c:pt>
                <c:pt idx="759" formatCode="0.0%">
                  <c:v>0.95803476129610343</c:v>
                </c:pt>
                <c:pt idx="760" formatCode="0.0%">
                  <c:v>0.96947251907391063</c:v>
                </c:pt>
                <c:pt idx="761" formatCode="0.0%">
                  <c:v>0.98512432631870239</c:v>
                </c:pt>
                <c:pt idx="762" formatCode="0.0%">
                  <c:v>1.0095323432908589</c:v>
                </c:pt>
                <c:pt idx="763" formatCode="0.0%">
                  <c:v>1.0141390715386946</c:v>
                </c:pt>
                <c:pt idx="764" formatCode="0.0%">
                  <c:v>1.0140639618390019</c:v>
                </c:pt>
                <c:pt idx="765" formatCode="0.0%">
                  <c:v>0.99412694856962136</c:v>
                </c:pt>
                <c:pt idx="766" formatCode="0.0%">
                  <c:v>0.99949268009856529</c:v>
                </c:pt>
                <c:pt idx="767" formatCode="0.0%">
                  <c:v>1.003057096548907</c:v>
                </c:pt>
                <c:pt idx="768" formatCode="0.0%">
                  <c:v>0.97956884396948196</c:v>
                </c:pt>
                <c:pt idx="769" formatCode="0.0%">
                  <c:v>0.98681100027671986</c:v>
                </c:pt>
                <c:pt idx="770" formatCode="0.0%">
                  <c:v>0.96461674287446153</c:v>
                </c:pt>
                <c:pt idx="771" formatCode="0.0%">
                  <c:v>0.96729829092490349</c:v>
                </c:pt>
                <c:pt idx="772" formatCode="0.0%">
                  <c:v>0.99784817298949802</c:v>
                </c:pt>
                <c:pt idx="773" formatCode="0.0%">
                  <c:v>1.0019950190409679</c:v>
                </c:pt>
                <c:pt idx="774" formatCode="0.0%">
                  <c:v>1.0033377696372332</c:v>
                </c:pt>
                <c:pt idx="775" formatCode="0.0%">
                  <c:v>0.97022888692695941</c:v>
                </c:pt>
                <c:pt idx="776" formatCode="0.0%">
                  <c:v>0.96965568132403912</c:v>
                </c:pt>
                <c:pt idx="777" formatCode="0.0%">
                  <c:v>0.95180065622158705</c:v>
                </c:pt>
                <c:pt idx="778" formatCode="0.0%">
                  <c:v>0.93582864446757752</c:v>
                </c:pt>
                <c:pt idx="779" formatCode="0.0%">
                  <c:v>0.94315908761480582</c:v>
                </c:pt>
                <c:pt idx="780" formatCode="0.0%">
                  <c:v>0.91318241115313159</c:v>
                </c:pt>
                <c:pt idx="781" formatCode="0.0%">
                  <c:v>0.932121914902028</c:v>
                </c:pt>
                <c:pt idx="782" formatCode="0.0%">
                  <c:v>0.96203270566221732</c:v>
                </c:pt>
                <c:pt idx="783" formatCode="0.0%">
                  <c:v>0.97993648618376883</c:v>
                </c:pt>
                <c:pt idx="784" formatCode="0.0%">
                  <c:v>0.9936446652347507</c:v>
                </c:pt>
                <c:pt idx="785" formatCode="0.0%">
                  <c:v>1.0043932585750239</c:v>
                </c:pt>
                <c:pt idx="786" formatCode="0.0%">
                  <c:v>0.99396486974396825</c:v>
                </c:pt>
                <c:pt idx="787" formatCode="0.0%">
                  <c:v>0.99892342763773401</c:v>
                </c:pt>
                <c:pt idx="788" formatCode="0.0%">
                  <c:v>1.0049466984674986</c:v>
                </c:pt>
                <c:pt idx="789" formatCode="0.0%">
                  <c:v>1.0072487448773864</c:v>
                </c:pt>
                <c:pt idx="790" formatCode="0.0%">
                  <c:v>1.0114430286339258</c:v>
                </c:pt>
                <c:pt idx="791" formatCode="0.0%">
                  <c:v>1.0046172699600735</c:v>
                </c:pt>
                <c:pt idx="792" formatCode="0.0%">
                  <c:v>1.002880522868927</c:v>
                </c:pt>
                <c:pt idx="793" formatCode="0.0%">
                  <c:v>1.0164648368011173</c:v>
                </c:pt>
                <c:pt idx="794" formatCode="0.0%">
                  <c:v>1.0206802039821319</c:v>
                </c:pt>
                <c:pt idx="795" formatCode="0.0%">
                  <c:v>0.99925285614515957</c:v>
                </c:pt>
                <c:pt idx="796" formatCode="0.0%">
                  <c:v>0.9963973698427967</c:v>
                </c:pt>
                <c:pt idx="797" formatCode="0.0%">
                  <c:v>0.99171421418123851</c:v>
                </c:pt>
                <c:pt idx="798" formatCode="0.0%">
                  <c:v>0.96866607808773353</c:v>
                </c:pt>
                <c:pt idx="799" formatCode="0.0%">
                  <c:v>0.98430734362028771</c:v>
                </c:pt>
                <c:pt idx="800" formatCode="0.0%">
                  <c:v>1.0018513882117306</c:v>
                </c:pt>
                <c:pt idx="801" formatCode="0.0%">
                  <c:v>1.014857225684882</c:v>
                </c:pt>
                <c:pt idx="802" formatCode="0.0%">
                  <c:v>1.0240324684736919</c:v>
                </c:pt>
                <c:pt idx="803" formatCode="0.0%">
                  <c:v>1.0305577883487729</c:v>
                </c:pt>
                <c:pt idx="804" formatCode="0.0%">
                  <c:v>1.0301334844312087</c:v>
                </c:pt>
                <c:pt idx="805" formatCode="0.0%">
                  <c:v>1.0231074332248418</c:v>
                </c:pt>
                <c:pt idx="806" formatCode="0.0%">
                  <c:v>1.0203283743362015</c:v>
                </c:pt>
                <c:pt idx="807" formatCode="0.0%">
                  <c:v>1.0056200503366761</c:v>
                </c:pt>
                <c:pt idx="808" formatCode="0.0%">
                  <c:v>1.0098854906508192</c:v>
                </c:pt>
                <c:pt idx="809" formatCode="0.0%">
                  <c:v>1.0226620458828029</c:v>
                </c:pt>
                <c:pt idx="810" formatCode="0.0%">
                  <c:v>1.0353450434186775</c:v>
                </c:pt>
                <c:pt idx="811" formatCode="0.0%">
                  <c:v>1.0283558882051418</c:v>
                </c:pt>
                <c:pt idx="812" formatCode="0.0%">
                  <c:v>1.028512696174676</c:v>
                </c:pt>
                <c:pt idx="813" formatCode="0.0%">
                  <c:v>1.0417333210346691</c:v>
                </c:pt>
                <c:pt idx="814" formatCode="0.0%">
                  <c:v>1.0451264346611502</c:v>
                </c:pt>
                <c:pt idx="815" formatCode="0.0%">
                  <c:v>1.0411983291386107</c:v>
                </c:pt>
                <c:pt idx="816" formatCode="0.0%">
                  <c:v>1.030353542674169</c:v>
                </c:pt>
                <c:pt idx="817" formatCode="0.0%">
                  <c:v>1.0356441645034193</c:v>
                </c:pt>
                <c:pt idx="818" formatCode="0.0%">
                  <c:v>1.0344806230151931</c:v>
                </c:pt>
                <c:pt idx="819" formatCode="0.0%">
                  <c:v>0.99258390544084141</c:v>
                </c:pt>
                <c:pt idx="820" formatCode="0.0%">
                  <c:v>1.0157097866620988</c:v>
                </c:pt>
                <c:pt idx="821" formatCode="0.0%">
                  <c:v>1.0268049387921834</c:v>
                </c:pt>
                <c:pt idx="822" formatCode="0.0%">
                  <c:v>1.0276495934852214</c:v>
                </c:pt>
                <c:pt idx="823" formatCode="0.0%">
                  <c:v>1.0377999446560109</c:v>
                </c:pt>
                <c:pt idx="824" formatCode="0.0%">
                  <c:v>1.046122626467604</c:v>
                </c:pt>
                <c:pt idx="825" formatCode="0.0%">
                  <c:v>1.045973724782248</c:v>
                </c:pt>
                <c:pt idx="826" formatCode="0.0%">
                  <c:v>1.043358062433291</c:v>
                </c:pt>
                <c:pt idx="827" formatCode="0.0%">
                  <c:v>1.0347019989721833</c:v>
                </c:pt>
                <c:pt idx="828" formatCode="0.0%">
                  <c:v>1.0457655259655549</c:v>
                </c:pt>
                <c:pt idx="829" formatCode="0.0%">
                  <c:v>1.0285878058743694</c:v>
                </c:pt>
                <c:pt idx="830" formatCode="0.0%">
                  <c:v>1.0183096364426993</c:v>
                </c:pt>
                <c:pt idx="831" formatCode="0.0%">
                  <c:v>0.99359986295774094</c:v>
                </c:pt>
                <c:pt idx="832" formatCode="0.0%">
                  <c:v>1.032946803884621</c:v>
                </c:pt>
                <c:pt idx="833" formatCode="0.0%">
                  <c:v>1.0426741688518759</c:v>
                </c:pt>
                <c:pt idx="834" formatCode="0.0%">
                  <c:v>1.0360421141403893</c:v>
                </c:pt>
                <c:pt idx="835" formatCode="0.0%">
                  <c:v>1.035999947291439</c:v>
                </c:pt>
                <c:pt idx="836" formatCode="0.0%">
                  <c:v>1.004282570596529</c:v>
                </c:pt>
                <c:pt idx="837" formatCode="0.0%">
                  <c:v>1.0055778834877254</c:v>
                </c:pt>
                <c:pt idx="838" formatCode="0.0%">
                  <c:v>1.0079115550343267</c:v>
                </c:pt>
                <c:pt idx="839" formatCode="0.0%">
                  <c:v>1.0191635151339455</c:v>
                </c:pt>
                <c:pt idx="840" formatCode="0.0%">
                  <c:v>1.0137424396157548</c:v>
                </c:pt>
                <c:pt idx="841" formatCode="0.0%">
                  <c:v>1.0277826826022214</c:v>
                </c:pt>
                <c:pt idx="842" formatCode="0.0%">
                  <c:v>1.0067835918249022</c:v>
                </c:pt>
                <c:pt idx="843" formatCode="0.0%">
                  <c:v>1.0222614608177736</c:v>
                </c:pt>
                <c:pt idx="844" formatCode="0.0%">
                  <c:v>1.0387750530379898</c:v>
                </c:pt>
                <c:pt idx="845" formatCode="0.0%">
                  <c:v>1.027847250589677</c:v>
                </c:pt>
                <c:pt idx="846" formatCode="0.0%">
                  <c:v>1.0192386248336387</c:v>
                </c:pt>
                <c:pt idx="847" formatCode="0.0%">
                  <c:v>1.0202110977875583</c:v>
                </c:pt>
                <c:pt idx="848" formatCode="0.0%">
                  <c:v>1.0012109791932957</c:v>
                </c:pt>
                <c:pt idx="849" formatCode="0.0%">
                  <c:v>1.0167626401718304</c:v>
                </c:pt>
                <c:pt idx="850" formatCode="0.0%">
                  <c:v>1.0054474297987852</c:v>
                </c:pt>
                <c:pt idx="851" formatCode="0.0%">
                  <c:v>0.979101055488938</c:v>
                </c:pt>
                <c:pt idx="852" formatCode="0.0%">
                  <c:v>0.99572797111570854</c:v>
                </c:pt>
                <c:pt idx="853" formatCode="0.0%">
                  <c:v>0.99168522447258511</c:v>
                </c:pt>
                <c:pt idx="854" formatCode="0.0%">
                  <c:v>0.99008683735455716</c:v>
                </c:pt>
                <c:pt idx="855" formatCode="0.0%">
                  <c:v>0.95986506608335842</c:v>
                </c:pt>
                <c:pt idx="856" formatCode="0.0%">
                  <c:v>0.94824941691154185</c:v>
                </c:pt>
                <c:pt idx="857" formatCode="0.0%">
                  <c:v>0.96818643018092243</c:v>
                </c:pt>
                <c:pt idx="858" formatCode="0.0%">
                  <c:v>0.9731687069272229</c:v>
                </c:pt>
                <c:pt idx="859" formatCode="0.0%">
                  <c:v>0.94632687214220768</c:v>
                </c:pt>
                <c:pt idx="860" formatCode="0.0%">
                  <c:v>0.94109027658817468</c:v>
                </c:pt>
                <c:pt idx="861" formatCode="0.0%">
                  <c:v>0.91175532685896543</c:v>
                </c:pt>
                <c:pt idx="862" formatCode="0.0%">
                  <c:v>0.93376773972512495</c:v>
                </c:pt>
                <c:pt idx="863" formatCode="0.0%">
                  <c:v>0.92654798455639165</c:v>
                </c:pt>
                <c:pt idx="864" formatCode="0.0%">
                  <c:v>0.93706334251340795</c:v>
                </c:pt>
                <c:pt idx="865" formatCode="0.0%">
                  <c:v>0.90335358220558992</c:v>
                </c:pt>
                <c:pt idx="866" formatCode="0.0%">
                  <c:v>0.87158086152143255</c:v>
                </c:pt>
                <c:pt idx="867" formatCode="0.0%">
                  <c:v>0.8642108869533135</c:v>
                </c:pt>
                <c:pt idx="868" formatCode="0.0%">
                  <c:v>0.91869045579728292</c:v>
                </c:pt>
                <c:pt idx="869" formatCode="0.0%">
                  <c:v>0.93251722911093848</c:v>
                </c:pt>
                <c:pt idx="870" formatCode="0.0%">
                  <c:v>0.93482586409097534</c:v>
                </c:pt>
                <c:pt idx="871" formatCode="0.0%">
                  <c:v>0.94353727154133027</c:v>
                </c:pt>
                <c:pt idx="872" formatCode="0.0%">
                  <c:v>0.94503024153698167</c:v>
                </c:pt>
                <c:pt idx="873" formatCode="0.0%">
                  <c:v>0.9938146503445825</c:v>
                </c:pt>
                <c:pt idx="874" formatCode="0.0%">
                  <c:v>1.0062433290727248</c:v>
                </c:pt>
                <c:pt idx="875" formatCode="0.0%">
                  <c:v>1.0041613409057968</c:v>
                </c:pt>
                <c:pt idx="876" formatCode="0.0%">
                  <c:v>1.0245503300873644</c:v>
                </c:pt>
                <c:pt idx="877" formatCode="0.0%">
                  <c:v>1.0484589334422645</c:v>
                </c:pt>
                <c:pt idx="878" formatCode="0.0%">
                  <c:v>1.064959348522184</c:v>
                </c:pt>
                <c:pt idx="879" formatCode="0.0%">
                  <c:v>1.0703659291860479</c:v>
                </c:pt>
              </c:numCache>
            </c:numRef>
          </c:val>
          <c:smooth val="0"/>
          <c:extLst>
            <c:ext xmlns:c16="http://schemas.microsoft.com/office/drawing/2014/chart" uri="{C3380CC4-5D6E-409C-BE32-E72D297353CC}">
              <c16:uniqueId val="{00000000-AF06-4966-A92E-5C37A8F17F69}"/>
            </c:ext>
          </c:extLst>
        </c:ser>
        <c:dLbls>
          <c:showLegendKey val="0"/>
          <c:showVal val="0"/>
          <c:showCatName val="0"/>
          <c:showSerName val="0"/>
          <c:showPercent val="0"/>
          <c:showBubbleSize val="0"/>
        </c:dLbls>
        <c:smooth val="0"/>
        <c:axId val="186862256"/>
        <c:axId val="172030064"/>
      </c:lineChart>
      <c:catAx>
        <c:axId val="186862256"/>
        <c:scaling>
          <c:orientation val="minMax"/>
        </c:scaling>
        <c:delete val="0"/>
        <c:axPos val="b"/>
        <c:numFmt formatCode="0&quot;D&quot;"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0033"/>
                </a:solidFill>
                <a:latin typeface="+mn-lt"/>
                <a:ea typeface="+mn-ea"/>
                <a:cs typeface="+mn-cs"/>
              </a:defRPr>
            </a:pPr>
            <a:endParaRPr lang="en-US"/>
          </a:p>
        </c:txPr>
        <c:crossAx val="172030064"/>
        <c:crosses val="autoZero"/>
        <c:auto val="1"/>
        <c:lblAlgn val="ctr"/>
        <c:lblOffset val="100"/>
        <c:tickLblSkip val="200"/>
        <c:tickMarkSkip val="1"/>
        <c:noMultiLvlLbl val="0"/>
      </c:catAx>
      <c:valAx>
        <c:axId val="172030064"/>
        <c:scaling>
          <c:orientation val="minMax"/>
          <c:max val="6"/>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000033"/>
                </a:solidFill>
                <a:latin typeface="+mn-lt"/>
                <a:ea typeface="+mn-ea"/>
                <a:cs typeface="+mn-cs"/>
              </a:defRPr>
            </a:pPr>
            <a:endParaRPr lang="en-US"/>
          </a:p>
        </c:txPr>
        <c:crossAx val="186862256"/>
        <c:crossesAt val="1"/>
        <c:crossBetween val="between"/>
        <c:majorUnit val="0.5"/>
      </c:valAx>
      <c:spPr>
        <a:noFill/>
        <a:ln>
          <a:noFill/>
        </a:ln>
        <a:effectLst/>
      </c:spPr>
    </c:plotArea>
    <c:legend>
      <c:legendPos val="b"/>
      <c:legendEntry>
        <c:idx val="0"/>
        <c:txPr>
          <a:bodyPr rot="0" spcFirstLastPara="1" vertOverflow="ellipsis" vert="horz" wrap="square" anchor="ctr" anchorCtr="1"/>
          <a:lstStyle/>
          <a:p>
            <a:pPr>
              <a:defRPr sz="900" b="1" i="0" u="none" strike="noStrike" kern="1200" baseline="0">
                <a:solidFill>
                  <a:srgbClr val="994010"/>
                </a:solidFill>
                <a:latin typeface="+mn-lt"/>
                <a:ea typeface="+mn-ea"/>
                <a:cs typeface="+mn-cs"/>
              </a:defRPr>
            </a:pPr>
            <a:endParaRPr lang="en-US"/>
          </a:p>
        </c:txPr>
      </c:legendEntry>
      <c:legendEntry>
        <c:idx val="1"/>
        <c:txPr>
          <a:bodyPr rot="0" spcFirstLastPara="1" vertOverflow="ellipsis" vert="horz" wrap="square" anchor="ctr" anchorCtr="1"/>
          <a:lstStyle/>
          <a:p>
            <a:pPr>
              <a:defRPr sz="900" b="1" i="0" u="none" strike="noStrike" kern="1200" baseline="0">
                <a:solidFill>
                  <a:srgbClr val="FFC000"/>
                </a:solidFill>
                <a:latin typeface="+mn-lt"/>
                <a:ea typeface="+mn-ea"/>
                <a:cs typeface="+mn-cs"/>
              </a:defRPr>
            </a:pPr>
            <a:endParaRPr lang="en-US"/>
          </a:p>
        </c:txPr>
      </c:legendEntry>
      <c:legendEntry>
        <c:idx val="2"/>
        <c:txPr>
          <a:bodyPr rot="0" spcFirstLastPara="1" vertOverflow="ellipsis" vert="horz" wrap="square" anchor="ctr" anchorCtr="1"/>
          <a:lstStyle/>
          <a:p>
            <a:pPr>
              <a:defRPr sz="900" b="1" i="0" u="none" strike="noStrike" kern="1200" baseline="0">
                <a:solidFill>
                  <a:srgbClr val="4EA72E"/>
                </a:solidFill>
                <a:latin typeface="+mn-lt"/>
                <a:ea typeface="+mn-ea"/>
                <a:cs typeface="+mn-cs"/>
              </a:defRPr>
            </a:pPr>
            <a:endParaRPr lang="en-US"/>
          </a:p>
        </c:txPr>
      </c:legendEntry>
      <c:legendEntry>
        <c:idx val="3"/>
        <c:txPr>
          <a:bodyPr rot="0" spcFirstLastPara="1" vertOverflow="ellipsis" vert="horz" wrap="square" anchor="ctr" anchorCtr="1"/>
          <a:lstStyle/>
          <a:p>
            <a:pPr>
              <a:defRPr sz="900" b="1" i="0" u="none" strike="noStrike" kern="1200" baseline="0">
                <a:solidFill>
                  <a:srgbClr val="0070C0"/>
                </a:solidFill>
                <a:latin typeface="+mn-lt"/>
                <a:ea typeface="+mn-ea"/>
                <a:cs typeface="+mn-cs"/>
              </a:defRPr>
            </a:pPr>
            <a:endParaRPr lang="en-US"/>
          </a:p>
        </c:txPr>
      </c:legendEntry>
      <c:legendEntry>
        <c:idx val="4"/>
        <c:txPr>
          <a:bodyPr rot="0" spcFirstLastPara="1" vertOverflow="ellipsis" vert="horz" wrap="square" anchor="ctr" anchorCtr="1"/>
          <a:lstStyle/>
          <a:p>
            <a:pPr>
              <a:defRPr sz="900" b="1" i="0" u="none" strike="noStrike" kern="1200" baseline="0">
                <a:solidFill>
                  <a:srgbClr val="7030A0"/>
                </a:solidFill>
                <a:latin typeface="+mn-lt"/>
                <a:ea typeface="+mn-ea"/>
                <a:cs typeface="+mn-cs"/>
              </a:defRPr>
            </a:pPr>
            <a:endParaRPr lang="en-US"/>
          </a:p>
        </c:txPr>
      </c:legendEntry>
      <c:legendEntry>
        <c:idx val="5"/>
        <c:txPr>
          <a:bodyPr rot="0" spcFirstLastPara="1" vertOverflow="ellipsis" vert="horz" wrap="square" anchor="ctr" anchorCtr="1"/>
          <a:lstStyle/>
          <a:p>
            <a:pPr>
              <a:defRPr sz="900" b="1" i="0" u="none" strike="noStrike" kern="1200" baseline="0">
                <a:solidFill>
                  <a:srgbClr val="83CBEB"/>
                </a:solidFill>
                <a:latin typeface="+mn-lt"/>
                <a:ea typeface="+mn-ea"/>
                <a:cs typeface="+mn-cs"/>
              </a:defRPr>
            </a:pPr>
            <a:endParaRPr lang="en-US"/>
          </a:p>
        </c:txPr>
      </c:legendEntry>
      <c:legendEntry>
        <c:idx val="6"/>
        <c:txPr>
          <a:bodyPr rot="0" spcFirstLastPara="1" vertOverflow="ellipsis" vert="horz" wrap="square" anchor="ctr" anchorCtr="1"/>
          <a:lstStyle/>
          <a:p>
            <a:pPr>
              <a:defRPr sz="900" b="1" i="0" u="none" strike="noStrike" kern="1200" baseline="0">
                <a:solidFill>
                  <a:srgbClr val="C90788"/>
                </a:solidFill>
                <a:latin typeface="+mn-lt"/>
                <a:ea typeface="+mn-ea"/>
                <a:cs typeface="+mn-cs"/>
              </a:defRPr>
            </a:pPr>
            <a:endParaRPr lang="en-US"/>
          </a:p>
        </c:txPr>
      </c:legendEntry>
      <c:legendEntry>
        <c:idx val="7"/>
        <c:txPr>
          <a:bodyPr rot="0" spcFirstLastPara="1" vertOverflow="ellipsis" vert="horz" wrap="square" anchor="ctr" anchorCtr="1"/>
          <a:lstStyle/>
          <a:p>
            <a:pPr>
              <a:defRPr sz="900" b="1" i="0" u="none" strike="noStrike" kern="1200" baseline="0">
                <a:solidFill>
                  <a:srgbClr val="777777"/>
                </a:solidFill>
                <a:latin typeface="+mn-lt"/>
                <a:ea typeface="+mn-ea"/>
                <a:cs typeface="+mn-cs"/>
              </a:defRPr>
            </a:pPr>
            <a:endParaRPr lang="en-US"/>
          </a:p>
        </c:txPr>
      </c:legendEntry>
      <c:legendEntry>
        <c:idx val="8"/>
        <c:txPr>
          <a:bodyPr rot="0" spcFirstLastPara="1" vertOverflow="ellipsis" vert="horz" wrap="square" anchor="ctr" anchorCtr="1"/>
          <a:lstStyle/>
          <a:p>
            <a:pPr>
              <a:defRPr sz="900" b="1" i="0" u="none" strike="noStrike" kern="1200" baseline="0">
                <a:solidFill>
                  <a:schemeClr val="bg2">
                    <a:lumMod val="10000"/>
                  </a:schemeClr>
                </a:solidFill>
                <a:latin typeface="+mn-lt"/>
                <a:ea typeface="+mn-ea"/>
                <a:cs typeface="+mn-cs"/>
              </a:defRPr>
            </a:pPr>
            <a:endParaRPr lang="en-US"/>
          </a:p>
        </c:txPr>
      </c:legendEntry>
      <c:layout>
        <c:manualLayout>
          <c:xMode val="edge"/>
          <c:yMode val="edge"/>
          <c:x val="0.11196365012920663"/>
          <c:y val="3.1715787287417745E-2"/>
          <c:w val="0.18879910623640819"/>
          <c:h val="0.32622462817347148"/>
        </c:manualLayout>
      </c:layout>
      <c:overlay val="1"/>
      <c:spPr>
        <a:solidFill>
          <a:schemeClr val="bg1"/>
        </a:solidFill>
        <a:ln>
          <a:solidFill>
            <a:sysClr val="windowText" lastClr="000000"/>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cat>
            <c:numRef>
              <c:f>US!$A$2:$A$50</c:f>
              <c:numCache>
                <c:formatCode>m/d/yyyy</c:formatCode>
                <c:ptCount val="49"/>
                <c:pt idx="0">
                  <c:v>31412</c:v>
                </c:pt>
                <c:pt idx="1">
                  <c:v>31777</c:v>
                </c:pt>
                <c:pt idx="2">
                  <c:v>32142</c:v>
                </c:pt>
                <c:pt idx="3">
                  <c:v>32508</c:v>
                </c:pt>
                <c:pt idx="4">
                  <c:v>32873</c:v>
                </c:pt>
                <c:pt idx="5">
                  <c:v>33238</c:v>
                </c:pt>
                <c:pt idx="6">
                  <c:v>33603</c:v>
                </c:pt>
                <c:pt idx="7">
                  <c:v>33969</c:v>
                </c:pt>
                <c:pt idx="8">
                  <c:v>34334</c:v>
                </c:pt>
                <c:pt idx="9">
                  <c:v>34699</c:v>
                </c:pt>
                <c:pt idx="10">
                  <c:v>35064</c:v>
                </c:pt>
                <c:pt idx="11">
                  <c:v>35430</c:v>
                </c:pt>
                <c:pt idx="12">
                  <c:v>35795</c:v>
                </c:pt>
                <c:pt idx="13">
                  <c:v>36160</c:v>
                </c:pt>
                <c:pt idx="14">
                  <c:v>36525</c:v>
                </c:pt>
                <c:pt idx="15">
                  <c:v>36891</c:v>
                </c:pt>
                <c:pt idx="16">
                  <c:v>37256</c:v>
                </c:pt>
                <c:pt idx="17">
                  <c:v>37621</c:v>
                </c:pt>
                <c:pt idx="18">
                  <c:v>37986</c:v>
                </c:pt>
                <c:pt idx="19">
                  <c:v>38352</c:v>
                </c:pt>
                <c:pt idx="20">
                  <c:v>38717</c:v>
                </c:pt>
                <c:pt idx="21">
                  <c:v>39082</c:v>
                </c:pt>
                <c:pt idx="22">
                  <c:v>39447</c:v>
                </c:pt>
                <c:pt idx="23">
                  <c:v>39813</c:v>
                </c:pt>
                <c:pt idx="24">
                  <c:v>40178</c:v>
                </c:pt>
                <c:pt idx="25">
                  <c:v>40543</c:v>
                </c:pt>
                <c:pt idx="26">
                  <c:v>40908</c:v>
                </c:pt>
                <c:pt idx="27">
                  <c:v>41274</c:v>
                </c:pt>
                <c:pt idx="28">
                  <c:v>41639</c:v>
                </c:pt>
                <c:pt idx="29">
                  <c:v>42004</c:v>
                </c:pt>
                <c:pt idx="30">
                  <c:v>42369</c:v>
                </c:pt>
                <c:pt idx="31">
                  <c:v>42735</c:v>
                </c:pt>
                <c:pt idx="32">
                  <c:v>43100</c:v>
                </c:pt>
                <c:pt idx="33">
                  <c:v>43465</c:v>
                </c:pt>
                <c:pt idx="34">
                  <c:v>43830</c:v>
                </c:pt>
                <c:pt idx="35">
                  <c:v>44196</c:v>
                </c:pt>
                <c:pt idx="36">
                  <c:v>44561</c:v>
                </c:pt>
                <c:pt idx="37">
                  <c:v>44926</c:v>
                </c:pt>
                <c:pt idx="38">
                  <c:v>45291</c:v>
                </c:pt>
                <c:pt idx="39">
                  <c:v>45657</c:v>
                </c:pt>
                <c:pt idx="40">
                  <c:v>46022</c:v>
                </c:pt>
                <c:pt idx="41">
                  <c:v>46387</c:v>
                </c:pt>
                <c:pt idx="42">
                  <c:v>46752</c:v>
                </c:pt>
                <c:pt idx="43">
                  <c:v>47118</c:v>
                </c:pt>
                <c:pt idx="44">
                  <c:v>47483</c:v>
                </c:pt>
                <c:pt idx="45">
                  <c:v>47848</c:v>
                </c:pt>
                <c:pt idx="46">
                  <c:v>48213</c:v>
                </c:pt>
                <c:pt idx="47">
                  <c:v>48579</c:v>
                </c:pt>
                <c:pt idx="48">
                  <c:v>48944</c:v>
                </c:pt>
              </c:numCache>
            </c:numRef>
          </c:cat>
          <c:val>
            <c:numRef>
              <c:f>US!$B$2:$B$50</c:f>
              <c:numCache>
                <c:formatCode>General</c:formatCode>
                <c:ptCount val="49"/>
                <c:pt idx="0">
                  <c:v>15.8</c:v>
                </c:pt>
                <c:pt idx="1">
                  <c:v>15.6</c:v>
                </c:pt>
                <c:pt idx="2">
                  <c:v>15.7</c:v>
                </c:pt>
                <c:pt idx="3">
                  <c:v>16</c:v>
                </c:pt>
                <c:pt idx="4">
                  <c:v>16.399999999999999</c:v>
                </c:pt>
                <c:pt idx="5">
                  <c:v>16.600000000000001</c:v>
                </c:pt>
                <c:pt idx="6">
                  <c:v>16.3</c:v>
                </c:pt>
                <c:pt idx="7">
                  <c:v>15.9</c:v>
                </c:pt>
                <c:pt idx="8">
                  <c:v>15.5</c:v>
                </c:pt>
                <c:pt idx="9">
                  <c:v>15.2</c:v>
                </c:pt>
                <c:pt idx="10">
                  <c:v>14.8</c:v>
                </c:pt>
                <c:pt idx="11">
                  <c:v>14.7</c:v>
                </c:pt>
                <c:pt idx="12">
                  <c:v>14.5</c:v>
                </c:pt>
                <c:pt idx="13">
                  <c:v>14.6</c:v>
                </c:pt>
                <c:pt idx="14">
                  <c:v>14.4</c:v>
                </c:pt>
                <c:pt idx="15">
                  <c:v>14.39</c:v>
                </c:pt>
                <c:pt idx="16">
                  <c:v>14.1</c:v>
                </c:pt>
                <c:pt idx="17">
                  <c:v>14</c:v>
                </c:pt>
                <c:pt idx="18">
                  <c:v>14.1</c:v>
                </c:pt>
                <c:pt idx="19">
                  <c:v>14</c:v>
                </c:pt>
                <c:pt idx="20">
                  <c:v>14</c:v>
                </c:pt>
                <c:pt idx="21">
                  <c:v>14.3</c:v>
                </c:pt>
                <c:pt idx="22">
                  <c:v>14.3</c:v>
                </c:pt>
                <c:pt idx="23">
                  <c:v>14</c:v>
                </c:pt>
                <c:pt idx="24">
                  <c:v>14</c:v>
                </c:pt>
                <c:pt idx="25">
                  <c:v>13.5</c:v>
                </c:pt>
                <c:pt idx="26">
                  <c:v>12.7</c:v>
                </c:pt>
                <c:pt idx="27">
                  <c:v>12.6</c:v>
                </c:pt>
                <c:pt idx="28">
                  <c:v>12.4</c:v>
                </c:pt>
                <c:pt idx="29">
                  <c:v>12.5</c:v>
                </c:pt>
                <c:pt idx="30">
                  <c:v>12.4</c:v>
                </c:pt>
                <c:pt idx="31">
                  <c:v>12.2</c:v>
                </c:pt>
                <c:pt idx="32">
                  <c:v>12.1</c:v>
                </c:pt>
                <c:pt idx="33">
                  <c:v>12.4</c:v>
                </c:pt>
                <c:pt idx="34">
                  <c:v>12.4</c:v>
                </c:pt>
                <c:pt idx="35">
                  <c:v>12.4</c:v>
                </c:pt>
                <c:pt idx="36">
                  <c:v>12.3</c:v>
                </c:pt>
                <c:pt idx="37">
                  <c:v>12.3</c:v>
                </c:pt>
                <c:pt idx="38">
                  <c:v>12.215</c:v>
                </c:pt>
                <c:pt idx="39">
                  <c:v>12.148</c:v>
                </c:pt>
                <c:pt idx="40">
                  <c:v>12.079000000000001</c:v>
                </c:pt>
                <c:pt idx="41">
                  <c:v>12.009</c:v>
                </c:pt>
                <c:pt idx="42">
                  <c:v>11.936999999999999</c:v>
                </c:pt>
                <c:pt idx="43">
                  <c:v>11.865</c:v>
                </c:pt>
                <c:pt idx="44">
                  <c:v>11.792</c:v>
                </c:pt>
                <c:pt idx="45">
                  <c:v>11.72</c:v>
                </c:pt>
                <c:pt idx="46">
                  <c:v>11.651</c:v>
                </c:pt>
                <c:pt idx="47">
                  <c:v>11.586</c:v>
                </c:pt>
                <c:pt idx="48">
                  <c:v>11.526</c:v>
                </c:pt>
              </c:numCache>
            </c:numRef>
          </c:val>
          <c:smooth val="0"/>
          <c:extLst>
            <c:ext xmlns:c16="http://schemas.microsoft.com/office/drawing/2014/chart" uri="{C3380CC4-5D6E-409C-BE32-E72D297353CC}">
              <c16:uniqueId val="{00000000-C286-42A0-9E42-01BF5C0FCDF9}"/>
            </c:ext>
          </c:extLst>
        </c:ser>
        <c:dLbls>
          <c:showLegendKey val="0"/>
          <c:showVal val="0"/>
          <c:showCatName val="0"/>
          <c:showSerName val="0"/>
          <c:showPercent val="0"/>
          <c:showBubbleSize val="0"/>
        </c:dLbls>
        <c:smooth val="0"/>
        <c:axId val="237538400"/>
        <c:axId val="237525920"/>
      </c:lineChart>
      <c:dateAx>
        <c:axId val="237538400"/>
        <c:scaling>
          <c:orientation val="minMax"/>
          <c:min val="32874"/>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7525920"/>
        <c:crosses val="autoZero"/>
        <c:auto val="1"/>
        <c:lblOffset val="100"/>
        <c:baseTimeUnit val="years"/>
      </c:dateAx>
      <c:valAx>
        <c:axId val="237525920"/>
        <c:scaling>
          <c:orientation val="minMax"/>
          <c:min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00" b="0" i="0" u="none" strike="noStrike" kern="1200" baseline="0">
                    <a:solidFill>
                      <a:srgbClr val="000000">
                        <a:lumMod val="65000"/>
                        <a:lumOff val="35000"/>
                      </a:srgbClr>
                    </a:solidFill>
                    <a:latin typeface="+mn-lt"/>
                    <a:ea typeface="+mn-ea"/>
                    <a:cs typeface="+mn-cs"/>
                  </a:defRPr>
                </a:pPr>
                <a:r>
                  <a:rPr lang="en-US" sz="1000" b="0" i="0" u="none" strike="noStrike" kern="1200" baseline="0" dirty="0">
                    <a:solidFill>
                      <a:srgbClr val="000000">
                        <a:lumMod val="65000"/>
                        <a:lumOff val="35000"/>
                      </a:srgbClr>
                    </a:solidFill>
                  </a:rPr>
                  <a:t>Births / Total People</a:t>
                </a:r>
              </a:p>
            </c:rich>
          </c:tx>
          <c:layout>
            <c:manualLayout>
              <c:xMode val="edge"/>
              <c:yMode val="edge"/>
              <c:x val="1.3550135501355014E-3"/>
              <c:y val="0.39899568347415432"/>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00" b="0" i="0" u="none" strike="noStrike" kern="1200" baseline="0">
                  <a:solidFill>
                    <a:srgbClr val="000000">
                      <a:lumMod val="65000"/>
                      <a:lumOff val="35000"/>
                    </a:srgb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75384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cdr:x>
      <cdr:y>0.94298</cdr:y>
    </cdr:from>
    <cdr:to>
      <cdr:x>0.72042</cdr:x>
      <cdr:y>0.98325</cdr:y>
    </cdr:to>
    <cdr:grpSp>
      <cdr:nvGrpSpPr>
        <cdr:cNvPr id="2" name="Group 1">
          <a:extLst xmlns:a="http://schemas.openxmlformats.org/drawingml/2006/main">
            <a:ext uri="{FF2B5EF4-FFF2-40B4-BE49-F238E27FC236}">
              <a16:creationId xmlns:a16="http://schemas.microsoft.com/office/drawing/2014/main" id="{5A5DADF5-E2B0-708E-4365-ED492470835B}"/>
            </a:ext>
          </a:extLst>
        </cdr:cNvPr>
        <cdr:cNvGrpSpPr/>
      </cdr:nvGrpSpPr>
      <cdr:grpSpPr>
        <a:xfrm xmlns:a="http://schemas.openxmlformats.org/drawingml/2006/main">
          <a:off x="4684837" y="5551339"/>
          <a:ext cx="2065263" cy="237070"/>
          <a:chOff x="7664792" y="6359386"/>
          <a:chExt cx="2202910" cy="252862"/>
        </a:xfrm>
      </cdr:grpSpPr>
      <cdr:sp macro="" textlink="">
        <cdr:nvSpPr>
          <cdr:cNvPr id="3" name="Oval 2">
            <a:extLst xmlns:a="http://schemas.openxmlformats.org/drawingml/2006/main">
              <a:ext uri="{FF2B5EF4-FFF2-40B4-BE49-F238E27FC236}">
                <a16:creationId xmlns:a16="http://schemas.microsoft.com/office/drawing/2014/main" id="{96B85130-A29E-AF46-E942-C045DF5B4287}"/>
              </a:ext>
            </a:extLst>
          </cdr:cNvPr>
          <cdr:cNvSpPr/>
        </cdr:nvSpPr>
        <cdr:spPr>
          <a:xfrm xmlns:a="http://schemas.openxmlformats.org/drawingml/2006/main">
            <a:off x="7664792" y="6416659"/>
            <a:ext cx="122314" cy="127209"/>
          </a:xfrm>
          <a:prstGeom xmlns:a="http://schemas.openxmlformats.org/drawingml/2006/main" prst="ellipse">
            <a:avLst/>
          </a:prstGeom>
          <a:noFill xmlns:a="http://schemas.openxmlformats.org/drawingml/2006/main"/>
          <a:ln xmlns:a="http://schemas.openxmlformats.org/drawingml/2006/main" w="28575" cap="flat" cmpd="sng" algn="ctr">
            <a:solidFill>
              <a:srgbClr val="CC0000"/>
            </a:solidFill>
            <a:prstDash val="solid"/>
            <a:miter lim="800000"/>
          </a:ln>
          <a:effectLst xmlns:a="http://schemas.openxmlformats.org/drawingml/2006/main"/>
        </cdr:spPr>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857250" eaLnBrk="1" fontAlgn="auto" latinLnBrk="0" hangingPunct="1">
              <a:lnSpc>
                <a:spcPct val="100000"/>
              </a:lnSpc>
              <a:spcBef>
                <a:spcPts val="0"/>
              </a:spcBef>
              <a:spcAft>
                <a:spcPts val="0"/>
              </a:spcAft>
              <a:buClrTx/>
              <a:buSzTx/>
              <a:buFontTx/>
              <a:buNone/>
              <a:tabLst/>
              <a:defRPr/>
            </a:pPr>
            <a:endParaRPr kumimoji="0" lang="en-US" sz="1688" b="0" i="0" u="none" strike="noStrike" kern="0" cap="none" spc="0" normalizeH="0" baseline="0" noProof="0" dirty="0">
              <a:ln>
                <a:noFill/>
              </a:ln>
              <a:solidFill>
                <a:prstClr val="white"/>
              </a:solidFill>
              <a:effectLst/>
              <a:uLnTx/>
              <a:uFillTx/>
            </a:endParaRPr>
          </a:p>
        </cdr:txBody>
      </cdr:sp>
      <cdr:sp macro="" textlink="">
        <cdr:nvSpPr>
          <cdr:cNvPr id="4" name="TextBox 16">
            <a:extLst xmlns:a="http://schemas.openxmlformats.org/drawingml/2006/main">
              <a:ext uri="{FF2B5EF4-FFF2-40B4-BE49-F238E27FC236}">
                <a16:creationId xmlns:a16="http://schemas.microsoft.com/office/drawing/2014/main" id="{0706D2CB-94DE-1C3D-DC24-9F64EBA7AB4A}"/>
              </a:ext>
            </a:extLst>
          </cdr:cNvPr>
          <cdr:cNvSpPr txBox="1"/>
        </cdr:nvSpPr>
        <cdr:spPr>
          <a:xfrm xmlns:a="http://schemas.openxmlformats.org/drawingml/2006/main">
            <a:off x="7745312" y="6359386"/>
            <a:ext cx="2122390" cy="25286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kumimoji="0" lang="en-US" sz="844" b="0" i="0" u="none" strike="noStrike" kern="0" cap="none" spc="0" normalizeH="0" baseline="0" noProof="0" dirty="0">
                <a:ln>
                  <a:noFill/>
                </a:ln>
                <a:solidFill>
                  <a:srgbClr val="E97132">
                    <a:lumMod val="75000"/>
                  </a:srgbClr>
                </a:solidFill>
                <a:effectLst/>
                <a:uLnTx/>
                <a:uFillTx/>
                <a:latin typeface="Aptos" panose="02110004020202020204"/>
              </a:rPr>
              <a:t>Unemployment Crosses Above SMA</a:t>
            </a: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A567F30-F7EF-1E3E-96C1-8504534E3D89}"/>
              </a:ext>
            </a:extLst>
          </p:cNvPr>
          <p:cNvSpPr>
            <a:spLocks noGrp="1"/>
          </p:cNvSpPr>
          <p:nvPr>
            <p:ph type="hdr" sz="quarter"/>
          </p:nvPr>
        </p:nvSpPr>
        <p:spPr>
          <a:xfrm>
            <a:off x="0" y="1"/>
            <a:ext cx="3034983" cy="461233"/>
          </a:xfrm>
          <a:prstGeom prst="rect">
            <a:avLst/>
          </a:prstGeom>
        </p:spPr>
        <p:txBody>
          <a:bodyPr vert="horz" lIns="90718" tIns="45359" rIns="90718" bIns="45359" rtlCol="0"/>
          <a:lstStyle>
            <a:lvl1pPr algn="l">
              <a:defRPr sz="1200"/>
            </a:lvl1pPr>
          </a:lstStyle>
          <a:p>
            <a:endParaRPr lang="en-US" dirty="0"/>
          </a:p>
        </p:txBody>
      </p:sp>
      <p:sp>
        <p:nvSpPr>
          <p:cNvPr id="3" name="Date Placeholder 2">
            <a:extLst>
              <a:ext uri="{FF2B5EF4-FFF2-40B4-BE49-F238E27FC236}">
                <a16:creationId xmlns:a16="http://schemas.microsoft.com/office/drawing/2014/main" id="{62CF211A-8E1C-74AA-74DE-DD4278A50B82}"/>
              </a:ext>
            </a:extLst>
          </p:cNvPr>
          <p:cNvSpPr>
            <a:spLocks noGrp="1"/>
          </p:cNvSpPr>
          <p:nvPr>
            <p:ph type="dt" sz="quarter" idx="1"/>
          </p:nvPr>
        </p:nvSpPr>
        <p:spPr>
          <a:xfrm>
            <a:off x="3967484" y="1"/>
            <a:ext cx="3034983" cy="461233"/>
          </a:xfrm>
          <a:prstGeom prst="rect">
            <a:avLst/>
          </a:prstGeom>
        </p:spPr>
        <p:txBody>
          <a:bodyPr vert="horz" lIns="90718" tIns="45359" rIns="90718" bIns="45359" rtlCol="0"/>
          <a:lstStyle>
            <a:lvl1pPr algn="r">
              <a:defRPr sz="1200"/>
            </a:lvl1pPr>
          </a:lstStyle>
          <a:p>
            <a:fld id="{D1D6EC40-7BBD-47A2-8130-7CB7A0114204}" type="datetimeFigureOut">
              <a:rPr lang="en-US" smtClean="0"/>
              <a:t>6/21/2026</a:t>
            </a:fld>
            <a:endParaRPr lang="en-US" dirty="0"/>
          </a:p>
        </p:txBody>
      </p:sp>
      <p:sp>
        <p:nvSpPr>
          <p:cNvPr id="4" name="Footer Placeholder 3">
            <a:extLst>
              <a:ext uri="{FF2B5EF4-FFF2-40B4-BE49-F238E27FC236}">
                <a16:creationId xmlns:a16="http://schemas.microsoft.com/office/drawing/2014/main" id="{02AAE19D-3A66-7377-0E9A-DD0DDC9DBD16}"/>
              </a:ext>
            </a:extLst>
          </p:cNvPr>
          <p:cNvSpPr>
            <a:spLocks noGrp="1"/>
          </p:cNvSpPr>
          <p:nvPr>
            <p:ph type="ftr" sz="quarter" idx="2"/>
          </p:nvPr>
        </p:nvSpPr>
        <p:spPr>
          <a:xfrm>
            <a:off x="0" y="8738330"/>
            <a:ext cx="3034983" cy="461233"/>
          </a:xfrm>
          <a:prstGeom prst="rect">
            <a:avLst/>
          </a:prstGeom>
        </p:spPr>
        <p:txBody>
          <a:bodyPr vert="horz" lIns="90718" tIns="45359" rIns="90718" bIns="4535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F5D546B-C30D-6CC7-B02A-3E8108F39515}"/>
              </a:ext>
            </a:extLst>
          </p:cNvPr>
          <p:cNvSpPr>
            <a:spLocks noGrp="1"/>
          </p:cNvSpPr>
          <p:nvPr>
            <p:ph type="sldNum" sz="quarter" idx="3"/>
          </p:nvPr>
        </p:nvSpPr>
        <p:spPr>
          <a:xfrm>
            <a:off x="3967484" y="8738330"/>
            <a:ext cx="3034983" cy="461233"/>
          </a:xfrm>
          <a:prstGeom prst="rect">
            <a:avLst/>
          </a:prstGeom>
        </p:spPr>
        <p:txBody>
          <a:bodyPr vert="horz" lIns="90718" tIns="45359" rIns="90718" bIns="45359" rtlCol="0" anchor="b"/>
          <a:lstStyle>
            <a:lvl1pPr algn="r">
              <a:defRPr sz="1200"/>
            </a:lvl1pPr>
          </a:lstStyle>
          <a:p>
            <a:fld id="{04074B13-361C-4C4B-9DCC-B018DEC19E28}" type="slidenum">
              <a:rPr lang="en-US" smtClean="0"/>
              <a:t>‹#›</a:t>
            </a:fld>
            <a:endParaRPr lang="en-US" dirty="0"/>
          </a:p>
        </p:txBody>
      </p:sp>
    </p:spTree>
    <p:extLst>
      <p:ext uri="{BB962C8B-B14F-4D97-AF65-F5344CB8AC3E}">
        <p14:creationId xmlns:p14="http://schemas.microsoft.com/office/powerpoint/2010/main" val="2056830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1"/>
            <a:ext cx="3035088" cy="461577"/>
          </a:xfrm>
          <a:prstGeom prst="rect">
            <a:avLst/>
          </a:prstGeom>
        </p:spPr>
        <p:txBody>
          <a:bodyPr vert="horz" lIns="43625" tIns="21813" rIns="43625" bIns="21813" rtlCol="0"/>
          <a:lstStyle>
            <a:lvl1pPr algn="l">
              <a:defRPr sz="500"/>
            </a:lvl1pPr>
          </a:lstStyle>
          <a:p>
            <a:endParaRPr lang="en-US" dirty="0"/>
          </a:p>
        </p:txBody>
      </p:sp>
      <p:sp>
        <p:nvSpPr>
          <p:cNvPr id="3" name="Date Placeholder 2"/>
          <p:cNvSpPr>
            <a:spLocks noGrp="1"/>
          </p:cNvSpPr>
          <p:nvPr>
            <p:ph type="dt" idx="1"/>
          </p:nvPr>
        </p:nvSpPr>
        <p:spPr>
          <a:xfrm>
            <a:off x="3967341" y="11"/>
            <a:ext cx="3035088" cy="461577"/>
          </a:xfrm>
          <a:prstGeom prst="rect">
            <a:avLst/>
          </a:prstGeom>
        </p:spPr>
        <p:txBody>
          <a:bodyPr vert="horz" lIns="43625" tIns="21813" rIns="43625" bIns="21813" rtlCol="0"/>
          <a:lstStyle>
            <a:lvl1pPr algn="r">
              <a:defRPr sz="500"/>
            </a:lvl1pPr>
          </a:lstStyle>
          <a:p>
            <a:fld id="{CC7CC49F-73B8-4437-AB3A-52824BC8F33A}" type="datetimeFigureOut">
              <a:rPr lang="en-US" smtClean="0"/>
              <a:t>6/21/2026</a:t>
            </a:fld>
            <a:endParaRPr lang="en-US" dirty="0"/>
          </a:p>
        </p:txBody>
      </p:sp>
      <p:sp>
        <p:nvSpPr>
          <p:cNvPr id="4" name="Slide Image Placeholder 3"/>
          <p:cNvSpPr>
            <a:spLocks noGrp="1" noRot="1" noChangeAspect="1"/>
          </p:cNvSpPr>
          <p:nvPr>
            <p:ph type="sldImg" idx="2"/>
          </p:nvPr>
        </p:nvSpPr>
        <p:spPr>
          <a:xfrm>
            <a:off x="1463675" y="1149350"/>
            <a:ext cx="4076700" cy="3106738"/>
          </a:xfrm>
          <a:prstGeom prst="rect">
            <a:avLst/>
          </a:prstGeom>
          <a:noFill/>
          <a:ln w="12700">
            <a:solidFill>
              <a:prstClr val="black"/>
            </a:solidFill>
          </a:ln>
        </p:spPr>
        <p:txBody>
          <a:bodyPr vert="horz" lIns="43625" tIns="21813" rIns="43625" bIns="21813" rtlCol="0" anchor="ctr"/>
          <a:lstStyle/>
          <a:p>
            <a:endParaRPr lang="en-US" dirty="0"/>
          </a:p>
        </p:txBody>
      </p:sp>
      <p:sp>
        <p:nvSpPr>
          <p:cNvPr id="5" name="Notes Placeholder 4"/>
          <p:cNvSpPr>
            <a:spLocks noGrp="1"/>
          </p:cNvSpPr>
          <p:nvPr>
            <p:ph type="body" sz="quarter" idx="3"/>
          </p:nvPr>
        </p:nvSpPr>
        <p:spPr>
          <a:xfrm>
            <a:off x="700405" y="4427301"/>
            <a:ext cx="5603240" cy="3622329"/>
          </a:xfrm>
          <a:prstGeom prst="rect">
            <a:avLst/>
          </a:prstGeom>
        </p:spPr>
        <p:txBody>
          <a:bodyPr vert="horz" lIns="43625" tIns="21813" rIns="43625" bIns="218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38001"/>
            <a:ext cx="3035088" cy="461575"/>
          </a:xfrm>
          <a:prstGeom prst="rect">
            <a:avLst/>
          </a:prstGeom>
        </p:spPr>
        <p:txBody>
          <a:bodyPr vert="horz" lIns="43625" tIns="21813" rIns="43625" bIns="21813" rtlCol="0" anchor="b"/>
          <a:lstStyle>
            <a:lvl1pPr algn="l">
              <a:defRPr sz="500"/>
            </a:lvl1pPr>
          </a:lstStyle>
          <a:p>
            <a:endParaRPr lang="en-US" dirty="0"/>
          </a:p>
        </p:txBody>
      </p:sp>
      <p:sp>
        <p:nvSpPr>
          <p:cNvPr id="7" name="Slide Number Placeholder 6"/>
          <p:cNvSpPr>
            <a:spLocks noGrp="1"/>
          </p:cNvSpPr>
          <p:nvPr>
            <p:ph type="sldNum" sz="quarter" idx="5"/>
          </p:nvPr>
        </p:nvSpPr>
        <p:spPr>
          <a:xfrm>
            <a:off x="3967341" y="8738001"/>
            <a:ext cx="3035088" cy="461575"/>
          </a:xfrm>
          <a:prstGeom prst="rect">
            <a:avLst/>
          </a:prstGeom>
        </p:spPr>
        <p:txBody>
          <a:bodyPr vert="horz" lIns="43625" tIns="21813" rIns="43625" bIns="21813" rtlCol="0" anchor="b"/>
          <a:lstStyle>
            <a:lvl1pPr algn="r">
              <a:defRPr sz="500"/>
            </a:lvl1pPr>
          </a:lstStyle>
          <a:p>
            <a:fld id="{0D1FD57B-EE89-4AB2-9C2E-235A27FE1F2C}" type="slidenum">
              <a:rPr lang="en-US" smtClean="0"/>
              <a:t>‹#›</a:t>
            </a:fld>
            <a:endParaRPr lang="en-US" dirty="0"/>
          </a:p>
        </p:txBody>
      </p:sp>
    </p:spTree>
    <p:extLst>
      <p:ext uri="{BB962C8B-B14F-4D97-AF65-F5344CB8AC3E}">
        <p14:creationId xmlns:p14="http://schemas.microsoft.com/office/powerpoint/2010/main" val="3029905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1</a:t>
            </a:fld>
            <a:endParaRPr lang="en-US" dirty="0"/>
          </a:p>
        </p:txBody>
      </p:sp>
    </p:spTree>
    <p:extLst>
      <p:ext uri="{BB962C8B-B14F-4D97-AF65-F5344CB8AC3E}">
        <p14:creationId xmlns:p14="http://schemas.microsoft.com/office/powerpoint/2010/main" val="2549051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8EEC5-D662-2B6C-1036-2E8C1D83F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086D0D-FA44-852A-251D-8B67775BDB1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BEB529F-1DCE-0559-14F9-827B6C24AA39}"/>
              </a:ext>
            </a:extLst>
          </p:cNvPr>
          <p:cNvSpPr>
            <a:spLocks noGrp="1"/>
          </p:cNvSpPr>
          <p:nvPr>
            <p:ph type="body" idx="1"/>
          </p:nvPr>
        </p:nvSpPr>
        <p:spPr/>
        <p:txBody>
          <a:bodyPr/>
          <a:lstStyle/>
          <a:p>
            <a:r>
              <a:rPr lang="en-US" dirty="0"/>
              <a:t>Plan on inflation accelerating this summer through the fall</a:t>
            </a:r>
          </a:p>
          <a:p>
            <a:r>
              <a:rPr lang="en-US" dirty="0"/>
              <a:t>The noise makers on TV will tell you its fall out from Iran war.</a:t>
            </a:r>
          </a:p>
          <a:p>
            <a:r>
              <a:rPr lang="en-US" dirty="0"/>
              <a:t>The reality is Producer Prices were already rising   They lead CPI by about a year</a:t>
            </a:r>
          </a:p>
        </p:txBody>
      </p:sp>
      <p:sp>
        <p:nvSpPr>
          <p:cNvPr id="4" name="Slide Number Placeholder 3">
            <a:extLst>
              <a:ext uri="{FF2B5EF4-FFF2-40B4-BE49-F238E27FC236}">
                <a16:creationId xmlns:a16="http://schemas.microsoft.com/office/drawing/2014/main" id="{86D09854-547E-184C-74A7-0B2BD031FBE0}"/>
              </a:ext>
            </a:extLst>
          </p:cNvPr>
          <p:cNvSpPr>
            <a:spLocks noGrp="1"/>
          </p:cNvSpPr>
          <p:nvPr>
            <p:ph type="sldNum" sz="quarter" idx="5"/>
          </p:nvPr>
        </p:nvSpPr>
        <p:spPr/>
        <p:txBody>
          <a:bodyPr/>
          <a:lstStyle/>
          <a:p>
            <a:fld id="{0D1FD57B-EE89-4AB2-9C2E-235A27FE1F2C}" type="slidenum">
              <a:rPr lang="en-US" smtClean="0"/>
              <a:t>10</a:t>
            </a:fld>
            <a:endParaRPr lang="en-US" dirty="0"/>
          </a:p>
        </p:txBody>
      </p:sp>
    </p:spTree>
    <p:extLst>
      <p:ext uri="{BB962C8B-B14F-4D97-AF65-F5344CB8AC3E}">
        <p14:creationId xmlns:p14="http://schemas.microsoft.com/office/powerpoint/2010/main" val="284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 biggest driver of long-term inflation is the growth of the money supply   </a:t>
            </a:r>
          </a:p>
          <a:p>
            <a:r>
              <a:rPr lang="en-US" dirty="0"/>
              <a:t>M2 for short   M2 leads CPI by 2 years </a:t>
            </a:r>
          </a:p>
          <a:p>
            <a:r>
              <a:rPr lang="en-US" dirty="0"/>
              <a:t>After the Congress binge and the Fed’s Transitory narrative on post virus shutdowns we were treated to the Fed cutting its balance sheet in 22 and 23 inflation slowed and so did GDP and the stock market. </a:t>
            </a:r>
          </a:p>
        </p:txBody>
      </p:sp>
      <p:sp>
        <p:nvSpPr>
          <p:cNvPr id="4" name="Slide Number Placeholder 3"/>
          <p:cNvSpPr>
            <a:spLocks noGrp="1"/>
          </p:cNvSpPr>
          <p:nvPr>
            <p:ph type="sldNum" sz="quarter" idx="5"/>
          </p:nvPr>
        </p:nvSpPr>
        <p:spPr/>
        <p:txBody>
          <a:bodyPr/>
          <a:lstStyle/>
          <a:p>
            <a:fld id="{0D1FD57B-EE89-4AB2-9C2E-235A27FE1F2C}" type="slidenum">
              <a:rPr lang="en-US" smtClean="0"/>
              <a:t>11</a:t>
            </a:fld>
            <a:endParaRPr lang="en-US" dirty="0"/>
          </a:p>
        </p:txBody>
      </p:sp>
    </p:spTree>
    <p:extLst>
      <p:ext uri="{BB962C8B-B14F-4D97-AF65-F5344CB8AC3E}">
        <p14:creationId xmlns:p14="http://schemas.microsoft.com/office/powerpoint/2010/main" val="2968181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3200" dirty="0"/>
              <a:t>Think 3 4</a:t>
            </a:r>
          </a:p>
        </p:txBody>
      </p:sp>
      <p:sp>
        <p:nvSpPr>
          <p:cNvPr id="4" name="Slide Number Placeholder 3"/>
          <p:cNvSpPr>
            <a:spLocks noGrp="1"/>
          </p:cNvSpPr>
          <p:nvPr>
            <p:ph type="sldNum" sz="quarter" idx="5"/>
          </p:nvPr>
        </p:nvSpPr>
        <p:spPr/>
        <p:txBody>
          <a:bodyPr/>
          <a:lstStyle/>
          <a:p>
            <a:fld id="{0D1FD57B-EE89-4AB2-9C2E-235A27FE1F2C}" type="slidenum">
              <a:rPr lang="en-US" smtClean="0"/>
              <a:t>12</a:t>
            </a:fld>
            <a:endParaRPr lang="en-US" dirty="0"/>
          </a:p>
        </p:txBody>
      </p:sp>
    </p:spTree>
    <p:extLst>
      <p:ext uri="{BB962C8B-B14F-4D97-AF65-F5344CB8AC3E}">
        <p14:creationId xmlns:p14="http://schemas.microsoft.com/office/powerpoint/2010/main" val="2209248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3 years ago 200k / mo </a:t>
            </a:r>
          </a:p>
          <a:p>
            <a:r>
              <a:rPr lang="en-US" dirty="0"/>
              <a:t>Now 20k is “normal”   What’s the true picture</a:t>
            </a:r>
          </a:p>
        </p:txBody>
      </p:sp>
      <p:sp>
        <p:nvSpPr>
          <p:cNvPr id="4" name="Slide Number Placeholder 3"/>
          <p:cNvSpPr>
            <a:spLocks noGrp="1"/>
          </p:cNvSpPr>
          <p:nvPr>
            <p:ph type="sldNum" sz="quarter" idx="5"/>
          </p:nvPr>
        </p:nvSpPr>
        <p:spPr/>
        <p:txBody>
          <a:bodyPr/>
          <a:lstStyle/>
          <a:p>
            <a:fld id="{0D1FD57B-EE89-4AB2-9C2E-235A27FE1F2C}" type="slidenum">
              <a:rPr lang="en-US" smtClean="0"/>
              <a:t>13</a:t>
            </a:fld>
            <a:endParaRPr lang="en-US" dirty="0"/>
          </a:p>
        </p:txBody>
      </p:sp>
    </p:spTree>
    <p:extLst>
      <p:ext uri="{BB962C8B-B14F-4D97-AF65-F5344CB8AC3E}">
        <p14:creationId xmlns:p14="http://schemas.microsoft.com/office/powerpoint/2010/main" val="2976669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14</a:t>
            </a:fld>
            <a:endParaRPr lang="en-US" dirty="0"/>
          </a:p>
        </p:txBody>
      </p:sp>
    </p:spTree>
    <p:extLst>
      <p:ext uri="{BB962C8B-B14F-4D97-AF65-F5344CB8AC3E}">
        <p14:creationId xmlns:p14="http://schemas.microsoft.com/office/powerpoint/2010/main" val="2090187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15</a:t>
            </a:fld>
            <a:endParaRPr lang="en-US" dirty="0"/>
          </a:p>
        </p:txBody>
      </p:sp>
    </p:spTree>
    <p:extLst>
      <p:ext uri="{BB962C8B-B14F-4D97-AF65-F5344CB8AC3E}">
        <p14:creationId xmlns:p14="http://schemas.microsoft.com/office/powerpoint/2010/main" val="2519601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Anybody care about financing costs?  Borrowing rates?</a:t>
            </a:r>
          </a:p>
          <a:p>
            <a:r>
              <a:rPr lang="en-US" dirty="0"/>
              <a:t>High speed</a:t>
            </a:r>
          </a:p>
        </p:txBody>
      </p:sp>
      <p:sp>
        <p:nvSpPr>
          <p:cNvPr id="4" name="Slide Number Placeholder 3"/>
          <p:cNvSpPr>
            <a:spLocks noGrp="1"/>
          </p:cNvSpPr>
          <p:nvPr>
            <p:ph type="sldNum" sz="quarter" idx="5"/>
          </p:nvPr>
        </p:nvSpPr>
        <p:spPr/>
        <p:txBody>
          <a:bodyPr/>
          <a:lstStyle/>
          <a:p>
            <a:fld id="{0D1FD57B-EE89-4AB2-9C2E-235A27FE1F2C}" type="slidenum">
              <a:rPr lang="en-US" smtClean="0"/>
              <a:t>16</a:t>
            </a:fld>
            <a:endParaRPr lang="en-US" dirty="0"/>
          </a:p>
        </p:txBody>
      </p:sp>
    </p:spTree>
    <p:extLst>
      <p:ext uri="{BB962C8B-B14F-4D97-AF65-F5344CB8AC3E}">
        <p14:creationId xmlns:p14="http://schemas.microsoft.com/office/powerpoint/2010/main" val="1560956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Inflation section I could have squirrled on the Fed </a:t>
            </a:r>
          </a:p>
          <a:p>
            <a:r>
              <a:rPr lang="en-US" dirty="0"/>
              <a:t>Recall I barely mentioned the FOMC because they have very little actual effect on inflation.</a:t>
            </a:r>
            <a:br>
              <a:rPr lang="en-US" dirty="0"/>
            </a:br>
            <a:r>
              <a:rPr lang="en-US" dirty="0"/>
              <a:t>Despite what the “experts” claim.  Now I’m truly speaking as an economist so hold on to your chair </a:t>
            </a:r>
          </a:p>
          <a:p>
            <a:r>
              <a:rPr lang="en-US" dirty="0"/>
              <a:t>Post virus shutdown perfect example of Fed too late and killing borrowing costs.</a:t>
            </a:r>
          </a:p>
          <a:p>
            <a:r>
              <a:rPr lang="en-US" dirty="0"/>
              <a:t>First Inflation starts rising thanks to all that cash Congress dumped on the economy</a:t>
            </a:r>
          </a:p>
          <a:p>
            <a:r>
              <a:rPr lang="en-US" dirty="0"/>
              <a:t>Then the market says hey this is for real    The bond market is a harsh mistress and boom Tbills and the 2 year treasury note start rising</a:t>
            </a:r>
          </a:p>
          <a:p>
            <a:r>
              <a:rPr lang="en-US" dirty="0"/>
              <a:t>Finally the Tooo Late Fed acts and starts raising rates.  Do they raise them to the level the market wants</a:t>
            </a:r>
          </a:p>
          <a:p>
            <a:r>
              <a:rPr lang="en-US" dirty="0"/>
              <a:t>NO   Tooo late Tooo Far Tooo Fast   That’s the Fed making policy mistakes and who suffers?</a:t>
            </a:r>
          </a:p>
          <a:p>
            <a:r>
              <a:rPr lang="en-US" dirty="0"/>
              <a:t>Mid size borrowers who have floating rate debt    Which is why our interest rate swap guys are so busy…</a:t>
            </a:r>
          </a:p>
        </p:txBody>
      </p:sp>
      <p:sp>
        <p:nvSpPr>
          <p:cNvPr id="4" name="Slide Number Placeholder 3"/>
          <p:cNvSpPr>
            <a:spLocks noGrp="1"/>
          </p:cNvSpPr>
          <p:nvPr>
            <p:ph type="sldNum" sz="quarter" idx="5"/>
          </p:nvPr>
        </p:nvSpPr>
        <p:spPr/>
        <p:txBody>
          <a:bodyPr/>
          <a:lstStyle/>
          <a:p>
            <a:fld id="{0D1FD57B-EE89-4AB2-9C2E-235A27FE1F2C}" type="slidenum">
              <a:rPr lang="en-US" smtClean="0"/>
              <a:t>17</a:t>
            </a:fld>
            <a:endParaRPr lang="en-US" dirty="0"/>
          </a:p>
        </p:txBody>
      </p:sp>
    </p:spTree>
    <p:extLst>
      <p:ext uri="{BB962C8B-B14F-4D97-AF65-F5344CB8AC3E}">
        <p14:creationId xmlns:p14="http://schemas.microsoft.com/office/powerpoint/2010/main" val="2895357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31C1D-1718-E56E-985F-5A192AF5F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45A3E-5171-1322-EC0C-A697059DD0E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83398CB-53BE-8573-D5B1-2F6D272214B7}"/>
              </a:ext>
            </a:extLst>
          </p:cNvPr>
          <p:cNvSpPr>
            <a:spLocks noGrp="1"/>
          </p:cNvSpPr>
          <p:nvPr>
            <p:ph type="body" idx="1"/>
          </p:nvPr>
        </p:nvSpPr>
        <p:spPr/>
        <p:txBody>
          <a:bodyPr/>
          <a:lstStyle/>
          <a:p>
            <a:r>
              <a:rPr lang="en-US" dirty="0"/>
              <a:t>Longer rates </a:t>
            </a:r>
          </a:p>
          <a:p>
            <a:r>
              <a:rPr lang="en-US" dirty="0"/>
              <a:t>15ish year cycle in inflation</a:t>
            </a:r>
          </a:p>
          <a:p>
            <a:r>
              <a:rPr lang="en-US" dirty="0"/>
              <a:t>Wall back to 1750 and you get 40 year cycles in bonds   40 up 40 down</a:t>
            </a:r>
          </a:p>
          <a:p>
            <a:r>
              <a:rPr lang="en-US" dirty="0"/>
              <a:t>Double bottom marked the end of the 40 yr Bull cycle</a:t>
            </a:r>
          </a:p>
          <a:p>
            <a:r>
              <a:rPr lang="en-US" dirty="0"/>
              <a:t>Starting the long 40 year climb again   Only bubbles go straight up    </a:t>
            </a:r>
          </a:p>
          <a:p>
            <a:r>
              <a:rPr lang="en-US" dirty="0"/>
              <a:t>Now driven by improving economy and global debt levels </a:t>
            </a:r>
          </a:p>
          <a:p>
            <a:endParaRPr lang="en-US" dirty="0"/>
          </a:p>
          <a:p>
            <a:r>
              <a:rPr lang="en-US" dirty="0"/>
              <a:t>Think   3  4   3</a:t>
            </a:r>
          </a:p>
        </p:txBody>
      </p:sp>
      <p:sp>
        <p:nvSpPr>
          <p:cNvPr id="4" name="Slide Number Placeholder 3">
            <a:extLst>
              <a:ext uri="{FF2B5EF4-FFF2-40B4-BE49-F238E27FC236}">
                <a16:creationId xmlns:a16="http://schemas.microsoft.com/office/drawing/2014/main" id="{CD3D83CE-BB51-9796-4B90-144FDD9EF9C1}"/>
              </a:ext>
            </a:extLst>
          </p:cNvPr>
          <p:cNvSpPr>
            <a:spLocks noGrp="1"/>
          </p:cNvSpPr>
          <p:nvPr>
            <p:ph type="sldNum" sz="quarter" idx="5"/>
          </p:nvPr>
        </p:nvSpPr>
        <p:spPr/>
        <p:txBody>
          <a:bodyPr/>
          <a:lstStyle/>
          <a:p>
            <a:fld id="{0D1FD57B-EE89-4AB2-9C2E-235A27FE1F2C}" type="slidenum">
              <a:rPr lang="en-US" smtClean="0"/>
              <a:t>18</a:t>
            </a:fld>
            <a:endParaRPr lang="en-US" dirty="0"/>
          </a:p>
        </p:txBody>
      </p:sp>
    </p:spTree>
    <p:extLst>
      <p:ext uri="{BB962C8B-B14F-4D97-AF65-F5344CB8AC3E}">
        <p14:creationId xmlns:p14="http://schemas.microsoft.com/office/powerpoint/2010/main" val="213112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19</a:t>
            </a:fld>
            <a:endParaRPr lang="en-US" dirty="0"/>
          </a:p>
        </p:txBody>
      </p:sp>
    </p:spTree>
    <p:extLst>
      <p:ext uri="{BB962C8B-B14F-4D97-AF65-F5344CB8AC3E}">
        <p14:creationId xmlns:p14="http://schemas.microsoft.com/office/powerpoint/2010/main" val="1335946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2</a:t>
            </a:fld>
            <a:endParaRPr lang="en-US" dirty="0"/>
          </a:p>
        </p:txBody>
      </p:sp>
    </p:spTree>
    <p:extLst>
      <p:ext uri="{BB962C8B-B14F-4D97-AF65-F5344CB8AC3E}">
        <p14:creationId xmlns:p14="http://schemas.microsoft.com/office/powerpoint/2010/main" val="1337268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05228-B426-E52C-192C-2DBFD0D83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2506F8-CD0E-DF33-F27D-63909D3C7FF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C13E540-DC11-475B-5038-3C7D1D69B69C}"/>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95674E88-62A1-9132-A6BF-60F10C740FF9}"/>
              </a:ext>
            </a:extLst>
          </p:cNvPr>
          <p:cNvSpPr>
            <a:spLocks noGrp="1"/>
          </p:cNvSpPr>
          <p:nvPr>
            <p:ph type="sldNum" sz="quarter" idx="5"/>
          </p:nvPr>
        </p:nvSpPr>
        <p:spPr/>
        <p:txBody>
          <a:bodyPr/>
          <a:lstStyle/>
          <a:p>
            <a:fld id="{0D1FD57B-EE89-4AB2-9C2E-235A27FE1F2C}" type="slidenum">
              <a:rPr lang="en-US" smtClean="0"/>
              <a:t>20</a:t>
            </a:fld>
            <a:endParaRPr lang="en-US" dirty="0"/>
          </a:p>
        </p:txBody>
      </p:sp>
    </p:spTree>
    <p:extLst>
      <p:ext uri="{BB962C8B-B14F-4D97-AF65-F5344CB8AC3E}">
        <p14:creationId xmlns:p14="http://schemas.microsoft.com/office/powerpoint/2010/main" val="36575952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21</a:t>
            </a:fld>
            <a:endParaRPr lang="en-US" dirty="0"/>
          </a:p>
        </p:txBody>
      </p:sp>
    </p:spTree>
    <p:extLst>
      <p:ext uri="{BB962C8B-B14F-4D97-AF65-F5344CB8AC3E}">
        <p14:creationId xmlns:p14="http://schemas.microsoft.com/office/powerpoint/2010/main" val="788865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22</a:t>
            </a:fld>
            <a:endParaRPr lang="en-US" dirty="0"/>
          </a:p>
        </p:txBody>
      </p:sp>
    </p:spTree>
    <p:extLst>
      <p:ext uri="{BB962C8B-B14F-4D97-AF65-F5344CB8AC3E}">
        <p14:creationId xmlns:p14="http://schemas.microsoft.com/office/powerpoint/2010/main" val="1708408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23</a:t>
            </a:fld>
            <a:endParaRPr lang="en-US" dirty="0"/>
          </a:p>
        </p:txBody>
      </p:sp>
    </p:spTree>
    <p:extLst>
      <p:ext uri="{BB962C8B-B14F-4D97-AF65-F5344CB8AC3E}">
        <p14:creationId xmlns:p14="http://schemas.microsoft.com/office/powerpoint/2010/main" val="4238018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a:p>
            <a:r>
              <a:rPr lang="en-US" dirty="0"/>
              <a:t>Think  3   4   3   12 </a:t>
            </a:r>
          </a:p>
        </p:txBody>
      </p:sp>
      <p:sp>
        <p:nvSpPr>
          <p:cNvPr id="4" name="Slide Number Placeholder 3"/>
          <p:cNvSpPr>
            <a:spLocks noGrp="1"/>
          </p:cNvSpPr>
          <p:nvPr>
            <p:ph type="sldNum" sz="quarter" idx="5"/>
          </p:nvPr>
        </p:nvSpPr>
        <p:spPr/>
        <p:txBody>
          <a:bodyPr/>
          <a:lstStyle/>
          <a:p>
            <a:fld id="{0D1FD57B-EE89-4AB2-9C2E-235A27FE1F2C}" type="slidenum">
              <a:rPr lang="en-US" smtClean="0"/>
              <a:t>24</a:t>
            </a:fld>
            <a:endParaRPr lang="en-US" dirty="0"/>
          </a:p>
        </p:txBody>
      </p:sp>
    </p:spTree>
    <p:extLst>
      <p:ext uri="{BB962C8B-B14F-4D97-AF65-F5344CB8AC3E}">
        <p14:creationId xmlns:p14="http://schemas.microsoft.com/office/powerpoint/2010/main" val="2994098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Touched on rates, inflation, jobs, overall economy   Where do we go from here?</a:t>
            </a:r>
          </a:p>
        </p:txBody>
      </p:sp>
      <p:sp>
        <p:nvSpPr>
          <p:cNvPr id="4" name="Slide Number Placeholder 3"/>
          <p:cNvSpPr>
            <a:spLocks noGrp="1"/>
          </p:cNvSpPr>
          <p:nvPr>
            <p:ph type="sldNum" sz="quarter" idx="5"/>
          </p:nvPr>
        </p:nvSpPr>
        <p:spPr/>
        <p:txBody>
          <a:bodyPr/>
          <a:lstStyle/>
          <a:p>
            <a:fld id="{0D1FD57B-EE89-4AB2-9C2E-235A27FE1F2C}" type="slidenum">
              <a:rPr lang="en-US" smtClean="0"/>
              <a:t>25</a:t>
            </a:fld>
            <a:endParaRPr lang="en-US" dirty="0"/>
          </a:p>
        </p:txBody>
      </p:sp>
    </p:spTree>
    <p:extLst>
      <p:ext uri="{BB962C8B-B14F-4D97-AF65-F5344CB8AC3E}">
        <p14:creationId xmlns:p14="http://schemas.microsoft.com/office/powerpoint/2010/main" val="23846157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20%  recession 1 in every 5 years </a:t>
            </a:r>
          </a:p>
        </p:txBody>
      </p:sp>
      <p:sp>
        <p:nvSpPr>
          <p:cNvPr id="4" name="Slide Number Placeholder 3"/>
          <p:cNvSpPr>
            <a:spLocks noGrp="1"/>
          </p:cNvSpPr>
          <p:nvPr>
            <p:ph type="sldNum" sz="quarter" idx="5"/>
          </p:nvPr>
        </p:nvSpPr>
        <p:spPr/>
        <p:txBody>
          <a:bodyPr/>
          <a:lstStyle/>
          <a:p>
            <a:fld id="{0D1FD57B-EE89-4AB2-9C2E-235A27FE1F2C}" type="slidenum">
              <a:rPr lang="en-US" smtClean="0"/>
              <a:t>26</a:t>
            </a:fld>
            <a:endParaRPr lang="en-US" dirty="0"/>
          </a:p>
        </p:txBody>
      </p:sp>
    </p:spTree>
    <p:extLst>
      <p:ext uri="{BB962C8B-B14F-4D97-AF65-F5344CB8AC3E}">
        <p14:creationId xmlns:p14="http://schemas.microsoft.com/office/powerpoint/2010/main" val="3637660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94E28-C258-D9D2-6A00-965AF69F1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AA303-30F6-F73A-3564-3409CE482D1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3859B6A-638A-DEDA-67CC-E51E1E712A4B}"/>
              </a:ext>
            </a:extLst>
          </p:cNvPr>
          <p:cNvSpPr>
            <a:spLocks noGrp="1"/>
          </p:cNvSpPr>
          <p:nvPr>
            <p:ph type="body" idx="1"/>
          </p:nvPr>
        </p:nvSpPr>
        <p:spPr/>
        <p:txBody>
          <a:bodyPr/>
          <a:lstStyle/>
          <a:p>
            <a:r>
              <a:rPr lang="en-US" sz="3200" dirty="0"/>
              <a:t>Think 3 4</a:t>
            </a:r>
          </a:p>
        </p:txBody>
      </p:sp>
      <p:sp>
        <p:nvSpPr>
          <p:cNvPr id="4" name="Slide Number Placeholder 3">
            <a:extLst>
              <a:ext uri="{FF2B5EF4-FFF2-40B4-BE49-F238E27FC236}">
                <a16:creationId xmlns:a16="http://schemas.microsoft.com/office/drawing/2014/main" id="{DD241478-75CB-12F7-D2FC-C17AF23333E2}"/>
              </a:ext>
            </a:extLst>
          </p:cNvPr>
          <p:cNvSpPr>
            <a:spLocks noGrp="1"/>
          </p:cNvSpPr>
          <p:nvPr>
            <p:ph type="sldNum" sz="quarter" idx="5"/>
          </p:nvPr>
        </p:nvSpPr>
        <p:spPr/>
        <p:txBody>
          <a:bodyPr/>
          <a:lstStyle/>
          <a:p>
            <a:fld id="{0D1FD57B-EE89-4AB2-9C2E-235A27FE1F2C}" type="slidenum">
              <a:rPr lang="en-US" smtClean="0"/>
              <a:t>27</a:t>
            </a:fld>
            <a:endParaRPr lang="en-US" dirty="0"/>
          </a:p>
        </p:txBody>
      </p:sp>
    </p:spTree>
    <p:extLst>
      <p:ext uri="{BB962C8B-B14F-4D97-AF65-F5344CB8AC3E}">
        <p14:creationId xmlns:p14="http://schemas.microsoft.com/office/powerpoint/2010/main" val="3513826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4C866-0304-7869-27F8-A0D4FAFC1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2EEBA-68B6-B4BB-B8C4-D1109F4E4F5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FE2A393-FD65-8C8D-3399-7826B57AF0BD}"/>
              </a:ext>
            </a:extLst>
          </p:cNvPr>
          <p:cNvSpPr>
            <a:spLocks noGrp="1"/>
          </p:cNvSpPr>
          <p:nvPr>
            <p:ph type="body" idx="1"/>
          </p:nvPr>
        </p:nvSpPr>
        <p:spPr/>
        <p:txBody>
          <a:bodyPr/>
          <a:lstStyle/>
          <a:p>
            <a:r>
              <a:rPr lang="en-US" sz="3200" dirty="0"/>
              <a:t>Think 3 4</a:t>
            </a:r>
          </a:p>
        </p:txBody>
      </p:sp>
      <p:sp>
        <p:nvSpPr>
          <p:cNvPr id="4" name="Slide Number Placeholder 3">
            <a:extLst>
              <a:ext uri="{FF2B5EF4-FFF2-40B4-BE49-F238E27FC236}">
                <a16:creationId xmlns:a16="http://schemas.microsoft.com/office/drawing/2014/main" id="{458AB59B-35C9-6D87-44C9-A262FC91D77E}"/>
              </a:ext>
            </a:extLst>
          </p:cNvPr>
          <p:cNvSpPr>
            <a:spLocks noGrp="1"/>
          </p:cNvSpPr>
          <p:nvPr>
            <p:ph type="sldNum" sz="quarter" idx="5"/>
          </p:nvPr>
        </p:nvSpPr>
        <p:spPr/>
        <p:txBody>
          <a:bodyPr/>
          <a:lstStyle/>
          <a:p>
            <a:fld id="{0D1FD57B-EE89-4AB2-9C2E-235A27FE1F2C}" type="slidenum">
              <a:rPr lang="en-US" smtClean="0"/>
              <a:t>28</a:t>
            </a:fld>
            <a:endParaRPr lang="en-US" dirty="0"/>
          </a:p>
        </p:txBody>
      </p:sp>
    </p:spTree>
    <p:extLst>
      <p:ext uri="{BB962C8B-B14F-4D97-AF65-F5344CB8AC3E}">
        <p14:creationId xmlns:p14="http://schemas.microsoft.com/office/powerpoint/2010/main" val="2720752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29</a:t>
            </a:fld>
            <a:endParaRPr lang="en-US" dirty="0"/>
          </a:p>
        </p:txBody>
      </p:sp>
    </p:spTree>
    <p:extLst>
      <p:ext uri="{BB962C8B-B14F-4D97-AF65-F5344CB8AC3E}">
        <p14:creationId xmlns:p14="http://schemas.microsoft.com/office/powerpoint/2010/main" val="1360002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3</a:t>
            </a:fld>
            <a:endParaRPr lang="en-US" dirty="0"/>
          </a:p>
        </p:txBody>
      </p:sp>
    </p:spTree>
    <p:extLst>
      <p:ext uri="{BB962C8B-B14F-4D97-AF65-F5344CB8AC3E}">
        <p14:creationId xmlns:p14="http://schemas.microsoft.com/office/powerpoint/2010/main" val="7713564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30</a:t>
            </a:fld>
            <a:endParaRPr lang="en-US" dirty="0"/>
          </a:p>
        </p:txBody>
      </p:sp>
    </p:spTree>
    <p:extLst>
      <p:ext uri="{BB962C8B-B14F-4D97-AF65-F5344CB8AC3E}">
        <p14:creationId xmlns:p14="http://schemas.microsoft.com/office/powerpoint/2010/main" val="25492719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We have roughly 2000 years of econ stats that are pretty good   There are Sumarian crop price data that is 4k yrs old.</a:t>
            </a:r>
          </a:p>
          <a:p>
            <a:r>
              <a:rPr lang="en-US" dirty="0"/>
              <a:t>So we are pretty confident that the best economic growth comes when families are forming and having children</a:t>
            </a:r>
          </a:p>
          <a:p>
            <a:endParaRPr lang="en-US" dirty="0"/>
          </a:p>
          <a:p>
            <a:r>
              <a:rPr lang="en-US" dirty="0"/>
              <a:t>The US is the best birth story in the developed world   The only countries having replacement level births are in areas of weak rule of law. </a:t>
            </a:r>
          </a:p>
          <a:p>
            <a:r>
              <a:rPr lang="en-US" dirty="0"/>
              <a:t>What does this mean    Japan 50 years ago had 16 grandchildren to look after grandparents   Today its barely 1   There are businesses that clean up after dead people because no one knew they had passed.   S Korea will be there in about 5 years.  </a:t>
            </a:r>
          </a:p>
          <a:p>
            <a:r>
              <a:rPr lang="en-US" dirty="0"/>
              <a:t>We in the US gripe about social media </a:t>
            </a:r>
          </a:p>
          <a:p>
            <a:r>
              <a:rPr lang="en-US" dirty="0"/>
              <a:t>Overseas they are griping about extinction    Who are you going to sell to? </a:t>
            </a:r>
          </a:p>
        </p:txBody>
      </p:sp>
      <p:sp>
        <p:nvSpPr>
          <p:cNvPr id="4" name="Slide Number Placeholder 3"/>
          <p:cNvSpPr>
            <a:spLocks noGrp="1"/>
          </p:cNvSpPr>
          <p:nvPr>
            <p:ph type="sldNum" sz="quarter" idx="5"/>
          </p:nvPr>
        </p:nvSpPr>
        <p:spPr/>
        <p:txBody>
          <a:bodyPr/>
          <a:lstStyle/>
          <a:p>
            <a:fld id="{0D1FD57B-EE89-4AB2-9C2E-235A27FE1F2C}" type="slidenum">
              <a:rPr lang="en-US" smtClean="0"/>
              <a:t>31</a:t>
            </a:fld>
            <a:endParaRPr lang="en-US" dirty="0"/>
          </a:p>
        </p:txBody>
      </p:sp>
    </p:spTree>
    <p:extLst>
      <p:ext uri="{BB962C8B-B14F-4D97-AF65-F5344CB8AC3E}">
        <p14:creationId xmlns:p14="http://schemas.microsoft.com/office/powerpoint/2010/main" val="30608109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Family formation</a:t>
            </a:r>
          </a:p>
        </p:txBody>
      </p:sp>
      <p:sp>
        <p:nvSpPr>
          <p:cNvPr id="4" name="Slide Number Placeholder 3"/>
          <p:cNvSpPr>
            <a:spLocks noGrp="1"/>
          </p:cNvSpPr>
          <p:nvPr>
            <p:ph type="sldNum" sz="quarter" idx="5"/>
          </p:nvPr>
        </p:nvSpPr>
        <p:spPr/>
        <p:txBody>
          <a:bodyPr/>
          <a:lstStyle/>
          <a:p>
            <a:fld id="{0D1FD57B-EE89-4AB2-9C2E-235A27FE1F2C}" type="slidenum">
              <a:rPr lang="en-US" smtClean="0"/>
              <a:t>32</a:t>
            </a:fld>
            <a:endParaRPr lang="en-US" dirty="0"/>
          </a:p>
        </p:txBody>
      </p:sp>
    </p:spTree>
    <p:extLst>
      <p:ext uri="{BB962C8B-B14F-4D97-AF65-F5344CB8AC3E}">
        <p14:creationId xmlns:p14="http://schemas.microsoft.com/office/powerpoint/2010/main" val="22327420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1FD57B-EE89-4AB2-9C2E-235A27FE1F2C}" type="slidenum">
              <a:rPr lang="en-US" smtClean="0"/>
              <a:t>33</a:t>
            </a:fld>
            <a:endParaRPr lang="en-US" dirty="0"/>
          </a:p>
        </p:txBody>
      </p:sp>
    </p:spTree>
    <p:extLst>
      <p:ext uri="{BB962C8B-B14F-4D97-AF65-F5344CB8AC3E}">
        <p14:creationId xmlns:p14="http://schemas.microsoft.com/office/powerpoint/2010/main" val="20678945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1FD57B-EE89-4AB2-9C2E-235A27FE1F2C}" type="slidenum">
              <a:rPr lang="en-US" smtClean="0"/>
              <a:t>34</a:t>
            </a:fld>
            <a:endParaRPr lang="en-US" dirty="0"/>
          </a:p>
        </p:txBody>
      </p:sp>
    </p:spTree>
    <p:extLst>
      <p:ext uri="{BB962C8B-B14F-4D97-AF65-F5344CB8AC3E}">
        <p14:creationId xmlns:p14="http://schemas.microsoft.com/office/powerpoint/2010/main" val="14774477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The idea that you must spend 3 or 4 years in college </a:t>
            </a:r>
          </a:p>
          <a:p>
            <a:r>
              <a:rPr lang="en-US" dirty="0"/>
              <a:t>IF your football team turns over every 2 years why should you stick round?</a:t>
            </a:r>
          </a:p>
          <a:p>
            <a:r>
              <a:rPr lang="en-US" dirty="0"/>
              <a:t>Remember the us birth rate graph?   Worst job</a:t>
            </a:r>
          </a:p>
          <a:p>
            <a:r>
              <a:rPr lang="en-US" dirty="0"/>
              <a:t>Schools must change to produce a work force capable of meeting a flat population consumption society</a:t>
            </a:r>
          </a:p>
        </p:txBody>
      </p:sp>
      <p:sp>
        <p:nvSpPr>
          <p:cNvPr id="4" name="Slide Number Placeholder 3"/>
          <p:cNvSpPr>
            <a:spLocks noGrp="1"/>
          </p:cNvSpPr>
          <p:nvPr>
            <p:ph type="sldNum" sz="quarter" idx="5"/>
          </p:nvPr>
        </p:nvSpPr>
        <p:spPr/>
        <p:txBody>
          <a:bodyPr/>
          <a:lstStyle/>
          <a:p>
            <a:fld id="{0D1FD57B-EE89-4AB2-9C2E-235A27FE1F2C}" type="slidenum">
              <a:rPr lang="en-US" smtClean="0"/>
              <a:t>35</a:t>
            </a:fld>
            <a:endParaRPr lang="en-US" dirty="0"/>
          </a:p>
        </p:txBody>
      </p:sp>
    </p:spTree>
    <p:extLst>
      <p:ext uri="{BB962C8B-B14F-4D97-AF65-F5344CB8AC3E}">
        <p14:creationId xmlns:p14="http://schemas.microsoft.com/office/powerpoint/2010/main" val="4786140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1FD57B-EE89-4AB2-9C2E-235A27FE1F2C}" type="slidenum">
              <a:rPr lang="en-US" smtClean="0"/>
              <a:t>36</a:t>
            </a:fld>
            <a:endParaRPr lang="en-US" dirty="0"/>
          </a:p>
        </p:txBody>
      </p:sp>
    </p:spTree>
    <p:extLst>
      <p:ext uri="{BB962C8B-B14F-4D97-AF65-F5344CB8AC3E}">
        <p14:creationId xmlns:p14="http://schemas.microsoft.com/office/powerpoint/2010/main" val="8255150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Google Gemini  hallucinations   </a:t>
            </a:r>
          </a:p>
        </p:txBody>
      </p:sp>
      <p:sp>
        <p:nvSpPr>
          <p:cNvPr id="4" name="Slide Number Placeholder 3"/>
          <p:cNvSpPr>
            <a:spLocks noGrp="1"/>
          </p:cNvSpPr>
          <p:nvPr>
            <p:ph type="sldNum" sz="quarter" idx="5"/>
          </p:nvPr>
        </p:nvSpPr>
        <p:spPr/>
        <p:txBody>
          <a:bodyPr/>
          <a:lstStyle/>
          <a:p>
            <a:fld id="{0D1FD57B-EE89-4AB2-9C2E-235A27FE1F2C}" type="slidenum">
              <a:rPr lang="en-US" smtClean="0"/>
              <a:t>37</a:t>
            </a:fld>
            <a:endParaRPr lang="en-US" dirty="0"/>
          </a:p>
        </p:txBody>
      </p:sp>
    </p:spTree>
    <p:extLst>
      <p:ext uri="{BB962C8B-B14F-4D97-AF65-F5344CB8AC3E}">
        <p14:creationId xmlns:p14="http://schemas.microsoft.com/office/powerpoint/2010/main" val="42805807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38</a:t>
            </a:fld>
            <a:endParaRPr lang="en-US" dirty="0"/>
          </a:p>
        </p:txBody>
      </p:sp>
    </p:spTree>
    <p:extLst>
      <p:ext uri="{BB962C8B-B14F-4D97-AF65-F5344CB8AC3E}">
        <p14:creationId xmlns:p14="http://schemas.microsoft.com/office/powerpoint/2010/main" val="3804132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B2BD7-842C-ED5D-4DF5-B032B0934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E5CB0-E6C7-4FF7-A0FF-EEA21F80A9D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37072C-18A3-FD00-F4F2-06B96AB45CB5}"/>
              </a:ext>
            </a:extLst>
          </p:cNvPr>
          <p:cNvSpPr>
            <a:spLocks noGrp="1"/>
          </p:cNvSpPr>
          <p:nvPr>
            <p:ph type="body" idx="1"/>
          </p:nvPr>
        </p:nvSpPr>
        <p:spPr/>
        <p:txBody>
          <a:bodyPr/>
          <a:lstStyle/>
          <a:p>
            <a:r>
              <a:rPr lang="en-US" dirty="0"/>
              <a:t>We think tariffs end up around 8% steady state won’t be reached until end of 27</a:t>
            </a:r>
          </a:p>
        </p:txBody>
      </p:sp>
      <p:sp>
        <p:nvSpPr>
          <p:cNvPr id="4" name="Slide Number Placeholder 3">
            <a:extLst>
              <a:ext uri="{FF2B5EF4-FFF2-40B4-BE49-F238E27FC236}">
                <a16:creationId xmlns:a16="http://schemas.microsoft.com/office/drawing/2014/main" id="{0850AB8D-D1C7-DFF6-1BAF-CD4AB24FD33C}"/>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39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586888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Any engineers in the room   </a:t>
            </a:r>
          </a:p>
          <a:p>
            <a:r>
              <a:rPr lang="en-US" dirty="0"/>
              <a:t>Disturb a system should swing positive and negative</a:t>
            </a:r>
          </a:p>
          <a:p>
            <a:r>
              <a:rPr lang="en-US" dirty="0"/>
              <a:t>Should be a recession by 2022</a:t>
            </a:r>
          </a:p>
          <a:p>
            <a:r>
              <a:rPr lang="en-US" dirty="0"/>
              <a:t>Did not happen thanks to $6T of Deficit spending </a:t>
            </a:r>
          </a:p>
          <a:p>
            <a:r>
              <a:rPr lang="en-US" dirty="0"/>
              <a:t>What did happen?  All that money did help M&amp;A in 21 and 22</a:t>
            </a:r>
          </a:p>
          <a:p>
            <a:r>
              <a:rPr lang="en-US" dirty="0"/>
              <a:t>Hangover 23   Rebound in 24 25 NOT </a:t>
            </a:r>
          </a:p>
        </p:txBody>
      </p:sp>
      <p:sp>
        <p:nvSpPr>
          <p:cNvPr id="4" name="Slide Number Placeholder 3"/>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20272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EEB21-C582-B854-343D-694354DE6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B59F1-7AED-0DB3-39C7-A499E258FE8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454873-016C-32E8-3885-C0328B91C5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F3C6E4-C9FE-1E38-5466-262956E5706F}"/>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2336749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C1F8C-B5EC-9DF6-0D98-44E01EB6D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23B32-AECF-FFAE-9FDE-4DBA343EFE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A5885B-872F-4CF5-348A-08F78EE341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193B3C-A8CC-AF93-EC9C-DD95B9CEBA59}"/>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6471139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BCBBF-29CA-FF20-77B8-E130EBBDF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B4BD5-7648-42D3-BE72-AD020975470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F004F6F-4EEB-A824-07FE-0DB337D4FA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6117D1-14C9-7F80-0E87-8E4191CFAE72}"/>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0040791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218-1BC9-4138-B07E-F66A8DE9F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6C5B50-7A14-1A95-21AA-1FB1E561C1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CB232C5-D8F9-2EE2-C51B-3FF3EBA5D675}"/>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52C37D66-6CF0-79B4-F3F6-CECA0164CC49}"/>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1026362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44</a:t>
            </a:fld>
            <a:endParaRPr lang="en-US" dirty="0"/>
          </a:p>
        </p:txBody>
      </p:sp>
    </p:spTree>
    <p:extLst>
      <p:ext uri="{BB962C8B-B14F-4D97-AF65-F5344CB8AC3E}">
        <p14:creationId xmlns:p14="http://schemas.microsoft.com/office/powerpoint/2010/main" val="3279352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DFF66-0243-FE21-277E-0D08DACD37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65EF9-7BD0-196C-5625-F058E7335D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5127AA-BE89-80CB-2E4C-645BA20E3A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BC05D5-3EAB-582B-8140-0A5C01BA085A}"/>
              </a:ext>
            </a:extLst>
          </p:cNvPr>
          <p:cNvSpPr>
            <a:spLocks noGrp="1"/>
          </p:cNvSpPr>
          <p:nvPr>
            <p:ph type="sldNum" sz="quarter" idx="5"/>
          </p:nvPr>
        </p:nvSpPr>
        <p:spPr/>
        <p:txBody>
          <a:bodyPr/>
          <a:lstStyle/>
          <a:p>
            <a:fld id="{0D1FD57B-EE89-4AB2-9C2E-235A27FE1F2C}" type="slidenum">
              <a:rPr lang="en-US" smtClean="0"/>
              <a:t>45</a:t>
            </a:fld>
            <a:endParaRPr lang="en-US" dirty="0"/>
          </a:p>
        </p:txBody>
      </p:sp>
    </p:spTree>
    <p:extLst>
      <p:ext uri="{BB962C8B-B14F-4D97-AF65-F5344CB8AC3E}">
        <p14:creationId xmlns:p14="http://schemas.microsoft.com/office/powerpoint/2010/main" val="11296092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B1D7C-8CCA-1231-CEF7-45E261951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B1BD4-A23B-6BE8-C1B6-B617A9335D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BA74C2-CBF9-AAD3-6145-0B6A6134402C}"/>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8992102E-C34A-DCB2-E549-A6F2D0ADC5D5}"/>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1214422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47</a:t>
            </a:fld>
            <a:endParaRPr lang="en-US"/>
          </a:p>
        </p:txBody>
      </p:sp>
    </p:spTree>
    <p:extLst>
      <p:ext uri="{BB962C8B-B14F-4D97-AF65-F5344CB8AC3E}">
        <p14:creationId xmlns:p14="http://schemas.microsoft.com/office/powerpoint/2010/main" val="4417835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B69C9-4160-292E-E5CE-CD8D2271A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8CD1B-22B6-3A2B-D620-3D070C4A97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20DE67-B3A7-353D-7C2E-1740FC259F77}"/>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4A03E3EF-C3F4-CB92-DBA4-007BECB09559}"/>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8870817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7C3DF-F7A3-0B27-09BE-3B9583D74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15B03-49E2-C923-6116-A8324DF811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56E205-B590-E806-73E6-73FD82561EC8}"/>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FF995885-540E-E7EB-4FDE-4BCD539B4147}"/>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49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791807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Umich switched entirely to online surveys in July 2024</a:t>
            </a:r>
          </a:p>
          <a:p>
            <a:r>
              <a:rPr lang="en-US" dirty="0"/>
              <a:t>Home building hurt by number of forces Regulatory Dodd Frank, Land use rules, </a:t>
            </a:r>
          </a:p>
        </p:txBody>
      </p:sp>
      <p:sp>
        <p:nvSpPr>
          <p:cNvPr id="4" name="Slide Number Placeholder 3"/>
          <p:cNvSpPr>
            <a:spLocks noGrp="1"/>
          </p:cNvSpPr>
          <p:nvPr>
            <p:ph type="sldNum" sz="quarter" idx="5"/>
          </p:nvPr>
        </p:nvSpPr>
        <p:spPr/>
        <p:txBody>
          <a:bodyPr/>
          <a:lstStyle/>
          <a:p>
            <a:fld id="{0D1FD57B-EE89-4AB2-9C2E-235A27FE1F2C}" type="slidenum">
              <a:rPr lang="en-US" smtClean="0"/>
              <a:t>5</a:t>
            </a:fld>
            <a:endParaRPr lang="en-US" dirty="0"/>
          </a:p>
        </p:txBody>
      </p:sp>
    </p:spTree>
    <p:extLst>
      <p:ext uri="{BB962C8B-B14F-4D97-AF65-F5344CB8AC3E}">
        <p14:creationId xmlns:p14="http://schemas.microsoft.com/office/powerpoint/2010/main" val="8515911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A4476-9DDB-C6AD-764C-3114784884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B9D1E-771A-717D-B2EB-6967C005E07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7354B7-2A07-EC27-0B33-DEA6CBC80730}"/>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A1803DAD-91D7-0DB6-6A6A-67A3BB4E0F29}"/>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50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5731870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04A51-1B9C-D763-7289-ABB9C0F5A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DE188-FA74-0A6B-5F5A-3C94DC23C0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54059E4-8AD6-8DB8-F3C8-58391EE3DCA2}"/>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1FCD358E-842E-F3A9-AD5B-04ACD050B143}"/>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51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0223747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4FD43-8A7E-695B-C755-E0341950F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9F967E-3750-8160-3898-544775EA99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A08FFA-1056-3F46-720C-FE68B443F7A9}"/>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91DF8EE6-9FEE-E729-1350-18049E61173F}"/>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53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6467732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F3BBF-0805-8F68-489D-BC4FD12B14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C6FA0-8DBF-4C7E-BB70-4153963E0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C285AC-29FC-EA41-3F7C-B3FD23E6D2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89FCFD-CB28-16AC-E248-A62803E75B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048E31-C02E-41F1-A83D-7E15449D7EE5}" type="slidenum">
              <a:rPr kumimoji="0" lang="en-US" sz="5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59915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5EFB1-BF0F-B0A2-2023-6BBEB75946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1267A-C45D-A0CF-D190-C42B42AD3F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F86F5E4-8420-A9CB-105C-4BA2C80AD24B}"/>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E5F4DF71-80CA-1FCF-3AE7-67B19FD6ED34}"/>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58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2208468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F03E9-4B8F-D8FF-369B-B5F3280A6B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081CC-8D48-83A3-05AC-557EE998B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1D36B-5DD1-F363-6E94-07558D4DBD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9C53DE-6EC4-1925-FE85-DCADB6EA67FA}"/>
              </a:ext>
            </a:extLst>
          </p:cNvPr>
          <p:cNvSpPr>
            <a:spLocks noGrp="1"/>
          </p:cNvSpPr>
          <p:nvPr>
            <p:ph type="sldNum" sz="quarter" idx="5"/>
          </p:nvPr>
        </p:nvSpPr>
        <p:spPr/>
        <p:txBody>
          <a:bodyPr/>
          <a:lstStyle/>
          <a:p>
            <a:fld id="{0D1FD57B-EE89-4AB2-9C2E-235A27FE1F2C}" type="slidenum">
              <a:rPr lang="en-US" smtClean="0"/>
              <a:t>59</a:t>
            </a:fld>
            <a:endParaRPr lang="en-US"/>
          </a:p>
        </p:txBody>
      </p:sp>
    </p:spTree>
    <p:extLst>
      <p:ext uri="{BB962C8B-B14F-4D97-AF65-F5344CB8AC3E}">
        <p14:creationId xmlns:p14="http://schemas.microsoft.com/office/powerpoint/2010/main" val="29518485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6B60A-A528-2B2E-092A-88CD05916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E222F-A1F2-7C4C-997E-DBECF3B378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53748-57B3-E4DA-9FAA-131B928EFA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4F2DAB-9AFB-376E-25D6-8B91A4758CAD}"/>
              </a:ext>
            </a:extLst>
          </p:cNvPr>
          <p:cNvSpPr>
            <a:spLocks noGrp="1"/>
          </p:cNvSpPr>
          <p:nvPr>
            <p:ph type="sldNum" sz="quarter" idx="5"/>
          </p:nvPr>
        </p:nvSpPr>
        <p:spPr/>
        <p:txBody>
          <a:bodyPr/>
          <a:lstStyle/>
          <a:p>
            <a:fld id="{0D1FD57B-EE89-4AB2-9C2E-235A27FE1F2C}" type="slidenum">
              <a:rPr lang="en-US" smtClean="0"/>
              <a:t>60</a:t>
            </a:fld>
            <a:endParaRPr lang="en-US"/>
          </a:p>
        </p:txBody>
      </p:sp>
    </p:spTree>
    <p:extLst>
      <p:ext uri="{BB962C8B-B14F-4D97-AF65-F5344CB8AC3E}">
        <p14:creationId xmlns:p14="http://schemas.microsoft.com/office/powerpoint/2010/main" val="28428839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2DEAD-B011-3B39-BF17-D1192E13D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263D2-E4C0-975E-F354-4091F5F406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9B80DF-1F61-C49E-A394-5A76B3809B51}"/>
              </a:ext>
            </a:extLst>
          </p:cNvPr>
          <p:cNvSpPr>
            <a:spLocks noGrp="1"/>
          </p:cNvSpPr>
          <p:nvPr>
            <p:ph type="body" idx="1"/>
          </p:nvPr>
        </p:nvSpPr>
        <p:spPr/>
        <p:txBody>
          <a:bodyPr/>
          <a:lstStyle/>
          <a:p>
            <a:r>
              <a:rPr lang="en-US" dirty="0"/>
              <a:t>Updated</a:t>
            </a:r>
          </a:p>
        </p:txBody>
      </p:sp>
      <p:sp>
        <p:nvSpPr>
          <p:cNvPr id="4" name="Slide Number Placeholder 3">
            <a:extLst>
              <a:ext uri="{FF2B5EF4-FFF2-40B4-BE49-F238E27FC236}">
                <a16:creationId xmlns:a16="http://schemas.microsoft.com/office/drawing/2014/main" id="{E01B9683-E616-54BF-37AD-85B61629ACF7}"/>
              </a:ext>
            </a:extLst>
          </p:cNvPr>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61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1667099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66</a:t>
            </a:fld>
            <a:endParaRPr lang="en-US" dirty="0"/>
          </a:p>
        </p:txBody>
      </p:sp>
    </p:spTree>
    <p:extLst>
      <p:ext uri="{BB962C8B-B14F-4D97-AF65-F5344CB8AC3E}">
        <p14:creationId xmlns:p14="http://schemas.microsoft.com/office/powerpoint/2010/main" val="13218674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67</a:t>
            </a:fld>
            <a:endParaRPr lang="en-US" dirty="0"/>
          </a:p>
        </p:txBody>
      </p:sp>
    </p:spTree>
    <p:extLst>
      <p:ext uri="{BB962C8B-B14F-4D97-AF65-F5344CB8AC3E}">
        <p14:creationId xmlns:p14="http://schemas.microsoft.com/office/powerpoint/2010/main" val="2424209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Pre Iran   We were ahead of the WS pack at 3% to 3.25%   We will stay there if the Soh opens soon</a:t>
            </a:r>
          </a:p>
          <a:p>
            <a:r>
              <a:rPr lang="en-US" dirty="0"/>
              <a:t>Labor Day?  Probably too long for the rest of the world esp Asia</a:t>
            </a:r>
          </a:p>
          <a:p>
            <a:r>
              <a:rPr lang="en-US" dirty="0"/>
              <a:t>For us would be a mid cycle slowdown</a:t>
            </a:r>
          </a:p>
          <a:p>
            <a:r>
              <a:rPr lang="en-US" dirty="0"/>
              <a:t>Think 2</a:t>
            </a:r>
            <a:r>
              <a:rPr lang="en-US" baseline="30000" dirty="0"/>
              <a:t>nd</a:t>
            </a:r>
            <a:r>
              <a:rPr lang="en-US" dirty="0"/>
              <a:t> gear down to 1</a:t>
            </a:r>
            <a:r>
              <a:rPr lang="en-US" baseline="30000" dirty="0"/>
              <a:t>st</a:t>
            </a:r>
            <a:r>
              <a:rPr lang="en-US" dirty="0"/>
              <a:t> </a:t>
            </a:r>
          </a:p>
        </p:txBody>
      </p:sp>
      <p:sp>
        <p:nvSpPr>
          <p:cNvPr id="4" name="Slide Number Placeholder 3"/>
          <p:cNvSpPr>
            <a:spLocks noGrp="1"/>
          </p:cNvSpPr>
          <p:nvPr>
            <p:ph type="sldNum" sz="quarter" idx="5"/>
          </p:nvPr>
        </p:nvSpPr>
        <p:spPr/>
        <p:txBody>
          <a:bodyPr/>
          <a:lstStyle/>
          <a:p>
            <a:pPr defTabSz="907176">
              <a:defRPr/>
            </a:pPr>
            <a:fld id="{0D1FD57B-EE89-4AB2-9C2E-235A27FE1F2C}" type="slidenum">
              <a:rPr lang="en-US">
                <a:solidFill>
                  <a:prstClr val="black"/>
                </a:solidFill>
                <a:latin typeface="Calibri" panose="020F0502020204030204"/>
              </a:rPr>
              <a:pPr defTabSz="907176">
                <a:defRPr/>
              </a:pPr>
              <a:t>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617811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68</a:t>
            </a:fld>
            <a:endParaRPr lang="en-US" dirty="0"/>
          </a:p>
        </p:txBody>
      </p:sp>
    </p:spTree>
    <p:extLst>
      <p:ext uri="{BB962C8B-B14F-4D97-AF65-F5344CB8AC3E}">
        <p14:creationId xmlns:p14="http://schemas.microsoft.com/office/powerpoint/2010/main" val="19792027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69</a:t>
            </a:fld>
            <a:endParaRPr lang="en-US" dirty="0"/>
          </a:p>
        </p:txBody>
      </p:sp>
    </p:spTree>
    <p:extLst>
      <p:ext uri="{BB962C8B-B14F-4D97-AF65-F5344CB8AC3E}">
        <p14:creationId xmlns:p14="http://schemas.microsoft.com/office/powerpoint/2010/main" val="3615103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907176">
              <a:defRPr/>
            </a:pPr>
            <a:r>
              <a:rPr lang="en-US" dirty="0">
                <a:cs typeface="Times New Roman" panose="02020603050405020304" pitchFamily="18" charset="0"/>
              </a:rPr>
              <a:t>Expansions don’t die of old age; they are murdered by high rates or credit crunch</a:t>
            </a:r>
          </a:p>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7</a:t>
            </a:fld>
            <a:endParaRPr lang="en-US" dirty="0"/>
          </a:p>
        </p:txBody>
      </p:sp>
    </p:spTree>
    <p:extLst>
      <p:ext uri="{BB962C8B-B14F-4D97-AF65-F5344CB8AC3E}">
        <p14:creationId xmlns:p14="http://schemas.microsoft.com/office/powerpoint/2010/main" val="1000691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48AAF-F90A-AF2B-DA12-819474936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B4199-B900-989B-96E5-3D12A8C0D26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A5DBAE6-FC54-EFF4-44A2-E97A50848BD8}"/>
              </a:ext>
            </a:extLst>
          </p:cNvPr>
          <p:cNvSpPr>
            <a:spLocks noGrp="1"/>
          </p:cNvSpPr>
          <p:nvPr>
            <p:ph type="body" idx="1"/>
          </p:nvPr>
        </p:nvSpPr>
        <p:spPr/>
        <p:txBody>
          <a:bodyPr/>
          <a:lstStyle/>
          <a:p>
            <a:r>
              <a:rPr lang="en-US" dirty="0"/>
              <a:t>What comes along with too much money after shutdowns?  Higher prices!</a:t>
            </a:r>
          </a:p>
          <a:p>
            <a:r>
              <a:rPr lang="en-US" dirty="0"/>
              <a:t>Inflation cycles have a trigger  1970s were oil embargos  Now we have an oil shock  but before the Iran producer prices were already inching higher</a:t>
            </a:r>
          </a:p>
        </p:txBody>
      </p:sp>
      <p:sp>
        <p:nvSpPr>
          <p:cNvPr id="4" name="Slide Number Placeholder 3">
            <a:extLst>
              <a:ext uri="{FF2B5EF4-FFF2-40B4-BE49-F238E27FC236}">
                <a16:creationId xmlns:a16="http://schemas.microsoft.com/office/drawing/2014/main" id="{716422E0-189B-3682-B282-AD4240EF3EDA}"/>
              </a:ext>
            </a:extLst>
          </p:cNvPr>
          <p:cNvSpPr>
            <a:spLocks noGrp="1"/>
          </p:cNvSpPr>
          <p:nvPr>
            <p:ph type="sldNum" sz="quarter" idx="5"/>
          </p:nvPr>
        </p:nvSpPr>
        <p:spPr/>
        <p:txBody>
          <a:bodyPr/>
          <a:lstStyle/>
          <a:p>
            <a:fld id="{0D1FD57B-EE89-4AB2-9C2E-235A27FE1F2C}" type="slidenum">
              <a:rPr lang="en-US" smtClean="0"/>
              <a:t>8</a:t>
            </a:fld>
            <a:endParaRPr lang="en-US" dirty="0"/>
          </a:p>
        </p:txBody>
      </p:sp>
    </p:spTree>
    <p:extLst>
      <p:ext uri="{BB962C8B-B14F-4D97-AF65-F5344CB8AC3E}">
        <p14:creationId xmlns:p14="http://schemas.microsoft.com/office/powerpoint/2010/main" val="35859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1FD57B-EE89-4AB2-9C2E-235A27FE1F2C}" type="slidenum">
              <a:rPr lang="en-US" smtClean="0"/>
              <a:t>9</a:t>
            </a:fld>
            <a:endParaRPr lang="en-US" dirty="0"/>
          </a:p>
        </p:txBody>
      </p:sp>
    </p:spTree>
    <p:extLst>
      <p:ext uri="{BB962C8B-B14F-4D97-AF65-F5344CB8AC3E}">
        <p14:creationId xmlns:p14="http://schemas.microsoft.com/office/powerpoint/2010/main" val="3587126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as Capital - Title">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544788FB-3C61-8964-0355-001C1C4DBA8A}"/>
              </a:ext>
            </a:extLst>
          </p:cNvPr>
          <p:cNvSpPr>
            <a:spLocks noGrp="1"/>
          </p:cNvSpPr>
          <p:nvPr>
            <p:ph type="body" sz="quarter" idx="10" hasCustomPrompt="1"/>
          </p:nvPr>
        </p:nvSpPr>
        <p:spPr>
          <a:xfrm>
            <a:off x="1431636" y="2466689"/>
            <a:ext cx="3759200" cy="1320433"/>
          </a:xfrm>
          <a:prstGeom prst="rect">
            <a:avLst/>
          </a:prstGeom>
        </p:spPr>
        <p:txBody>
          <a:bodyPr lIns="0" tIns="0" rIns="0" bIns="0" anchor="b"/>
          <a:lstStyle>
            <a:lvl1pPr marL="0" indent="0">
              <a:lnSpc>
                <a:spcPts val="3627"/>
              </a:lnSpc>
              <a:spcBef>
                <a:spcPts val="0"/>
              </a:spcBef>
              <a:buFontTx/>
              <a:buNone/>
              <a:defRPr>
                <a:solidFill>
                  <a:schemeClr val="tx1"/>
                </a:solidFill>
                <a:latin typeface="Arial" panose="020B0604020202020204" pitchFamily="34" charset="0"/>
                <a:cs typeface="Arial" panose="020B0604020202020204" pitchFamily="34" charset="0"/>
              </a:defRPr>
            </a:lvl1pPr>
          </a:lstStyle>
          <a:p>
            <a:pPr lvl="0"/>
            <a:r>
              <a:rPr lang="en-US"/>
              <a:t>Presentation Title</a:t>
            </a:r>
          </a:p>
          <a:p>
            <a:pPr lvl="0"/>
            <a:r>
              <a:rPr lang="en-US"/>
              <a:t>Second and Third Line as needed</a:t>
            </a:r>
          </a:p>
        </p:txBody>
      </p:sp>
      <p:sp>
        <p:nvSpPr>
          <p:cNvPr id="5" name="Text Placeholder 6">
            <a:extLst>
              <a:ext uri="{FF2B5EF4-FFF2-40B4-BE49-F238E27FC236}">
                <a16:creationId xmlns:a16="http://schemas.microsoft.com/office/drawing/2014/main" id="{2D239953-1BDF-3511-8CB7-F38EB5845005}"/>
              </a:ext>
            </a:extLst>
          </p:cNvPr>
          <p:cNvSpPr>
            <a:spLocks noGrp="1"/>
          </p:cNvSpPr>
          <p:nvPr>
            <p:ph type="body" sz="quarter" idx="11" hasCustomPrompt="1"/>
          </p:nvPr>
        </p:nvSpPr>
        <p:spPr>
          <a:xfrm>
            <a:off x="1431636" y="4143825"/>
            <a:ext cx="3759200" cy="250181"/>
          </a:xfrm>
          <a:prstGeom prst="rect">
            <a:avLst/>
          </a:prstGeom>
        </p:spPr>
        <p:txBody>
          <a:bodyPr lIns="0" tIns="0" rIns="0" bIns="0"/>
          <a:lstStyle>
            <a:lvl1pPr marL="0" indent="0">
              <a:buFontTx/>
              <a:buNone/>
              <a:defRPr sz="1920">
                <a:solidFill>
                  <a:schemeClr val="tx1"/>
                </a:solidFill>
                <a:latin typeface="Arial" panose="020B0604020202020204" pitchFamily="34" charset="0"/>
                <a:cs typeface="Arial" panose="020B0604020202020204" pitchFamily="34" charset="0"/>
              </a:defRPr>
            </a:lvl1pPr>
          </a:lstStyle>
          <a:p>
            <a:pPr lvl="0"/>
            <a:r>
              <a:rPr lang="en-US"/>
              <a:t>Month DD, YYYY</a:t>
            </a:r>
          </a:p>
        </p:txBody>
      </p:sp>
      <p:sp>
        <p:nvSpPr>
          <p:cNvPr id="6" name="Picture Placeholder 2">
            <a:extLst>
              <a:ext uri="{FF2B5EF4-FFF2-40B4-BE49-F238E27FC236}">
                <a16:creationId xmlns:a16="http://schemas.microsoft.com/office/drawing/2014/main" id="{E1184F07-690C-B2D8-0806-8FFE9CB22763}"/>
              </a:ext>
            </a:extLst>
          </p:cNvPr>
          <p:cNvSpPr>
            <a:spLocks noGrp="1"/>
          </p:cNvSpPr>
          <p:nvPr>
            <p:ph type="pic" sz="quarter" idx="12" hasCustomPrompt="1"/>
          </p:nvPr>
        </p:nvSpPr>
        <p:spPr>
          <a:xfrm>
            <a:off x="5495925" y="1570832"/>
            <a:ext cx="2798763" cy="4173537"/>
          </a:xfrm>
          <a:prstGeom prst="rect">
            <a:avLst/>
          </a:prstGeom>
        </p:spPr>
        <p:txBody>
          <a:bodyPr/>
          <a:lstStyle>
            <a:lvl1pPr>
              <a:defRPr>
                <a:highlight>
                  <a:srgbClr val="FFFF00"/>
                </a:highlight>
              </a:defRPr>
            </a:lvl1pPr>
          </a:lstStyle>
          <a:p>
            <a:r>
              <a:rPr lang="en-US" dirty="0"/>
              <a:t>Company Logo</a:t>
            </a:r>
          </a:p>
        </p:txBody>
      </p:sp>
      <p:sp>
        <p:nvSpPr>
          <p:cNvPr id="3" name="Footer Placeholder 2">
            <a:extLst>
              <a:ext uri="{FF2B5EF4-FFF2-40B4-BE49-F238E27FC236}">
                <a16:creationId xmlns:a16="http://schemas.microsoft.com/office/drawing/2014/main" id="{24CC3079-0C5A-05CD-C38E-6838D3246505}"/>
              </a:ext>
            </a:extLst>
          </p:cNvPr>
          <p:cNvSpPr>
            <a:spLocks noGrp="1"/>
          </p:cNvSpPr>
          <p:nvPr>
            <p:ph type="ftr" sz="quarter" idx="13"/>
          </p:nvPr>
        </p:nvSpPr>
        <p:spPr/>
        <p:txBody>
          <a:bodyPr/>
          <a:lstStyle/>
          <a:p>
            <a:pPr algn="l"/>
            <a:r>
              <a:rPr lang="en-US" dirty="0"/>
              <a:t>Member FDIC</a:t>
            </a:r>
          </a:p>
        </p:txBody>
      </p:sp>
      <p:cxnSp>
        <p:nvCxnSpPr>
          <p:cNvPr id="4" name="Straight Connector 3">
            <a:extLst>
              <a:ext uri="{FF2B5EF4-FFF2-40B4-BE49-F238E27FC236}">
                <a16:creationId xmlns:a16="http://schemas.microsoft.com/office/drawing/2014/main" id="{926A68B0-F371-A961-8BCF-2579D9E4FE1C}"/>
              </a:ext>
            </a:extLst>
          </p:cNvPr>
          <p:cNvCxnSpPr>
            <a:cxnSpLocks/>
          </p:cNvCxnSpPr>
          <p:nvPr userDrawn="1"/>
        </p:nvCxnSpPr>
        <p:spPr>
          <a:xfrm>
            <a:off x="1422400" y="4825415"/>
            <a:ext cx="212893" cy="0"/>
          </a:xfrm>
          <a:prstGeom prst="line">
            <a:avLst/>
          </a:prstGeom>
          <a:ln w="28575">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706376"/>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30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ac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 Placeholder 6">
            <a:extLst>
              <a:ext uri="{FF2B5EF4-FFF2-40B4-BE49-F238E27FC236}">
                <a16:creationId xmlns:a16="http://schemas.microsoft.com/office/drawing/2014/main" id="{31966C91-73DA-97D2-2B72-CD41F2D1A767}"/>
              </a:ext>
            </a:extLst>
          </p:cNvPr>
          <p:cNvSpPr>
            <a:spLocks noGrp="1"/>
          </p:cNvSpPr>
          <p:nvPr>
            <p:ph type="body" sz="quarter" idx="12" hasCustomPrompt="1"/>
          </p:nvPr>
        </p:nvSpPr>
        <p:spPr>
          <a:xfrm>
            <a:off x="484632" y="1267969"/>
            <a:ext cx="1942569" cy="1374577"/>
          </a:xfrm>
          <a:prstGeom prst="rect">
            <a:avLst/>
          </a:prstGeom>
        </p:spPr>
        <p:txBody>
          <a:bodyPr lIns="0" tIns="0" rIns="0" bIns="0"/>
          <a:lstStyle>
            <a:lvl1pPr marL="0" indent="0">
              <a:lnSpc>
                <a:spcPct val="100000"/>
              </a:lnSpc>
              <a:spcBef>
                <a:spcPts val="0"/>
              </a:spcBef>
              <a:spcAft>
                <a:spcPts val="32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00000"/>
              </a:lnSpc>
              <a:spcBef>
                <a:spcPts val="0"/>
              </a:spcBef>
              <a:spcAft>
                <a:spcPts val="320"/>
              </a:spcAft>
              <a:buFontTx/>
              <a:buNone/>
              <a:defRPr sz="1100" i="1">
                <a:latin typeface="Arial" panose="020B0604020202020204" pitchFamily="34" charset="0"/>
                <a:cs typeface="Arial" panose="020B0604020202020204" pitchFamily="34" charset="0"/>
              </a:defRPr>
            </a:lvl2pPr>
            <a:lvl3pPr marL="0" indent="0">
              <a:lnSpc>
                <a:spcPct val="100000"/>
              </a:lnSpc>
              <a:spcBef>
                <a:spcPts val="0"/>
              </a:spcBef>
              <a:spcAft>
                <a:spcPts val="320"/>
              </a:spcAft>
              <a:buNone/>
              <a:defRPr sz="1100">
                <a:latin typeface="Arial" panose="020B0604020202020204" pitchFamily="34" charset="0"/>
                <a:cs typeface="Arial" panose="020B0604020202020204" pitchFamily="34" charset="0"/>
              </a:defRPr>
            </a:lvl3pPr>
          </a:lstStyle>
          <a:p>
            <a:pPr lvl="0"/>
            <a:r>
              <a:rPr lang="en-US"/>
              <a:t>First Last</a:t>
            </a:r>
          </a:p>
          <a:p>
            <a:pPr lvl="1"/>
            <a:r>
              <a:rPr lang="en-US"/>
              <a:t>Title</a:t>
            </a:r>
          </a:p>
          <a:p>
            <a:pPr lvl="2"/>
            <a:r>
              <a:rPr lang="en-US"/>
              <a:t>Phone</a:t>
            </a:r>
          </a:p>
          <a:p>
            <a:pPr lvl="2"/>
            <a:r>
              <a:rPr lang="en-US"/>
              <a:t>Email</a:t>
            </a:r>
          </a:p>
        </p:txBody>
      </p:sp>
      <p:sp>
        <p:nvSpPr>
          <p:cNvPr id="5" name="Text Placeholder 3">
            <a:extLst>
              <a:ext uri="{FF2B5EF4-FFF2-40B4-BE49-F238E27FC236}">
                <a16:creationId xmlns:a16="http://schemas.microsoft.com/office/drawing/2014/main" id="{E9C32C52-11CF-789B-CB7F-12EDB67AE587}"/>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39E8C025-768B-CB0E-1E4E-C66AD48329FB}"/>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47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le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8" name="Text Placeholder 6">
            <a:extLst>
              <a:ext uri="{FF2B5EF4-FFF2-40B4-BE49-F238E27FC236}">
                <a16:creationId xmlns:a16="http://schemas.microsoft.com/office/drawing/2014/main" id="{E72117BC-61D5-6EAB-C6B1-183DE278B877}"/>
              </a:ext>
            </a:extLst>
          </p:cNvPr>
          <p:cNvSpPr>
            <a:spLocks noGrp="1"/>
          </p:cNvSpPr>
          <p:nvPr>
            <p:ph type="body" sz="quarter" idx="12" hasCustomPrompt="1"/>
          </p:nvPr>
        </p:nvSpPr>
        <p:spPr>
          <a:xfrm>
            <a:off x="360044" y="1267969"/>
            <a:ext cx="2592706" cy="2141981"/>
          </a:xfrm>
          <a:prstGeom prst="rect">
            <a:avLst/>
          </a:prstGeom>
        </p:spPr>
        <p:txBody>
          <a:bodyPr lIns="0" tIns="0" rIns="0" bIns="0"/>
          <a:lstStyle>
            <a:lvl1pPr marL="0" indent="0" algn="ctr">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2E8514E3-83D7-8761-CFAD-488515696F15}"/>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3338572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am Member">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5" name="Text Placeholder 6">
            <a:extLst>
              <a:ext uri="{FF2B5EF4-FFF2-40B4-BE49-F238E27FC236}">
                <a16:creationId xmlns:a16="http://schemas.microsoft.com/office/drawing/2014/main" id="{93E89AF4-D846-3869-F34C-3ABD233F145E}"/>
              </a:ext>
            </a:extLst>
          </p:cNvPr>
          <p:cNvSpPr>
            <a:spLocks noGrp="1"/>
          </p:cNvSpPr>
          <p:nvPr>
            <p:ph type="body" sz="quarter" idx="14" hasCustomPrompt="1"/>
          </p:nvPr>
        </p:nvSpPr>
        <p:spPr>
          <a:xfrm>
            <a:off x="484632" y="1267969"/>
            <a:ext cx="2170557" cy="534406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AB031B77-2BAC-D057-E663-1C9FA4243F47}"/>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3E73899D-EB05-5A6B-2F51-094021C47F88}"/>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7938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Table &amp; Char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5" name="Table Placeholder 4">
            <a:extLst>
              <a:ext uri="{FF2B5EF4-FFF2-40B4-BE49-F238E27FC236}">
                <a16:creationId xmlns:a16="http://schemas.microsoft.com/office/drawing/2014/main" id="{E37292B6-EFD6-24E7-F735-4C47052DE49A}"/>
              </a:ext>
            </a:extLst>
          </p:cNvPr>
          <p:cNvSpPr>
            <a:spLocks noGrp="1"/>
          </p:cNvSpPr>
          <p:nvPr>
            <p:ph type="tbl" sz="quarter" idx="14"/>
          </p:nvPr>
        </p:nvSpPr>
        <p:spPr>
          <a:xfrm>
            <a:off x="484631" y="3051387"/>
            <a:ext cx="4916043" cy="3176693"/>
          </a:xfrm>
          <a:prstGeom prst="rect">
            <a:avLst/>
          </a:prstGeom>
        </p:spPr>
        <p:txBody>
          <a:bodyPr/>
          <a:lstStyle/>
          <a:p>
            <a:endParaRPr lang="en-US" dirty="0"/>
          </a:p>
        </p:txBody>
      </p:sp>
      <p:sp>
        <p:nvSpPr>
          <p:cNvPr id="10" name="Chart Placeholder 9">
            <a:extLst>
              <a:ext uri="{FF2B5EF4-FFF2-40B4-BE49-F238E27FC236}">
                <a16:creationId xmlns:a16="http://schemas.microsoft.com/office/drawing/2014/main" id="{BAF2CD82-7D31-D7A9-07FD-C35C9DF0EA1B}"/>
              </a:ext>
            </a:extLst>
          </p:cNvPr>
          <p:cNvSpPr>
            <a:spLocks noGrp="1"/>
          </p:cNvSpPr>
          <p:nvPr>
            <p:ph type="chart" sz="quarter" idx="15"/>
          </p:nvPr>
        </p:nvSpPr>
        <p:spPr>
          <a:xfrm>
            <a:off x="5604451" y="1239521"/>
            <a:ext cx="3636704" cy="4988560"/>
          </a:xfrm>
          <a:prstGeom prst="rect">
            <a:avLst/>
          </a:prstGeom>
        </p:spPr>
        <p:txBody>
          <a:bodyPr/>
          <a:lstStyle/>
          <a:p>
            <a:endParaRPr lang="en-US" dirty="0"/>
          </a:p>
        </p:txBody>
      </p:sp>
      <p:sp>
        <p:nvSpPr>
          <p:cNvPr id="9" name="Text Placeholder 6">
            <a:extLst>
              <a:ext uri="{FF2B5EF4-FFF2-40B4-BE49-F238E27FC236}">
                <a16:creationId xmlns:a16="http://schemas.microsoft.com/office/drawing/2014/main" id="{7B28C63B-FCCB-4E05-387D-0FA6E4D3122E}"/>
              </a:ext>
            </a:extLst>
          </p:cNvPr>
          <p:cNvSpPr>
            <a:spLocks noGrp="1"/>
          </p:cNvSpPr>
          <p:nvPr>
            <p:ph type="body" sz="quarter" idx="12" hasCustomPrompt="1"/>
          </p:nvPr>
        </p:nvSpPr>
        <p:spPr>
          <a:xfrm>
            <a:off x="484632" y="1267970"/>
            <a:ext cx="4916040" cy="1618106"/>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7" name="Text Placeholder 3">
            <a:extLst>
              <a:ext uri="{FF2B5EF4-FFF2-40B4-BE49-F238E27FC236}">
                <a16:creationId xmlns:a16="http://schemas.microsoft.com/office/drawing/2014/main" id="{0AC45C89-8E56-0E56-32B6-9374F12B3B83}"/>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2" name="Straight Connector 1">
            <a:extLst>
              <a:ext uri="{FF2B5EF4-FFF2-40B4-BE49-F238E27FC236}">
                <a16:creationId xmlns:a16="http://schemas.microsoft.com/office/drawing/2014/main" id="{6E0D6FC6-B8EE-2EDB-0F0A-92B6F97DDAD5}"/>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6348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arge Char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0" name="Chart Placeholder 9">
            <a:extLst>
              <a:ext uri="{FF2B5EF4-FFF2-40B4-BE49-F238E27FC236}">
                <a16:creationId xmlns:a16="http://schemas.microsoft.com/office/drawing/2014/main" id="{BAF2CD82-7D31-D7A9-07FD-C35C9DF0EA1B}"/>
              </a:ext>
            </a:extLst>
          </p:cNvPr>
          <p:cNvSpPr>
            <a:spLocks noGrp="1"/>
          </p:cNvSpPr>
          <p:nvPr>
            <p:ph type="chart" sz="quarter" idx="15"/>
          </p:nvPr>
        </p:nvSpPr>
        <p:spPr>
          <a:xfrm>
            <a:off x="360046" y="1239521"/>
            <a:ext cx="8917304" cy="4988560"/>
          </a:xfrm>
          <a:prstGeom prst="rect">
            <a:avLst/>
          </a:prstGeom>
        </p:spPr>
        <p:txBody>
          <a:bodyPr/>
          <a:lstStyle/>
          <a:p>
            <a:endParaRPr lang="en-US" dirty="0"/>
          </a:p>
        </p:txBody>
      </p:sp>
      <p:sp>
        <p:nvSpPr>
          <p:cNvPr id="2" name="Text Placeholder 3">
            <a:extLst>
              <a:ext uri="{FF2B5EF4-FFF2-40B4-BE49-F238E27FC236}">
                <a16:creationId xmlns:a16="http://schemas.microsoft.com/office/drawing/2014/main" id="{7B9CC312-80AF-E212-0E0C-F8B2F245A128}"/>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1565648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amp; Char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0" name="Chart Placeholder 9">
            <a:extLst>
              <a:ext uri="{FF2B5EF4-FFF2-40B4-BE49-F238E27FC236}">
                <a16:creationId xmlns:a16="http://schemas.microsoft.com/office/drawing/2014/main" id="{BAF2CD82-7D31-D7A9-07FD-C35C9DF0EA1B}"/>
              </a:ext>
            </a:extLst>
          </p:cNvPr>
          <p:cNvSpPr>
            <a:spLocks noGrp="1"/>
          </p:cNvSpPr>
          <p:nvPr>
            <p:ph type="chart" sz="quarter" idx="15"/>
          </p:nvPr>
        </p:nvSpPr>
        <p:spPr>
          <a:xfrm>
            <a:off x="4361300" y="1267969"/>
            <a:ext cx="4879856" cy="4960111"/>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8" name="Text Placeholder 6">
            <a:extLst>
              <a:ext uri="{FF2B5EF4-FFF2-40B4-BE49-F238E27FC236}">
                <a16:creationId xmlns:a16="http://schemas.microsoft.com/office/drawing/2014/main" id="{2F2C9086-1C1D-3697-D81F-D6CAC9D3E16B}"/>
              </a:ext>
            </a:extLst>
          </p:cNvPr>
          <p:cNvSpPr>
            <a:spLocks noGrp="1"/>
          </p:cNvSpPr>
          <p:nvPr>
            <p:ph type="body" sz="quarter" idx="12" hasCustomPrompt="1"/>
          </p:nvPr>
        </p:nvSpPr>
        <p:spPr>
          <a:xfrm>
            <a:off x="484632" y="1267969"/>
            <a:ext cx="3697606" cy="4988559"/>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76C0161F-E44B-DC35-CB9E-C64C0E10EB96}"/>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DAF562D4-D37C-7A9A-D9E1-8517054F2336}"/>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6901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adrant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7" name="Text Placeholder 6">
            <a:extLst>
              <a:ext uri="{FF2B5EF4-FFF2-40B4-BE49-F238E27FC236}">
                <a16:creationId xmlns:a16="http://schemas.microsoft.com/office/drawing/2014/main" id="{27544DE4-6A32-9C37-11FE-ABCC34EB8FD7}"/>
              </a:ext>
            </a:extLst>
          </p:cNvPr>
          <p:cNvSpPr>
            <a:spLocks noGrp="1"/>
          </p:cNvSpPr>
          <p:nvPr>
            <p:ph type="body" sz="quarter" idx="28" hasCustomPrompt="1"/>
          </p:nvPr>
        </p:nvSpPr>
        <p:spPr>
          <a:xfrm>
            <a:off x="484632" y="1267969"/>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8" name="Text Placeholder 6">
            <a:extLst>
              <a:ext uri="{FF2B5EF4-FFF2-40B4-BE49-F238E27FC236}">
                <a16:creationId xmlns:a16="http://schemas.microsoft.com/office/drawing/2014/main" id="{C0CD8019-E2B7-F7BD-3B30-1AFCFCDDCF84}"/>
              </a:ext>
            </a:extLst>
          </p:cNvPr>
          <p:cNvSpPr>
            <a:spLocks noGrp="1"/>
          </p:cNvSpPr>
          <p:nvPr>
            <p:ph type="body" sz="quarter" idx="29" hasCustomPrompt="1"/>
          </p:nvPr>
        </p:nvSpPr>
        <p:spPr>
          <a:xfrm>
            <a:off x="484632" y="4058143"/>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9" name="Text Placeholder 6">
            <a:extLst>
              <a:ext uri="{FF2B5EF4-FFF2-40B4-BE49-F238E27FC236}">
                <a16:creationId xmlns:a16="http://schemas.microsoft.com/office/drawing/2014/main" id="{F4FF3E6E-A093-FA92-948E-4D9406EADFD7}"/>
              </a:ext>
            </a:extLst>
          </p:cNvPr>
          <p:cNvSpPr>
            <a:spLocks noGrp="1"/>
          </p:cNvSpPr>
          <p:nvPr>
            <p:ph type="body" sz="quarter" idx="30" hasCustomPrompt="1"/>
          </p:nvPr>
        </p:nvSpPr>
        <p:spPr>
          <a:xfrm>
            <a:off x="5100639" y="1267969"/>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10" name="Text Placeholder 6">
            <a:extLst>
              <a:ext uri="{FF2B5EF4-FFF2-40B4-BE49-F238E27FC236}">
                <a16:creationId xmlns:a16="http://schemas.microsoft.com/office/drawing/2014/main" id="{731F2684-0279-B9CE-E574-E1CD6028814B}"/>
              </a:ext>
            </a:extLst>
          </p:cNvPr>
          <p:cNvSpPr>
            <a:spLocks noGrp="1"/>
          </p:cNvSpPr>
          <p:nvPr>
            <p:ph type="body" sz="quarter" idx="31" hasCustomPrompt="1"/>
          </p:nvPr>
        </p:nvSpPr>
        <p:spPr>
          <a:xfrm>
            <a:off x="5100639" y="4058143"/>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C905B23D-0ECA-A378-36ED-ACCB2A16F36A}"/>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66DB3A14-BB55-1E0A-8E35-3EF58DDD3C6E}"/>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5AC3105-0225-CDAC-6EAA-6324A1D17E4D}"/>
              </a:ext>
            </a:extLst>
          </p:cNvPr>
          <p:cNvCxnSpPr>
            <a:cxnSpLocks/>
          </p:cNvCxnSpPr>
          <p:nvPr userDrawn="1"/>
        </p:nvCxnSpPr>
        <p:spPr>
          <a:xfrm>
            <a:off x="35813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BA01A8D-FE02-4128-5F0A-95DBA43F2514}"/>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00365E4-8E10-C378-2670-BF051D3EB351}"/>
              </a:ext>
            </a:extLst>
          </p:cNvPr>
          <p:cNvCxnSpPr>
            <a:cxnSpLocks/>
          </p:cNvCxnSpPr>
          <p:nvPr userDrawn="1"/>
        </p:nvCxnSpPr>
        <p:spPr>
          <a:xfrm>
            <a:off x="497021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809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lumn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7" name="Text Placeholder 6">
            <a:extLst>
              <a:ext uri="{FF2B5EF4-FFF2-40B4-BE49-F238E27FC236}">
                <a16:creationId xmlns:a16="http://schemas.microsoft.com/office/drawing/2014/main" id="{27544DE4-6A32-9C37-11FE-ABCC34EB8FD7}"/>
              </a:ext>
            </a:extLst>
          </p:cNvPr>
          <p:cNvSpPr>
            <a:spLocks noGrp="1"/>
          </p:cNvSpPr>
          <p:nvPr>
            <p:ph type="body" sz="quarter" idx="28" hasCustomPrompt="1"/>
          </p:nvPr>
        </p:nvSpPr>
        <p:spPr>
          <a:xfrm>
            <a:off x="484632" y="1267969"/>
            <a:ext cx="4140517" cy="5294756"/>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9" name="Text Placeholder 6">
            <a:extLst>
              <a:ext uri="{FF2B5EF4-FFF2-40B4-BE49-F238E27FC236}">
                <a16:creationId xmlns:a16="http://schemas.microsoft.com/office/drawing/2014/main" id="{F4FF3E6E-A093-FA92-948E-4D9406EADFD7}"/>
              </a:ext>
            </a:extLst>
          </p:cNvPr>
          <p:cNvSpPr>
            <a:spLocks noGrp="1"/>
          </p:cNvSpPr>
          <p:nvPr>
            <p:ph type="body" sz="quarter" idx="30" hasCustomPrompt="1"/>
          </p:nvPr>
        </p:nvSpPr>
        <p:spPr>
          <a:xfrm>
            <a:off x="5100639" y="1267969"/>
            <a:ext cx="4140517" cy="5294756"/>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C905B23D-0ECA-A378-36ED-ACCB2A16F36A}"/>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66DB3A14-BB55-1E0A-8E35-3EF58DDD3C6E}"/>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BA01A8D-FE02-4128-5F0A-95DBA43F2514}"/>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3294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hart Quadrant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8" name="Chart Placeholder 17">
            <a:extLst>
              <a:ext uri="{FF2B5EF4-FFF2-40B4-BE49-F238E27FC236}">
                <a16:creationId xmlns:a16="http://schemas.microsoft.com/office/drawing/2014/main" id="{82AC7706-D151-9A23-2C1C-99C666A2E1CE}"/>
              </a:ext>
            </a:extLst>
          </p:cNvPr>
          <p:cNvSpPr>
            <a:spLocks noGrp="1"/>
          </p:cNvSpPr>
          <p:nvPr>
            <p:ph type="chart" sz="quarter" idx="23"/>
          </p:nvPr>
        </p:nvSpPr>
        <p:spPr>
          <a:xfrm>
            <a:off x="5100637" y="1864361"/>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9" name="Chart Placeholder 17">
            <a:extLst>
              <a:ext uri="{FF2B5EF4-FFF2-40B4-BE49-F238E27FC236}">
                <a16:creationId xmlns:a16="http://schemas.microsoft.com/office/drawing/2014/main" id="{160AC13E-E3C5-7D97-236E-D0705D5160FE}"/>
              </a:ext>
            </a:extLst>
          </p:cNvPr>
          <p:cNvSpPr>
            <a:spLocks noGrp="1"/>
          </p:cNvSpPr>
          <p:nvPr>
            <p:ph type="chart" sz="quarter" idx="24"/>
          </p:nvPr>
        </p:nvSpPr>
        <p:spPr>
          <a:xfrm>
            <a:off x="5100637"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20" name="Chart Placeholder 17">
            <a:extLst>
              <a:ext uri="{FF2B5EF4-FFF2-40B4-BE49-F238E27FC236}">
                <a16:creationId xmlns:a16="http://schemas.microsoft.com/office/drawing/2014/main" id="{B9B8DCCC-BEA2-5A24-E490-CFE0628BB3EC}"/>
              </a:ext>
            </a:extLst>
          </p:cNvPr>
          <p:cNvSpPr>
            <a:spLocks noGrp="1"/>
          </p:cNvSpPr>
          <p:nvPr>
            <p:ph type="chart" sz="quarter" idx="25"/>
          </p:nvPr>
        </p:nvSpPr>
        <p:spPr>
          <a:xfrm>
            <a:off x="484632"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3" name="Text Placeholder 6">
            <a:extLst>
              <a:ext uri="{FF2B5EF4-FFF2-40B4-BE49-F238E27FC236}">
                <a16:creationId xmlns:a16="http://schemas.microsoft.com/office/drawing/2014/main" id="{42BD9B3D-6D48-5DD1-C55E-E40627AD094D}"/>
              </a:ext>
            </a:extLst>
          </p:cNvPr>
          <p:cNvSpPr>
            <a:spLocks noGrp="1"/>
          </p:cNvSpPr>
          <p:nvPr>
            <p:ph type="body" sz="quarter" idx="27" hasCustomPrompt="1"/>
          </p:nvPr>
        </p:nvSpPr>
        <p:spPr>
          <a:xfrm>
            <a:off x="5100638" y="1292005"/>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6" name="Text Placeholder 6">
            <a:extLst>
              <a:ext uri="{FF2B5EF4-FFF2-40B4-BE49-F238E27FC236}">
                <a16:creationId xmlns:a16="http://schemas.microsoft.com/office/drawing/2014/main" id="{975D7113-F086-D4BF-37EC-E3E632806B7D}"/>
              </a:ext>
            </a:extLst>
          </p:cNvPr>
          <p:cNvSpPr>
            <a:spLocks noGrp="1"/>
          </p:cNvSpPr>
          <p:nvPr>
            <p:ph type="body" sz="quarter" idx="28" hasCustomPrompt="1"/>
          </p:nvPr>
        </p:nvSpPr>
        <p:spPr>
          <a:xfrm>
            <a:off x="5100637" y="4051967"/>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7" name="Text Placeholder 6">
            <a:extLst>
              <a:ext uri="{FF2B5EF4-FFF2-40B4-BE49-F238E27FC236}">
                <a16:creationId xmlns:a16="http://schemas.microsoft.com/office/drawing/2014/main" id="{BB6E7B39-EBCB-1442-53EB-096F8CCB65D7}"/>
              </a:ext>
            </a:extLst>
          </p:cNvPr>
          <p:cNvSpPr>
            <a:spLocks noGrp="1"/>
          </p:cNvSpPr>
          <p:nvPr>
            <p:ph type="body" sz="quarter" idx="29" hasCustomPrompt="1"/>
          </p:nvPr>
        </p:nvSpPr>
        <p:spPr>
          <a:xfrm>
            <a:off x="484632" y="4034579"/>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8" name="Text Placeholder 6">
            <a:extLst>
              <a:ext uri="{FF2B5EF4-FFF2-40B4-BE49-F238E27FC236}">
                <a16:creationId xmlns:a16="http://schemas.microsoft.com/office/drawing/2014/main" id="{5E783076-0618-C765-F5EB-906D9D4BFAD8}"/>
              </a:ext>
            </a:extLst>
          </p:cNvPr>
          <p:cNvSpPr>
            <a:spLocks noGrp="1"/>
          </p:cNvSpPr>
          <p:nvPr>
            <p:ph type="body" sz="quarter" idx="31" hasCustomPrompt="1"/>
          </p:nvPr>
        </p:nvSpPr>
        <p:spPr>
          <a:xfrm>
            <a:off x="484632" y="1292004"/>
            <a:ext cx="4140517" cy="252307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EFF5048B-E37A-AEE9-8E8E-68CFDD53AABE}"/>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DAAFBB94-096F-C29F-F06C-5CDE6D44DBE2}"/>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EA651E6-B3BC-80C6-858F-2B3B2EB802BF}"/>
              </a:ext>
            </a:extLst>
          </p:cNvPr>
          <p:cNvCxnSpPr>
            <a:cxnSpLocks/>
          </p:cNvCxnSpPr>
          <p:nvPr userDrawn="1"/>
        </p:nvCxnSpPr>
        <p:spPr>
          <a:xfrm>
            <a:off x="35813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9E57D1E-CA01-3094-DF9E-64C37FCD79FD}"/>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70447F6-DC20-F97F-6E01-88B7D46073DD}"/>
              </a:ext>
            </a:extLst>
          </p:cNvPr>
          <p:cNvCxnSpPr>
            <a:cxnSpLocks/>
          </p:cNvCxnSpPr>
          <p:nvPr userDrawn="1"/>
        </p:nvCxnSpPr>
        <p:spPr>
          <a:xfrm>
            <a:off x="497021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006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hart Quadrants - Expanded">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8" name="Chart Placeholder 17">
            <a:extLst>
              <a:ext uri="{FF2B5EF4-FFF2-40B4-BE49-F238E27FC236}">
                <a16:creationId xmlns:a16="http://schemas.microsoft.com/office/drawing/2014/main" id="{82AC7706-D151-9A23-2C1C-99C666A2E1CE}"/>
              </a:ext>
            </a:extLst>
          </p:cNvPr>
          <p:cNvSpPr>
            <a:spLocks noGrp="1"/>
          </p:cNvSpPr>
          <p:nvPr>
            <p:ph type="chart" sz="quarter" idx="23"/>
          </p:nvPr>
        </p:nvSpPr>
        <p:spPr>
          <a:xfrm>
            <a:off x="5100637" y="1864361"/>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9" name="Chart Placeholder 17">
            <a:extLst>
              <a:ext uri="{FF2B5EF4-FFF2-40B4-BE49-F238E27FC236}">
                <a16:creationId xmlns:a16="http://schemas.microsoft.com/office/drawing/2014/main" id="{160AC13E-E3C5-7D97-236E-D0705D5160FE}"/>
              </a:ext>
            </a:extLst>
          </p:cNvPr>
          <p:cNvSpPr>
            <a:spLocks noGrp="1"/>
          </p:cNvSpPr>
          <p:nvPr>
            <p:ph type="chart" sz="quarter" idx="24"/>
          </p:nvPr>
        </p:nvSpPr>
        <p:spPr>
          <a:xfrm>
            <a:off x="5100637"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20" name="Chart Placeholder 17">
            <a:extLst>
              <a:ext uri="{FF2B5EF4-FFF2-40B4-BE49-F238E27FC236}">
                <a16:creationId xmlns:a16="http://schemas.microsoft.com/office/drawing/2014/main" id="{B9B8DCCC-BEA2-5A24-E490-CFE0628BB3EC}"/>
              </a:ext>
            </a:extLst>
          </p:cNvPr>
          <p:cNvSpPr>
            <a:spLocks noGrp="1"/>
          </p:cNvSpPr>
          <p:nvPr>
            <p:ph type="chart" sz="quarter" idx="25"/>
          </p:nvPr>
        </p:nvSpPr>
        <p:spPr>
          <a:xfrm>
            <a:off x="484632"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3" name="Text Placeholder 6">
            <a:extLst>
              <a:ext uri="{FF2B5EF4-FFF2-40B4-BE49-F238E27FC236}">
                <a16:creationId xmlns:a16="http://schemas.microsoft.com/office/drawing/2014/main" id="{42BD9B3D-6D48-5DD1-C55E-E40627AD094D}"/>
              </a:ext>
            </a:extLst>
          </p:cNvPr>
          <p:cNvSpPr>
            <a:spLocks noGrp="1"/>
          </p:cNvSpPr>
          <p:nvPr>
            <p:ph type="body" sz="quarter" idx="27" hasCustomPrompt="1"/>
          </p:nvPr>
        </p:nvSpPr>
        <p:spPr>
          <a:xfrm>
            <a:off x="5100638" y="1292005"/>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6" name="Text Placeholder 6">
            <a:extLst>
              <a:ext uri="{FF2B5EF4-FFF2-40B4-BE49-F238E27FC236}">
                <a16:creationId xmlns:a16="http://schemas.microsoft.com/office/drawing/2014/main" id="{975D7113-F086-D4BF-37EC-E3E632806B7D}"/>
              </a:ext>
            </a:extLst>
          </p:cNvPr>
          <p:cNvSpPr>
            <a:spLocks noGrp="1"/>
          </p:cNvSpPr>
          <p:nvPr>
            <p:ph type="body" sz="quarter" idx="28" hasCustomPrompt="1"/>
          </p:nvPr>
        </p:nvSpPr>
        <p:spPr>
          <a:xfrm>
            <a:off x="5100637" y="4220352"/>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7" name="Text Placeholder 6">
            <a:extLst>
              <a:ext uri="{FF2B5EF4-FFF2-40B4-BE49-F238E27FC236}">
                <a16:creationId xmlns:a16="http://schemas.microsoft.com/office/drawing/2014/main" id="{BB6E7B39-EBCB-1442-53EB-096F8CCB65D7}"/>
              </a:ext>
            </a:extLst>
          </p:cNvPr>
          <p:cNvSpPr>
            <a:spLocks noGrp="1"/>
          </p:cNvSpPr>
          <p:nvPr>
            <p:ph type="body" sz="quarter" idx="29" hasCustomPrompt="1"/>
          </p:nvPr>
        </p:nvSpPr>
        <p:spPr>
          <a:xfrm>
            <a:off x="484632" y="4202964"/>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8" name="Text Placeholder 6">
            <a:extLst>
              <a:ext uri="{FF2B5EF4-FFF2-40B4-BE49-F238E27FC236}">
                <a16:creationId xmlns:a16="http://schemas.microsoft.com/office/drawing/2014/main" id="{5E783076-0618-C765-F5EB-906D9D4BFAD8}"/>
              </a:ext>
            </a:extLst>
          </p:cNvPr>
          <p:cNvSpPr>
            <a:spLocks noGrp="1"/>
          </p:cNvSpPr>
          <p:nvPr>
            <p:ph type="body" sz="quarter" idx="31" hasCustomPrompt="1"/>
          </p:nvPr>
        </p:nvSpPr>
        <p:spPr>
          <a:xfrm>
            <a:off x="484632" y="1292004"/>
            <a:ext cx="4140517" cy="252307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EFF5048B-E37A-AEE9-8E8E-68CFDD53AABE}"/>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DAAFBB94-096F-C29F-F06C-5CDE6D44DBE2}"/>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EA651E6-B3BC-80C6-858F-2B3B2EB802BF}"/>
              </a:ext>
            </a:extLst>
          </p:cNvPr>
          <p:cNvCxnSpPr>
            <a:cxnSpLocks/>
          </p:cNvCxnSpPr>
          <p:nvPr userDrawn="1"/>
        </p:nvCxnSpPr>
        <p:spPr>
          <a:xfrm>
            <a:off x="358133" y="4226528"/>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9E57D1E-CA01-3094-DF9E-64C37FCD79FD}"/>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70447F6-DC20-F97F-6E01-88B7D46073DD}"/>
              </a:ext>
            </a:extLst>
          </p:cNvPr>
          <p:cNvCxnSpPr>
            <a:cxnSpLocks/>
          </p:cNvCxnSpPr>
          <p:nvPr userDrawn="1"/>
        </p:nvCxnSpPr>
        <p:spPr>
          <a:xfrm>
            <a:off x="4970213" y="4226528"/>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87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as Capital - Thank you">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CCF1C4-4128-43E6-9B75-5911B20CCB83}"/>
              </a:ext>
            </a:extLst>
          </p:cNvPr>
          <p:cNvSpPr>
            <a:spLocks noGrp="1"/>
          </p:cNvSpPr>
          <p:nvPr>
            <p:ph type="body" sz="quarter" idx="10" hasCustomPrompt="1"/>
          </p:nvPr>
        </p:nvSpPr>
        <p:spPr>
          <a:xfrm>
            <a:off x="1431636" y="1564543"/>
            <a:ext cx="6888364" cy="855780"/>
          </a:xfrm>
          <a:prstGeom prst="rect">
            <a:avLst/>
          </a:prstGeom>
        </p:spPr>
        <p:txBody>
          <a:bodyPr lIns="0" tIns="0" rIns="0" bIns="0" anchor="b"/>
          <a:lstStyle>
            <a:lvl1pPr marL="0" indent="0">
              <a:lnSpc>
                <a:spcPts val="3627"/>
              </a:lnSpc>
              <a:spcBef>
                <a:spcPts val="0"/>
              </a:spcBef>
              <a:buFontTx/>
              <a:buNone/>
              <a:defRPr>
                <a:solidFill>
                  <a:srgbClr val="191947"/>
                </a:solidFill>
                <a:latin typeface="Arial" panose="020B0604020202020204" pitchFamily="34" charset="0"/>
                <a:cs typeface="Arial" panose="020B0604020202020204" pitchFamily="34" charset="0"/>
              </a:defRPr>
            </a:lvl1pPr>
          </a:lstStyle>
          <a:p>
            <a:pPr lvl="0"/>
            <a:r>
              <a:rPr lang="en-US"/>
              <a:t>Thank you.</a:t>
            </a:r>
          </a:p>
        </p:txBody>
      </p:sp>
      <p:sp>
        <p:nvSpPr>
          <p:cNvPr id="7" name="Text Placeholder 6">
            <a:extLst>
              <a:ext uri="{FF2B5EF4-FFF2-40B4-BE49-F238E27FC236}">
                <a16:creationId xmlns:a16="http://schemas.microsoft.com/office/drawing/2014/main" id="{EE020733-9221-2E9B-15BB-B52FD400B27A}"/>
              </a:ext>
            </a:extLst>
          </p:cNvPr>
          <p:cNvSpPr>
            <a:spLocks noGrp="1"/>
          </p:cNvSpPr>
          <p:nvPr>
            <p:ph type="body" sz="quarter" idx="11" hasCustomPrompt="1"/>
          </p:nvPr>
        </p:nvSpPr>
        <p:spPr>
          <a:xfrm>
            <a:off x="1431636" y="2601703"/>
            <a:ext cx="6888364" cy="250181"/>
          </a:xfrm>
          <a:prstGeom prst="rect">
            <a:avLst/>
          </a:prstGeom>
        </p:spPr>
        <p:txBody>
          <a:bodyPr lIns="0" tIns="0" rIns="0" bIns="0"/>
          <a:lstStyle>
            <a:lvl1pPr marL="0" indent="0">
              <a:buFontTx/>
              <a:buNone/>
              <a:defRPr sz="1920">
                <a:solidFill>
                  <a:srgbClr val="000033"/>
                </a:solidFill>
                <a:latin typeface="Arial" panose="020B0604020202020204" pitchFamily="34" charset="0"/>
                <a:cs typeface="Arial" panose="020B0604020202020204" pitchFamily="34" charset="0"/>
              </a:defRPr>
            </a:lvl1pPr>
          </a:lstStyle>
          <a:p>
            <a:pPr lvl="0"/>
            <a:r>
              <a:rPr lang="en-US"/>
              <a:t>For more information, CTA</a:t>
            </a:r>
          </a:p>
        </p:txBody>
      </p:sp>
      <p:sp>
        <p:nvSpPr>
          <p:cNvPr id="2" name="Text Placeholder 6">
            <a:extLst>
              <a:ext uri="{FF2B5EF4-FFF2-40B4-BE49-F238E27FC236}">
                <a16:creationId xmlns:a16="http://schemas.microsoft.com/office/drawing/2014/main" id="{B40A14F0-1918-FAA5-C26C-457C1CCA7B06}"/>
              </a:ext>
            </a:extLst>
          </p:cNvPr>
          <p:cNvSpPr>
            <a:spLocks noGrp="1"/>
          </p:cNvSpPr>
          <p:nvPr>
            <p:ph type="body" sz="quarter" idx="12" hasCustomPrompt="1"/>
          </p:nvPr>
        </p:nvSpPr>
        <p:spPr>
          <a:xfrm>
            <a:off x="1431636" y="3214499"/>
            <a:ext cx="6888364" cy="2682494"/>
          </a:xfrm>
          <a:prstGeom prst="rect">
            <a:avLst/>
          </a:prstGeom>
        </p:spPr>
        <p:txBody>
          <a:bodyPr lIns="0" tIns="0" rIns="0" bIns="0" anchor="b"/>
          <a:lstStyle>
            <a:lvl1pPr marL="0" indent="0" algn="just">
              <a:lnSpc>
                <a:spcPct val="100000"/>
              </a:lnSpc>
              <a:spcBef>
                <a:spcPts val="0"/>
              </a:spcBef>
              <a:spcAft>
                <a:spcPts val="320"/>
              </a:spcAft>
              <a:buFontTx/>
              <a:buNone/>
              <a:defRPr sz="1000">
                <a:solidFill>
                  <a:srgbClr val="000000"/>
                </a:solidFill>
                <a:latin typeface="Arial" panose="020B0604020202020204" pitchFamily="34" charset="0"/>
                <a:cs typeface="Arial" panose="020B0604020202020204" pitchFamily="34" charset="0"/>
              </a:defRPr>
            </a:lvl1pPr>
          </a:lstStyle>
          <a:p>
            <a:pPr lvl="0"/>
            <a:r>
              <a:rPr lang="en-US"/>
              <a:t>[Disclosures]</a:t>
            </a:r>
          </a:p>
        </p:txBody>
      </p:sp>
      <p:cxnSp>
        <p:nvCxnSpPr>
          <p:cNvPr id="4" name="Straight Connector 3">
            <a:extLst>
              <a:ext uri="{FF2B5EF4-FFF2-40B4-BE49-F238E27FC236}">
                <a16:creationId xmlns:a16="http://schemas.microsoft.com/office/drawing/2014/main" id="{9D728108-B710-DD2D-1D73-0DD8949C90EE}"/>
              </a:ext>
            </a:extLst>
          </p:cNvPr>
          <p:cNvCxnSpPr>
            <a:cxnSpLocks/>
          </p:cNvCxnSpPr>
          <p:nvPr userDrawn="1"/>
        </p:nvCxnSpPr>
        <p:spPr>
          <a:xfrm>
            <a:off x="1434568" y="6353864"/>
            <a:ext cx="6885432" cy="0"/>
          </a:xfrm>
          <a:prstGeom prst="line">
            <a:avLst/>
          </a:prstGeom>
          <a:ln w="3175">
            <a:solidFill>
              <a:srgbClr val="828282">
                <a:alpha val="80000"/>
              </a:srgbClr>
            </a:solidFill>
          </a:ln>
        </p:spPr>
        <p:style>
          <a:lnRef idx="1">
            <a:schemeClr val="accent3"/>
          </a:lnRef>
          <a:fillRef idx="0">
            <a:schemeClr val="accent3"/>
          </a:fillRef>
          <a:effectRef idx="0">
            <a:schemeClr val="accent3"/>
          </a:effectRef>
          <a:fontRef idx="minor">
            <a:schemeClr val="tx1"/>
          </a:fontRef>
        </p:style>
      </p:cxnSp>
      <p:sp>
        <p:nvSpPr>
          <p:cNvPr id="3" name="Footer Placeholder 2">
            <a:extLst>
              <a:ext uri="{FF2B5EF4-FFF2-40B4-BE49-F238E27FC236}">
                <a16:creationId xmlns:a16="http://schemas.microsoft.com/office/drawing/2014/main" id="{D3ACE62D-3162-F027-8811-BE517796B531}"/>
              </a:ext>
            </a:extLst>
          </p:cNvPr>
          <p:cNvSpPr>
            <a:spLocks noGrp="1"/>
          </p:cNvSpPr>
          <p:nvPr>
            <p:ph type="ftr" sz="quarter" idx="13"/>
          </p:nvPr>
        </p:nvSpPr>
        <p:spPr/>
        <p:txBody>
          <a:bodyPr/>
          <a:lstStyle/>
          <a:p>
            <a:pPr algn="l"/>
            <a:r>
              <a:rPr lang="en-US" dirty="0"/>
              <a:t>Member FDIC</a:t>
            </a:r>
          </a:p>
        </p:txBody>
      </p:sp>
      <p:cxnSp>
        <p:nvCxnSpPr>
          <p:cNvPr id="6" name="Straight Connector 5">
            <a:extLst>
              <a:ext uri="{FF2B5EF4-FFF2-40B4-BE49-F238E27FC236}">
                <a16:creationId xmlns:a16="http://schemas.microsoft.com/office/drawing/2014/main" id="{2D591FB8-F865-4BB9-4C1D-0C3477A179A1}"/>
              </a:ext>
            </a:extLst>
          </p:cNvPr>
          <p:cNvCxnSpPr>
            <a:cxnSpLocks/>
          </p:cNvCxnSpPr>
          <p:nvPr userDrawn="1"/>
        </p:nvCxnSpPr>
        <p:spPr>
          <a:xfrm>
            <a:off x="1422400" y="3033191"/>
            <a:ext cx="212893" cy="0"/>
          </a:xfrm>
          <a:prstGeom prst="line">
            <a:avLst/>
          </a:prstGeom>
          <a:ln w="28575">
            <a:solidFill>
              <a:srgbClr val="CC000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F149762D-6CD9-D3CE-2855-9D5E119841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1637" y="5987759"/>
            <a:ext cx="6057300" cy="326724"/>
          </a:xfrm>
          <a:prstGeom prst="rect">
            <a:avLst/>
          </a:prstGeom>
        </p:spPr>
      </p:pic>
    </p:spTree>
    <p:extLst>
      <p:ext uri="{BB962C8B-B14F-4D97-AF65-F5344CB8AC3E}">
        <p14:creationId xmlns:p14="http://schemas.microsoft.com/office/powerpoint/2010/main" val="405987142"/>
      </p:ext>
    </p:extLst>
  </p:cSld>
  <p:clrMapOvr>
    <a:masterClrMapping/>
  </p:clrMapOvr>
  <p:extLst>
    <p:ext uri="{DCECCB84-F9BA-43D5-87BE-67443E8EF086}">
      <p15:sldGuideLst xmlns:p15="http://schemas.microsoft.com/office/powerpoint/2012/main">
        <p15:guide id="1" orient="horz" pos="2304">
          <p15:clr>
            <a:srgbClr val="FBAE40"/>
          </p15:clr>
        </p15:guide>
        <p15:guide id="2" pos="302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0" name="Picture Placeholder 9">
            <a:extLst>
              <a:ext uri="{FF2B5EF4-FFF2-40B4-BE49-F238E27FC236}">
                <a16:creationId xmlns:a16="http://schemas.microsoft.com/office/drawing/2014/main" id="{9D60E9CE-1950-DDC3-AE06-E75DA2C5D0E8}"/>
              </a:ext>
            </a:extLst>
          </p:cNvPr>
          <p:cNvSpPr>
            <a:spLocks noGrp="1"/>
          </p:cNvSpPr>
          <p:nvPr>
            <p:ph type="pic" sz="quarter" idx="13"/>
          </p:nvPr>
        </p:nvSpPr>
        <p:spPr>
          <a:xfrm>
            <a:off x="1" y="909894"/>
            <a:ext cx="2964872" cy="6410960"/>
          </a:xfrm>
          <a:prstGeom prst="rect">
            <a:avLst/>
          </a:prstGeom>
        </p:spPr>
        <p:txBody>
          <a:bodyPr/>
          <a:lstStyle/>
          <a:p>
            <a:endParaRPr lang="en-US" dirty="0"/>
          </a:p>
        </p:txBody>
      </p:sp>
      <p:cxnSp>
        <p:nvCxnSpPr>
          <p:cNvPr id="11" name="Straight Connector 10">
            <a:extLst>
              <a:ext uri="{FF2B5EF4-FFF2-40B4-BE49-F238E27FC236}">
                <a16:creationId xmlns:a16="http://schemas.microsoft.com/office/drawing/2014/main" id="{EADEACE0-54C5-0765-2FF8-7228B93744A6}"/>
              </a:ext>
            </a:extLst>
          </p:cNvPr>
          <p:cNvCxnSpPr>
            <a:cxnSpLocks/>
          </p:cNvCxnSpPr>
          <p:nvPr userDrawn="1"/>
        </p:nvCxnSpPr>
        <p:spPr>
          <a:xfrm>
            <a:off x="-43025" y="904240"/>
            <a:ext cx="9687249" cy="0"/>
          </a:xfrm>
          <a:prstGeom prst="line">
            <a:avLst/>
          </a:prstGeom>
          <a:ln w="9525">
            <a:solidFill>
              <a:srgbClr val="B4B4B4"/>
            </a:solidFill>
          </a:ln>
        </p:spPr>
        <p:style>
          <a:lnRef idx="1">
            <a:schemeClr val="accent1"/>
          </a:lnRef>
          <a:fillRef idx="0">
            <a:schemeClr val="accent1"/>
          </a:fillRef>
          <a:effectRef idx="0">
            <a:schemeClr val="accent1"/>
          </a:effectRef>
          <a:fontRef idx="minor">
            <a:schemeClr val="tx1"/>
          </a:fontRef>
        </p:style>
      </p:cxnSp>
      <p:sp>
        <p:nvSpPr>
          <p:cNvPr id="9" name="Text Placeholder 6">
            <a:extLst>
              <a:ext uri="{FF2B5EF4-FFF2-40B4-BE49-F238E27FC236}">
                <a16:creationId xmlns:a16="http://schemas.microsoft.com/office/drawing/2014/main" id="{00C3FD14-3271-E182-9A1C-321C5784D4C9}"/>
              </a:ext>
            </a:extLst>
          </p:cNvPr>
          <p:cNvSpPr>
            <a:spLocks noGrp="1"/>
          </p:cNvSpPr>
          <p:nvPr>
            <p:ph type="body" sz="quarter" idx="29" hasCustomPrompt="1"/>
          </p:nvPr>
        </p:nvSpPr>
        <p:spPr>
          <a:xfrm>
            <a:off x="3533941" y="1267968"/>
            <a:ext cx="5678209" cy="503494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BC5E11C6-54DE-A9D0-3640-2890ED3EB813}"/>
              </a:ext>
            </a:extLst>
          </p:cNvPr>
          <p:cNvSpPr>
            <a:spLocks noGrp="1"/>
          </p:cNvSpPr>
          <p:nvPr>
            <p:ph type="body" sz="quarter" idx="11" hasCustomPrompt="1"/>
          </p:nvPr>
        </p:nvSpPr>
        <p:spPr>
          <a:xfrm>
            <a:off x="3416260" y="6811928"/>
            <a:ext cx="2897117"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3FFE2C14-4ED1-E79F-7F36-F157AC599BE7}"/>
              </a:ext>
            </a:extLst>
          </p:cNvPr>
          <p:cNvCxnSpPr>
            <a:cxnSpLocks/>
          </p:cNvCxnSpPr>
          <p:nvPr userDrawn="1"/>
        </p:nvCxnSpPr>
        <p:spPr>
          <a:xfrm>
            <a:off x="3399364"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657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000033"/>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Box 1">
            <a:extLst>
              <a:ext uri="{FF2B5EF4-FFF2-40B4-BE49-F238E27FC236}">
                <a16:creationId xmlns:a16="http://schemas.microsoft.com/office/drawing/2014/main" id="{62B20655-38FC-DDF1-A26C-9292F88F37ED}"/>
              </a:ext>
            </a:extLst>
          </p:cNvPr>
          <p:cNvSpPr txBox="1"/>
          <p:nvPr userDrawn="1"/>
        </p:nvSpPr>
        <p:spPr>
          <a:xfrm>
            <a:off x="141088" y="7053388"/>
            <a:ext cx="5801360" cy="215444"/>
          </a:xfrm>
          <a:prstGeom prst="rect">
            <a:avLst/>
          </a:prstGeom>
          <a:noFill/>
        </p:spPr>
        <p:txBody>
          <a:bodyPr wrap="square" rtlCol="0">
            <a:spAutoFit/>
          </a:bodyPr>
          <a:lstStyle/>
          <a:p>
            <a:r>
              <a:rPr lang="en-US" sz="800" b="0" i="0" u="none" strike="noStrike" dirty="0">
                <a:solidFill>
                  <a:srgbClr val="010032"/>
                </a:solidFill>
                <a:effectLst/>
                <a:latin typeface="Times New Roman" panose="02020603050405020304" pitchFamily="18" charset="0"/>
                <a:cs typeface="Times New Roman" panose="02020603050405020304" pitchFamily="18" charset="0"/>
              </a:rPr>
              <a:t>Copyright © 2003-2025. All rights reserved |  </a:t>
            </a:r>
            <a:endParaRPr lang="en-US" sz="800" b="0" i="0" dirty="0">
              <a:solidFill>
                <a:srgbClr val="01003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4245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000033"/>
                </a:solidFill>
                <a:latin typeface="Arial" panose="020B0604020202020204" pitchFamily="34" charset="0"/>
                <a:cs typeface="Arial" panose="020B0604020202020204" pitchFamily="34" charset="0"/>
              </a:defRPr>
            </a:lvl1pPr>
          </a:lstStyle>
          <a:p>
            <a:pPr lvl="0"/>
            <a:r>
              <a:rPr lang="en-US"/>
              <a:t>Click to Edit Slide Title</a:t>
            </a:r>
          </a:p>
        </p:txBody>
      </p:sp>
      <p:sp>
        <p:nvSpPr>
          <p:cNvPr id="4" name="Text Placeholder 3">
            <a:extLst>
              <a:ext uri="{FF2B5EF4-FFF2-40B4-BE49-F238E27FC236}">
                <a16:creationId xmlns:a16="http://schemas.microsoft.com/office/drawing/2014/main" id="{05B35B73-BF18-5C90-331E-1B616A6C1D60}"/>
              </a:ext>
            </a:extLst>
          </p:cNvPr>
          <p:cNvSpPr>
            <a:spLocks noGrp="1"/>
          </p:cNvSpPr>
          <p:nvPr>
            <p:ph type="body" sz="quarter" idx="11" hasCustomPrompt="1"/>
          </p:nvPr>
        </p:nvSpPr>
        <p:spPr>
          <a:xfrm>
            <a:off x="360045"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12636771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asic">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 Placeholder 6">
            <a:extLst>
              <a:ext uri="{FF2B5EF4-FFF2-40B4-BE49-F238E27FC236}">
                <a16:creationId xmlns:a16="http://schemas.microsoft.com/office/drawing/2014/main" id="{31966C91-73DA-97D2-2B72-CD41F2D1A767}"/>
              </a:ext>
            </a:extLst>
          </p:cNvPr>
          <p:cNvSpPr>
            <a:spLocks noGrp="1"/>
          </p:cNvSpPr>
          <p:nvPr>
            <p:ph type="body" sz="quarter" idx="12" hasCustomPrompt="1"/>
          </p:nvPr>
        </p:nvSpPr>
        <p:spPr>
          <a:xfrm>
            <a:off x="484632" y="1267969"/>
            <a:ext cx="8756524" cy="534406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5" name="Text Placeholder 3">
            <a:extLst>
              <a:ext uri="{FF2B5EF4-FFF2-40B4-BE49-F238E27FC236}">
                <a16:creationId xmlns:a16="http://schemas.microsoft.com/office/drawing/2014/main" id="{7CE2F680-63C4-0C32-4128-4EFCB85A12DF}"/>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7" name="Straight Connector 6">
            <a:extLst>
              <a:ext uri="{FF2B5EF4-FFF2-40B4-BE49-F238E27FC236}">
                <a16:creationId xmlns:a16="http://schemas.microsoft.com/office/drawing/2014/main" id="{CA919679-BBF5-F6D7-6F19-DBF114F6D216}"/>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5460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asic No Bar">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 Placeholder 6">
            <a:extLst>
              <a:ext uri="{FF2B5EF4-FFF2-40B4-BE49-F238E27FC236}">
                <a16:creationId xmlns:a16="http://schemas.microsoft.com/office/drawing/2014/main" id="{31966C91-73DA-97D2-2B72-CD41F2D1A767}"/>
              </a:ext>
            </a:extLst>
          </p:cNvPr>
          <p:cNvSpPr>
            <a:spLocks noGrp="1"/>
          </p:cNvSpPr>
          <p:nvPr>
            <p:ph type="body" sz="quarter" idx="12" hasCustomPrompt="1"/>
          </p:nvPr>
        </p:nvSpPr>
        <p:spPr>
          <a:xfrm>
            <a:off x="484632" y="1267969"/>
            <a:ext cx="8756524" cy="534406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5" name="Text Placeholder 3">
            <a:extLst>
              <a:ext uri="{FF2B5EF4-FFF2-40B4-BE49-F238E27FC236}">
                <a16:creationId xmlns:a16="http://schemas.microsoft.com/office/drawing/2014/main" id="{7CE2F680-63C4-0C32-4128-4EFCB85A12DF}"/>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40733634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ntac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 Placeholder 6">
            <a:extLst>
              <a:ext uri="{FF2B5EF4-FFF2-40B4-BE49-F238E27FC236}">
                <a16:creationId xmlns:a16="http://schemas.microsoft.com/office/drawing/2014/main" id="{31966C91-73DA-97D2-2B72-CD41F2D1A767}"/>
              </a:ext>
            </a:extLst>
          </p:cNvPr>
          <p:cNvSpPr>
            <a:spLocks noGrp="1"/>
          </p:cNvSpPr>
          <p:nvPr>
            <p:ph type="body" sz="quarter" idx="12" hasCustomPrompt="1"/>
          </p:nvPr>
        </p:nvSpPr>
        <p:spPr>
          <a:xfrm>
            <a:off x="484632" y="1267969"/>
            <a:ext cx="1942569" cy="1374577"/>
          </a:xfrm>
          <a:prstGeom prst="rect">
            <a:avLst/>
          </a:prstGeom>
        </p:spPr>
        <p:txBody>
          <a:bodyPr lIns="0" tIns="0" rIns="0" bIns="0"/>
          <a:lstStyle>
            <a:lvl1pPr marL="0" indent="0">
              <a:lnSpc>
                <a:spcPct val="100000"/>
              </a:lnSpc>
              <a:spcBef>
                <a:spcPts val="0"/>
              </a:spcBef>
              <a:spcAft>
                <a:spcPts val="32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00000"/>
              </a:lnSpc>
              <a:spcBef>
                <a:spcPts val="0"/>
              </a:spcBef>
              <a:spcAft>
                <a:spcPts val="320"/>
              </a:spcAft>
              <a:buFontTx/>
              <a:buNone/>
              <a:defRPr sz="1100" i="1">
                <a:latin typeface="Arial" panose="020B0604020202020204" pitchFamily="34" charset="0"/>
                <a:cs typeface="Arial" panose="020B0604020202020204" pitchFamily="34" charset="0"/>
              </a:defRPr>
            </a:lvl2pPr>
            <a:lvl3pPr marL="0" indent="0">
              <a:lnSpc>
                <a:spcPct val="100000"/>
              </a:lnSpc>
              <a:spcBef>
                <a:spcPts val="0"/>
              </a:spcBef>
              <a:spcAft>
                <a:spcPts val="320"/>
              </a:spcAft>
              <a:buNone/>
              <a:defRPr sz="1100">
                <a:latin typeface="Arial" panose="020B0604020202020204" pitchFamily="34" charset="0"/>
                <a:cs typeface="Arial" panose="020B0604020202020204" pitchFamily="34" charset="0"/>
              </a:defRPr>
            </a:lvl3pPr>
          </a:lstStyle>
          <a:p>
            <a:pPr lvl="0"/>
            <a:r>
              <a:rPr lang="en-US"/>
              <a:t>First Last</a:t>
            </a:r>
          </a:p>
          <a:p>
            <a:pPr lvl="1"/>
            <a:r>
              <a:rPr lang="en-US"/>
              <a:t>Title</a:t>
            </a:r>
          </a:p>
          <a:p>
            <a:pPr lvl="2"/>
            <a:r>
              <a:rPr lang="en-US"/>
              <a:t>Phone</a:t>
            </a:r>
          </a:p>
          <a:p>
            <a:pPr lvl="2"/>
            <a:r>
              <a:rPr lang="en-US"/>
              <a:t>Email</a:t>
            </a:r>
          </a:p>
        </p:txBody>
      </p:sp>
      <p:sp>
        <p:nvSpPr>
          <p:cNvPr id="5" name="Text Placeholder 3">
            <a:extLst>
              <a:ext uri="{FF2B5EF4-FFF2-40B4-BE49-F238E27FC236}">
                <a16:creationId xmlns:a16="http://schemas.microsoft.com/office/drawing/2014/main" id="{E9C32C52-11CF-789B-CB7F-12EDB67AE587}"/>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39E8C025-768B-CB0E-1E4E-C66AD48329FB}"/>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721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le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8" name="Text Placeholder 6">
            <a:extLst>
              <a:ext uri="{FF2B5EF4-FFF2-40B4-BE49-F238E27FC236}">
                <a16:creationId xmlns:a16="http://schemas.microsoft.com/office/drawing/2014/main" id="{E72117BC-61D5-6EAB-C6B1-183DE278B877}"/>
              </a:ext>
            </a:extLst>
          </p:cNvPr>
          <p:cNvSpPr>
            <a:spLocks noGrp="1"/>
          </p:cNvSpPr>
          <p:nvPr>
            <p:ph type="body" sz="quarter" idx="12" hasCustomPrompt="1"/>
          </p:nvPr>
        </p:nvSpPr>
        <p:spPr>
          <a:xfrm>
            <a:off x="360044" y="1267969"/>
            <a:ext cx="2592706" cy="2141981"/>
          </a:xfrm>
          <a:prstGeom prst="rect">
            <a:avLst/>
          </a:prstGeom>
        </p:spPr>
        <p:txBody>
          <a:bodyPr lIns="0" tIns="0" rIns="0" bIns="0"/>
          <a:lstStyle>
            <a:lvl1pPr marL="0" indent="0" algn="ctr">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2E8514E3-83D7-8761-CFAD-488515696F15}"/>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25843015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eam Member">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5" name="Text Placeholder 6">
            <a:extLst>
              <a:ext uri="{FF2B5EF4-FFF2-40B4-BE49-F238E27FC236}">
                <a16:creationId xmlns:a16="http://schemas.microsoft.com/office/drawing/2014/main" id="{93E89AF4-D846-3869-F34C-3ABD233F145E}"/>
              </a:ext>
            </a:extLst>
          </p:cNvPr>
          <p:cNvSpPr>
            <a:spLocks noGrp="1"/>
          </p:cNvSpPr>
          <p:nvPr>
            <p:ph type="body" sz="quarter" idx="14" hasCustomPrompt="1"/>
          </p:nvPr>
        </p:nvSpPr>
        <p:spPr>
          <a:xfrm>
            <a:off x="484632" y="1267969"/>
            <a:ext cx="2170557" cy="534406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AB031B77-2BAC-D057-E663-1C9FA4243F47}"/>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3E73899D-EB05-5A6B-2F51-094021C47F88}"/>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535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ext, Table &amp; Char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5" name="Table Placeholder 4">
            <a:extLst>
              <a:ext uri="{FF2B5EF4-FFF2-40B4-BE49-F238E27FC236}">
                <a16:creationId xmlns:a16="http://schemas.microsoft.com/office/drawing/2014/main" id="{E37292B6-EFD6-24E7-F735-4C47052DE49A}"/>
              </a:ext>
            </a:extLst>
          </p:cNvPr>
          <p:cNvSpPr>
            <a:spLocks noGrp="1"/>
          </p:cNvSpPr>
          <p:nvPr>
            <p:ph type="tbl" sz="quarter" idx="14"/>
          </p:nvPr>
        </p:nvSpPr>
        <p:spPr>
          <a:xfrm>
            <a:off x="484631" y="3051387"/>
            <a:ext cx="4916043" cy="3176693"/>
          </a:xfrm>
          <a:prstGeom prst="rect">
            <a:avLst/>
          </a:prstGeom>
        </p:spPr>
        <p:txBody>
          <a:bodyPr/>
          <a:lstStyle/>
          <a:p>
            <a:endParaRPr lang="en-US" dirty="0"/>
          </a:p>
        </p:txBody>
      </p:sp>
      <p:sp>
        <p:nvSpPr>
          <p:cNvPr id="10" name="Chart Placeholder 9">
            <a:extLst>
              <a:ext uri="{FF2B5EF4-FFF2-40B4-BE49-F238E27FC236}">
                <a16:creationId xmlns:a16="http://schemas.microsoft.com/office/drawing/2014/main" id="{BAF2CD82-7D31-D7A9-07FD-C35C9DF0EA1B}"/>
              </a:ext>
            </a:extLst>
          </p:cNvPr>
          <p:cNvSpPr>
            <a:spLocks noGrp="1"/>
          </p:cNvSpPr>
          <p:nvPr>
            <p:ph type="chart" sz="quarter" idx="15"/>
          </p:nvPr>
        </p:nvSpPr>
        <p:spPr>
          <a:xfrm>
            <a:off x="5604451" y="1239521"/>
            <a:ext cx="3636704" cy="4988560"/>
          </a:xfrm>
          <a:prstGeom prst="rect">
            <a:avLst/>
          </a:prstGeom>
        </p:spPr>
        <p:txBody>
          <a:bodyPr/>
          <a:lstStyle/>
          <a:p>
            <a:endParaRPr lang="en-US" dirty="0"/>
          </a:p>
        </p:txBody>
      </p:sp>
      <p:sp>
        <p:nvSpPr>
          <p:cNvPr id="9" name="Text Placeholder 6">
            <a:extLst>
              <a:ext uri="{FF2B5EF4-FFF2-40B4-BE49-F238E27FC236}">
                <a16:creationId xmlns:a16="http://schemas.microsoft.com/office/drawing/2014/main" id="{7B28C63B-FCCB-4E05-387D-0FA6E4D3122E}"/>
              </a:ext>
            </a:extLst>
          </p:cNvPr>
          <p:cNvSpPr>
            <a:spLocks noGrp="1"/>
          </p:cNvSpPr>
          <p:nvPr>
            <p:ph type="body" sz="quarter" idx="12" hasCustomPrompt="1"/>
          </p:nvPr>
        </p:nvSpPr>
        <p:spPr>
          <a:xfrm>
            <a:off x="484632" y="1267970"/>
            <a:ext cx="4916040" cy="1618106"/>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7" name="Text Placeholder 3">
            <a:extLst>
              <a:ext uri="{FF2B5EF4-FFF2-40B4-BE49-F238E27FC236}">
                <a16:creationId xmlns:a16="http://schemas.microsoft.com/office/drawing/2014/main" id="{0AC45C89-8E56-0E56-32B6-9374F12B3B83}"/>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2" name="Straight Connector 1">
            <a:extLst>
              <a:ext uri="{FF2B5EF4-FFF2-40B4-BE49-F238E27FC236}">
                <a16:creationId xmlns:a16="http://schemas.microsoft.com/office/drawing/2014/main" id="{6E0D6FC6-B8EE-2EDB-0F0A-92B6F97DDAD5}"/>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4496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Large Char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0" name="Chart Placeholder 9">
            <a:extLst>
              <a:ext uri="{FF2B5EF4-FFF2-40B4-BE49-F238E27FC236}">
                <a16:creationId xmlns:a16="http://schemas.microsoft.com/office/drawing/2014/main" id="{BAF2CD82-7D31-D7A9-07FD-C35C9DF0EA1B}"/>
              </a:ext>
            </a:extLst>
          </p:cNvPr>
          <p:cNvSpPr>
            <a:spLocks noGrp="1"/>
          </p:cNvSpPr>
          <p:nvPr>
            <p:ph type="chart" sz="quarter" idx="15"/>
          </p:nvPr>
        </p:nvSpPr>
        <p:spPr>
          <a:xfrm>
            <a:off x="360046" y="1239521"/>
            <a:ext cx="8917304" cy="4988560"/>
          </a:xfrm>
          <a:prstGeom prst="rect">
            <a:avLst/>
          </a:prstGeom>
        </p:spPr>
        <p:txBody>
          <a:bodyPr/>
          <a:lstStyle/>
          <a:p>
            <a:endParaRPr lang="en-US" dirty="0"/>
          </a:p>
        </p:txBody>
      </p:sp>
      <p:sp>
        <p:nvSpPr>
          <p:cNvPr id="2" name="Text Placeholder 3">
            <a:extLst>
              <a:ext uri="{FF2B5EF4-FFF2-40B4-BE49-F238E27FC236}">
                <a16:creationId xmlns:a16="http://schemas.microsoft.com/office/drawing/2014/main" id="{7B9CC312-80AF-E212-0E0C-F8B2F245A128}"/>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4283930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exas Capital - Q&amp;A">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CCF1C4-4128-43E6-9B75-5911B20CCB83}"/>
              </a:ext>
            </a:extLst>
          </p:cNvPr>
          <p:cNvSpPr>
            <a:spLocks noGrp="1"/>
          </p:cNvSpPr>
          <p:nvPr>
            <p:ph type="body" sz="quarter" idx="10" hasCustomPrompt="1"/>
          </p:nvPr>
        </p:nvSpPr>
        <p:spPr>
          <a:xfrm>
            <a:off x="1431636" y="1564543"/>
            <a:ext cx="6888364" cy="855780"/>
          </a:xfrm>
          <a:prstGeom prst="rect">
            <a:avLst/>
          </a:prstGeom>
        </p:spPr>
        <p:txBody>
          <a:bodyPr lIns="0" tIns="0" rIns="0" bIns="0" anchor="b"/>
          <a:lstStyle>
            <a:lvl1pPr marL="0" indent="0">
              <a:lnSpc>
                <a:spcPts val="3627"/>
              </a:lnSpc>
              <a:spcBef>
                <a:spcPts val="0"/>
              </a:spcBef>
              <a:buFontTx/>
              <a:buNone/>
              <a:defRPr>
                <a:solidFill>
                  <a:srgbClr val="191947"/>
                </a:solidFill>
                <a:latin typeface="Arial" panose="020B0604020202020204" pitchFamily="34" charset="0"/>
                <a:cs typeface="Arial" panose="020B0604020202020204" pitchFamily="34" charset="0"/>
              </a:defRPr>
            </a:lvl1pPr>
          </a:lstStyle>
          <a:p>
            <a:pPr lvl="0"/>
            <a:r>
              <a:rPr lang="en-US"/>
              <a:t>Q &amp; A</a:t>
            </a:r>
          </a:p>
        </p:txBody>
      </p:sp>
      <p:sp>
        <p:nvSpPr>
          <p:cNvPr id="7" name="Text Placeholder 6">
            <a:extLst>
              <a:ext uri="{FF2B5EF4-FFF2-40B4-BE49-F238E27FC236}">
                <a16:creationId xmlns:a16="http://schemas.microsoft.com/office/drawing/2014/main" id="{EE020733-9221-2E9B-15BB-B52FD400B27A}"/>
              </a:ext>
            </a:extLst>
          </p:cNvPr>
          <p:cNvSpPr>
            <a:spLocks noGrp="1"/>
          </p:cNvSpPr>
          <p:nvPr>
            <p:ph type="body" sz="quarter" idx="11" hasCustomPrompt="1"/>
          </p:nvPr>
        </p:nvSpPr>
        <p:spPr>
          <a:xfrm>
            <a:off x="1431636" y="2601703"/>
            <a:ext cx="6888364" cy="250181"/>
          </a:xfrm>
          <a:prstGeom prst="rect">
            <a:avLst/>
          </a:prstGeom>
        </p:spPr>
        <p:txBody>
          <a:bodyPr lIns="0" tIns="0" rIns="0" bIns="0"/>
          <a:lstStyle>
            <a:lvl1pPr marL="0" indent="0">
              <a:buFontTx/>
              <a:buNone/>
              <a:defRPr sz="1920">
                <a:solidFill>
                  <a:srgbClr val="000033"/>
                </a:solidFill>
                <a:latin typeface="Arial" panose="020B0604020202020204" pitchFamily="34" charset="0"/>
                <a:cs typeface="Arial" panose="020B0604020202020204" pitchFamily="34" charset="0"/>
              </a:defRPr>
            </a:lvl1pPr>
          </a:lstStyle>
          <a:p>
            <a:pPr lvl="0"/>
            <a:r>
              <a:rPr lang="en-US"/>
              <a:t>For more information, CTA</a:t>
            </a:r>
          </a:p>
        </p:txBody>
      </p:sp>
      <p:sp>
        <p:nvSpPr>
          <p:cNvPr id="3" name="Footer Placeholder 2">
            <a:extLst>
              <a:ext uri="{FF2B5EF4-FFF2-40B4-BE49-F238E27FC236}">
                <a16:creationId xmlns:a16="http://schemas.microsoft.com/office/drawing/2014/main" id="{D3ACE62D-3162-F027-8811-BE517796B531}"/>
              </a:ext>
            </a:extLst>
          </p:cNvPr>
          <p:cNvSpPr>
            <a:spLocks noGrp="1"/>
          </p:cNvSpPr>
          <p:nvPr>
            <p:ph type="ftr" sz="quarter" idx="13"/>
          </p:nvPr>
        </p:nvSpPr>
        <p:spPr/>
        <p:txBody>
          <a:bodyPr/>
          <a:lstStyle/>
          <a:p>
            <a:pPr algn="l"/>
            <a:r>
              <a:rPr lang="en-US" dirty="0"/>
              <a:t>Member FDIC</a:t>
            </a:r>
          </a:p>
        </p:txBody>
      </p:sp>
      <p:cxnSp>
        <p:nvCxnSpPr>
          <p:cNvPr id="6" name="Straight Connector 5">
            <a:extLst>
              <a:ext uri="{FF2B5EF4-FFF2-40B4-BE49-F238E27FC236}">
                <a16:creationId xmlns:a16="http://schemas.microsoft.com/office/drawing/2014/main" id="{2D591FB8-F865-4BB9-4C1D-0C3477A179A1}"/>
              </a:ext>
            </a:extLst>
          </p:cNvPr>
          <p:cNvCxnSpPr>
            <a:cxnSpLocks/>
          </p:cNvCxnSpPr>
          <p:nvPr userDrawn="1"/>
        </p:nvCxnSpPr>
        <p:spPr>
          <a:xfrm>
            <a:off x="1422400" y="3033191"/>
            <a:ext cx="212893" cy="0"/>
          </a:xfrm>
          <a:prstGeom prst="line">
            <a:avLst/>
          </a:prstGeom>
          <a:ln w="28575">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19F174D-A4C2-C577-401C-54F3F8E68B9D}"/>
              </a:ext>
            </a:extLst>
          </p:cNvPr>
          <p:cNvCxnSpPr>
            <a:cxnSpLocks/>
          </p:cNvCxnSpPr>
          <p:nvPr userDrawn="1"/>
        </p:nvCxnSpPr>
        <p:spPr>
          <a:xfrm>
            <a:off x="1434568" y="6353864"/>
            <a:ext cx="6885432" cy="0"/>
          </a:xfrm>
          <a:prstGeom prst="line">
            <a:avLst/>
          </a:prstGeom>
          <a:ln w="3175">
            <a:solidFill>
              <a:srgbClr val="828282">
                <a:alpha val="80000"/>
              </a:srgbClr>
            </a:solidFill>
          </a:ln>
        </p:spPr>
        <p:style>
          <a:lnRef idx="1">
            <a:schemeClr val="accent3"/>
          </a:lnRef>
          <a:fillRef idx="0">
            <a:schemeClr val="accent3"/>
          </a:fillRef>
          <a:effectRef idx="0">
            <a:schemeClr val="accent3"/>
          </a:effectRef>
          <a:fontRef idx="minor">
            <a:schemeClr val="tx1"/>
          </a:fontRef>
        </p:style>
      </p:cxnSp>
      <p:sp>
        <p:nvSpPr>
          <p:cNvPr id="10" name="Text Placeholder 6">
            <a:extLst>
              <a:ext uri="{FF2B5EF4-FFF2-40B4-BE49-F238E27FC236}">
                <a16:creationId xmlns:a16="http://schemas.microsoft.com/office/drawing/2014/main" id="{0DD5F19F-ECAC-D853-2053-8DADB9E63C24}"/>
              </a:ext>
            </a:extLst>
          </p:cNvPr>
          <p:cNvSpPr>
            <a:spLocks noGrp="1"/>
          </p:cNvSpPr>
          <p:nvPr>
            <p:ph type="body" sz="quarter" idx="12" hasCustomPrompt="1"/>
          </p:nvPr>
        </p:nvSpPr>
        <p:spPr>
          <a:xfrm>
            <a:off x="1431636" y="3214499"/>
            <a:ext cx="6888364" cy="2682494"/>
          </a:xfrm>
          <a:prstGeom prst="rect">
            <a:avLst/>
          </a:prstGeom>
        </p:spPr>
        <p:txBody>
          <a:bodyPr lIns="0" tIns="0" rIns="0" bIns="0" anchor="b"/>
          <a:lstStyle>
            <a:lvl1pPr marL="0" indent="0" algn="just">
              <a:lnSpc>
                <a:spcPct val="100000"/>
              </a:lnSpc>
              <a:spcBef>
                <a:spcPts val="0"/>
              </a:spcBef>
              <a:spcAft>
                <a:spcPts val="320"/>
              </a:spcAft>
              <a:buFontTx/>
              <a:buNone/>
              <a:defRPr sz="1000">
                <a:solidFill>
                  <a:srgbClr val="000000"/>
                </a:solidFill>
                <a:latin typeface="Arial" panose="020B0604020202020204" pitchFamily="34" charset="0"/>
                <a:cs typeface="Arial" panose="020B0604020202020204" pitchFamily="34" charset="0"/>
              </a:defRPr>
            </a:lvl1pPr>
          </a:lstStyle>
          <a:p>
            <a:pPr lvl="0"/>
            <a:r>
              <a:rPr lang="en-US"/>
              <a:t>[Disclosures]</a:t>
            </a:r>
          </a:p>
        </p:txBody>
      </p:sp>
      <p:pic>
        <p:nvPicPr>
          <p:cNvPr id="11" name="Picture 10">
            <a:extLst>
              <a:ext uri="{FF2B5EF4-FFF2-40B4-BE49-F238E27FC236}">
                <a16:creationId xmlns:a16="http://schemas.microsoft.com/office/drawing/2014/main" id="{8A9DA124-3300-BEF3-1690-8B84ECA08D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1637" y="5987759"/>
            <a:ext cx="6057300" cy="326724"/>
          </a:xfrm>
          <a:prstGeom prst="rect">
            <a:avLst/>
          </a:prstGeom>
        </p:spPr>
      </p:pic>
    </p:spTree>
    <p:extLst>
      <p:ext uri="{BB962C8B-B14F-4D97-AF65-F5344CB8AC3E}">
        <p14:creationId xmlns:p14="http://schemas.microsoft.com/office/powerpoint/2010/main" val="4070310381"/>
      </p:ext>
    </p:extLst>
  </p:cSld>
  <p:clrMapOvr>
    <a:masterClrMapping/>
  </p:clrMapOvr>
  <p:extLst>
    <p:ext uri="{DCECCB84-F9BA-43D5-87BE-67443E8EF086}">
      <p15:sldGuideLst xmlns:p15="http://schemas.microsoft.com/office/powerpoint/2012/main">
        <p15:guide id="1" orient="horz" pos="2304">
          <p15:clr>
            <a:srgbClr val="FBAE40"/>
          </p15:clr>
        </p15:guide>
        <p15:guide id="2" pos="302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ext &amp; Chart">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0" name="Chart Placeholder 9">
            <a:extLst>
              <a:ext uri="{FF2B5EF4-FFF2-40B4-BE49-F238E27FC236}">
                <a16:creationId xmlns:a16="http://schemas.microsoft.com/office/drawing/2014/main" id="{BAF2CD82-7D31-D7A9-07FD-C35C9DF0EA1B}"/>
              </a:ext>
            </a:extLst>
          </p:cNvPr>
          <p:cNvSpPr>
            <a:spLocks noGrp="1"/>
          </p:cNvSpPr>
          <p:nvPr>
            <p:ph type="chart" sz="quarter" idx="15"/>
          </p:nvPr>
        </p:nvSpPr>
        <p:spPr>
          <a:xfrm>
            <a:off x="4361300" y="1267969"/>
            <a:ext cx="4879856" cy="4960111"/>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8" name="Text Placeholder 6">
            <a:extLst>
              <a:ext uri="{FF2B5EF4-FFF2-40B4-BE49-F238E27FC236}">
                <a16:creationId xmlns:a16="http://schemas.microsoft.com/office/drawing/2014/main" id="{2F2C9086-1C1D-3697-D81F-D6CAC9D3E16B}"/>
              </a:ext>
            </a:extLst>
          </p:cNvPr>
          <p:cNvSpPr>
            <a:spLocks noGrp="1"/>
          </p:cNvSpPr>
          <p:nvPr>
            <p:ph type="body" sz="quarter" idx="12" hasCustomPrompt="1"/>
          </p:nvPr>
        </p:nvSpPr>
        <p:spPr>
          <a:xfrm>
            <a:off x="484632" y="1267969"/>
            <a:ext cx="3697606" cy="4988559"/>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76C0161F-E44B-DC35-CB9E-C64C0E10EB96}"/>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DAF562D4-D37C-7A9A-D9E1-8517054F2336}"/>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6180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Quadrant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7" name="Text Placeholder 6">
            <a:extLst>
              <a:ext uri="{FF2B5EF4-FFF2-40B4-BE49-F238E27FC236}">
                <a16:creationId xmlns:a16="http://schemas.microsoft.com/office/drawing/2014/main" id="{27544DE4-6A32-9C37-11FE-ABCC34EB8FD7}"/>
              </a:ext>
            </a:extLst>
          </p:cNvPr>
          <p:cNvSpPr>
            <a:spLocks noGrp="1"/>
          </p:cNvSpPr>
          <p:nvPr>
            <p:ph type="body" sz="quarter" idx="28" hasCustomPrompt="1"/>
          </p:nvPr>
        </p:nvSpPr>
        <p:spPr>
          <a:xfrm>
            <a:off x="484632" y="1267969"/>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8" name="Text Placeholder 6">
            <a:extLst>
              <a:ext uri="{FF2B5EF4-FFF2-40B4-BE49-F238E27FC236}">
                <a16:creationId xmlns:a16="http://schemas.microsoft.com/office/drawing/2014/main" id="{C0CD8019-E2B7-F7BD-3B30-1AFCFCDDCF84}"/>
              </a:ext>
            </a:extLst>
          </p:cNvPr>
          <p:cNvSpPr>
            <a:spLocks noGrp="1"/>
          </p:cNvSpPr>
          <p:nvPr>
            <p:ph type="body" sz="quarter" idx="29" hasCustomPrompt="1"/>
          </p:nvPr>
        </p:nvSpPr>
        <p:spPr>
          <a:xfrm>
            <a:off x="484632" y="4058143"/>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9" name="Text Placeholder 6">
            <a:extLst>
              <a:ext uri="{FF2B5EF4-FFF2-40B4-BE49-F238E27FC236}">
                <a16:creationId xmlns:a16="http://schemas.microsoft.com/office/drawing/2014/main" id="{F4FF3E6E-A093-FA92-948E-4D9406EADFD7}"/>
              </a:ext>
            </a:extLst>
          </p:cNvPr>
          <p:cNvSpPr>
            <a:spLocks noGrp="1"/>
          </p:cNvSpPr>
          <p:nvPr>
            <p:ph type="body" sz="quarter" idx="30" hasCustomPrompt="1"/>
          </p:nvPr>
        </p:nvSpPr>
        <p:spPr>
          <a:xfrm>
            <a:off x="5100639" y="1267969"/>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10" name="Text Placeholder 6">
            <a:extLst>
              <a:ext uri="{FF2B5EF4-FFF2-40B4-BE49-F238E27FC236}">
                <a16:creationId xmlns:a16="http://schemas.microsoft.com/office/drawing/2014/main" id="{731F2684-0279-B9CE-E574-E1CD6028814B}"/>
              </a:ext>
            </a:extLst>
          </p:cNvPr>
          <p:cNvSpPr>
            <a:spLocks noGrp="1"/>
          </p:cNvSpPr>
          <p:nvPr>
            <p:ph type="body" sz="quarter" idx="31" hasCustomPrompt="1"/>
          </p:nvPr>
        </p:nvSpPr>
        <p:spPr>
          <a:xfrm>
            <a:off x="5100639" y="4058143"/>
            <a:ext cx="4140517" cy="192138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C905B23D-0ECA-A378-36ED-ACCB2A16F36A}"/>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66DB3A14-BB55-1E0A-8E35-3EF58DDD3C6E}"/>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5AC3105-0225-CDAC-6EAA-6324A1D17E4D}"/>
              </a:ext>
            </a:extLst>
          </p:cNvPr>
          <p:cNvCxnSpPr>
            <a:cxnSpLocks/>
          </p:cNvCxnSpPr>
          <p:nvPr userDrawn="1"/>
        </p:nvCxnSpPr>
        <p:spPr>
          <a:xfrm>
            <a:off x="35813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BA01A8D-FE02-4128-5F0A-95DBA43F2514}"/>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00365E4-8E10-C378-2670-BF051D3EB351}"/>
              </a:ext>
            </a:extLst>
          </p:cNvPr>
          <p:cNvCxnSpPr>
            <a:cxnSpLocks/>
          </p:cNvCxnSpPr>
          <p:nvPr userDrawn="1"/>
        </p:nvCxnSpPr>
        <p:spPr>
          <a:xfrm>
            <a:off x="497021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02393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wo Column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7" name="Text Placeholder 6">
            <a:extLst>
              <a:ext uri="{FF2B5EF4-FFF2-40B4-BE49-F238E27FC236}">
                <a16:creationId xmlns:a16="http://schemas.microsoft.com/office/drawing/2014/main" id="{27544DE4-6A32-9C37-11FE-ABCC34EB8FD7}"/>
              </a:ext>
            </a:extLst>
          </p:cNvPr>
          <p:cNvSpPr>
            <a:spLocks noGrp="1"/>
          </p:cNvSpPr>
          <p:nvPr>
            <p:ph type="body" sz="quarter" idx="28" hasCustomPrompt="1"/>
          </p:nvPr>
        </p:nvSpPr>
        <p:spPr>
          <a:xfrm>
            <a:off x="484632" y="1267969"/>
            <a:ext cx="4140517" cy="5294756"/>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9" name="Text Placeholder 6">
            <a:extLst>
              <a:ext uri="{FF2B5EF4-FFF2-40B4-BE49-F238E27FC236}">
                <a16:creationId xmlns:a16="http://schemas.microsoft.com/office/drawing/2014/main" id="{F4FF3E6E-A093-FA92-948E-4D9406EADFD7}"/>
              </a:ext>
            </a:extLst>
          </p:cNvPr>
          <p:cNvSpPr>
            <a:spLocks noGrp="1"/>
          </p:cNvSpPr>
          <p:nvPr>
            <p:ph type="body" sz="quarter" idx="30" hasCustomPrompt="1"/>
          </p:nvPr>
        </p:nvSpPr>
        <p:spPr>
          <a:xfrm>
            <a:off x="5100639" y="1267969"/>
            <a:ext cx="4140517" cy="5294756"/>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C905B23D-0ECA-A378-36ED-ACCB2A16F36A}"/>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66DB3A14-BB55-1E0A-8E35-3EF58DDD3C6E}"/>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BA01A8D-FE02-4128-5F0A-95DBA43F2514}"/>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1009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hart Quadrants">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8" name="Chart Placeholder 17">
            <a:extLst>
              <a:ext uri="{FF2B5EF4-FFF2-40B4-BE49-F238E27FC236}">
                <a16:creationId xmlns:a16="http://schemas.microsoft.com/office/drawing/2014/main" id="{82AC7706-D151-9A23-2C1C-99C666A2E1CE}"/>
              </a:ext>
            </a:extLst>
          </p:cNvPr>
          <p:cNvSpPr>
            <a:spLocks noGrp="1"/>
          </p:cNvSpPr>
          <p:nvPr>
            <p:ph type="chart" sz="quarter" idx="23"/>
          </p:nvPr>
        </p:nvSpPr>
        <p:spPr>
          <a:xfrm>
            <a:off x="5100637" y="1864361"/>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9" name="Chart Placeholder 17">
            <a:extLst>
              <a:ext uri="{FF2B5EF4-FFF2-40B4-BE49-F238E27FC236}">
                <a16:creationId xmlns:a16="http://schemas.microsoft.com/office/drawing/2014/main" id="{160AC13E-E3C5-7D97-236E-D0705D5160FE}"/>
              </a:ext>
            </a:extLst>
          </p:cNvPr>
          <p:cNvSpPr>
            <a:spLocks noGrp="1"/>
          </p:cNvSpPr>
          <p:nvPr>
            <p:ph type="chart" sz="quarter" idx="24"/>
          </p:nvPr>
        </p:nvSpPr>
        <p:spPr>
          <a:xfrm>
            <a:off x="5100637"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20" name="Chart Placeholder 17">
            <a:extLst>
              <a:ext uri="{FF2B5EF4-FFF2-40B4-BE49-F238E27FC236}">
                <a16:creationId xmlns:a16="http://schemas.microsoft.com/office/drawing/2014/main" id="{B9B8DCCC-BEA2-5A24-E490-CFE0628BB3EC}"/>
              </a:ext>
            </a:extLst>
          </p:cNvPr>
          <p:cNvSpPr>
            <a:spLocks noGrp="1"/>
          </p:cNvSpPr>
          <p:nvPr>
            <p:ph type="chart" sz="quarter" idx="25"/>
          </p:nvPr>
        </p:nvSpPr>
        <p:spPr>
          <a:xfrm>
            <a:off x="484632"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3" name="Text Placeholder 6">
            <a:extLst>
              <a:ext uri="{FF2B5EF4-FFF2-40B4-BE49-F238E27FC236}">
                <a16:creationId xmlns:a16="http://schemas.microsoft.com/office/drawing/2014/main" id="{42BD9B3D-6D48-5DD1-C55E-E40627AD094D}"/>
              </a:ext>
            </a:extLst>
          </p:cNvPr>
          <p:cNvSpPr>
            <a:spLocks noGrp="1"/>
          </p:cNvSpPr>
          <p:nvPr>
            <p:ph type="body" sz="quarter" idx="27" hasCustomPrompt="1"/>
          </p:nvPr>
        </p:nvSpPr>
        <p:spPr>
          <a:xfrm>
            <a:off x="5100638" y="1292005"/>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6" name="Text Placeholder 6">
            <a:extLst>
              <a:ext uri="{FF2B5EF4-FFF2-40B4-BE49-F238E27FC236}">
                <a16:creationId xmlns:a16="http://schemas.microsoft.com/office/drawing/2014/main" id="{975D7113-F086-D4BF-37EC-E3E632806B7D}"/>
              </a:ext>
            </a:extLst>
          </p:cNvPr>
          <p:cNvSpPr>
            <a:spLocks noGrp="1"/>
          </p:cNvSpPr>
          <p:nvPr>
            <p:ph type="body" sz="quarter" idx="28" hasCustomPrompt="1"/>
          </p:nvPr>
        </p:nvSpPr>
        <p:spPr>
          <a:xfrm>
            <a:off x="5100637" y="4051967"/>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7" name="Text Placeholder 6">
            <a:extLst>
              <a:ext uri="{FF2B5EF4-FFF2-40B4-BE49-F238E27FC236}">
                <a16:creationId xmlns:a16="http://schemas.microsoft.com/office/drawing/2014/main" id="{BB6E7B39-EBCB-1442-53EB-096F8CCB65D7}"/>
              </a:ext>
            </a:extLst>
          </p:cNvPr>
          <p:cNvSpPr>
            <a:spLocks noGrp="1"/>
          </p:cNvSpPr>
          <p:nvPr>
            <p:ph type="body" sz="quarter" idx="29" hasCustomPrompt="1"/>
          </p:nvPr>
        </p:nvSpPr>
        <p:spPr>
          <a:xfrm>
            <a:off x="484632" y="4034579"/>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8" name="Text Placeholder 6">
            <a:extLst>
              <a:ext uri="{FF2B5EF4-FFF2-40B4-BE49-F238E27FC236}">
                <a16:creationId xmlns:a16="http://schemas.microsoft.com/office/drawing/2014/main" id="{5E783076-0618-C765-F5EB-906D9D4BFAD8}"/>
              </a:ext>
            </a:extLst>
          </p:cNvPr>
          <p:cNvSpPr>
            <a:spLocks noGrp="1"/>
          </p:cNvSpPr>
          <p:nvPr>
            <p:ph type="body" sz="quarter" idx="31" hasCustomPrompt="1"/>
          </p:nvPr>
        </p:nvSpPr>
        <p:spPr>
          <a:xfrm>
            <a:off x="484632" y="1292004"/>
            <a:ext cx="4140517" cy="252307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EFF5048B-E37A-AEE9-8E8E-68CFDD53AABE}"/>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DAAFBB94-096F-C29F-F06C-5CDE6D44DBE2}"/>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EA651E6-B3BC-80C6-858F-2B3B2EB802BF}"/>
              </a:ext>
            </a:extLst>
          </p:cNvPr>
          <p:cNvCxnSpPr>
            <a:cxnSpLocks/>
          </p:cNvCxnSpPr>
          <p:nvPr userDrawn="1"/>
        </p:nvCxnSpPr>
        <p:spPr>
          <a:xfrm>
            <a:off x="35813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9E57D1E-CA01-3094-DF9E-64C37FCD79FD}"/>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70447F6-DC20-F97F-6E01-88B7D46073DD}"/>
              </a:ext>
            </a:extLst>
          </p:cNvPr>
          <p:cNvCxnSpPr>
            <a:cxnSpLocks/>
          </p:cNvCxnSpPr>
          <p:nvPr userDrawn="1"/>
        </p:nvCxnSpPr>
        <p:spPr>
          <a:xfrm>
            <a:off x="4970213" y="4058143"/>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82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hart Quadrants - Expanded">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8" name="Chart Placeholder 17">
            <a:extLst>
              <a:ext uri="{FF2B5EF4-FFF2-40B4-BE49-F238E27FC236}">
                <a16:creationId xmlns:a16="http://schemas.microsoft.com/office/drawing/2014/main" id="{82AC7706-D151-9A23-2C1C-99C666A2E1CE}"/>
              </a:ext>
            </a:extLst>
          </p:cNvPr>
          <p:cNvSpPr>
            <a:spLocks noGrp="1"/>
          </p:cNvSpPr>
          <p:nvPr>
            <p:ph type="chart" sz="quarter" idx="23"/>
          </p:nvPr>
        </p:nvSpPr>
        <p:spPr>
          <a:xfrm>
            <a:off x="5100637" y="1864361"/>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9" name="Chart Placeholder 17">
            <a:extLst>
              <a:ext uri="{FF2B5EF4-FFF2-40B4-BE49-F238E27FC236}">
                <a16:creationId xmlns:a16="http://schemas.microsoft.com/office/drawing/2014/main" id="{160AC13E-E3C5-7D97-236E-D0705D5160FE}"/>
              </a:ext>
            </a:extLst>
          </p:cNvPr>
          <p:cNvSpPr>
            <a:spLocks noGrp="1"/>
          </p:cNvSpPr>
          <p:nvPr>
            <p:ph type="chart" sz="quarter" idx="24"/>
          </p:nvPr>
        </p:nvSpPr>
        <p:spPr>
          <a:xfrm>
            <a:off x="5100637"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20" name="Chart Placeholder 17">
            <a:extLst>
              <a:ext uri="{FF2B5EF4-FFF2-40B4-BE49-F238E27FC236}">
                <a16:creationId xmlns:a16="http://schemas.microsoft.com/office/drawing/2014/main" id="{B9B8DCCC-BEA2-5A24-E490-CFE0628BB3EC}"/>
              </a:ext>
            </a:extLst>
          </p:cNvPr>
          <p:cNvSpPr>
            <a:spLocks noGrp="1"/>
          </p:cNvSpPr>
          <p:nvPr>
            <p:ph type="chart" sz="quarter" idx="25"/>
          </p:nvPr>
        </p:nvSpPr>
        <p:spPr>
          <a:xfrm>
            <a:off x="484632" y="4678284"/>
            <a:ext cx="4140518" cy="1950720"/>
          </a:xfrm>
          <a:prstGeom prst="rect">
            <a:avLst/>
          </a:prstGeom>
        </p:spPr>
        <p:txBody>
          <a:bodyPr/>
          <a:lstStyle>
            <a:lvl1pPr marL="0" indent="0">
              <a:buFontTx/>
              <a:buNone/>
              <a:defRPr sz="1493">
                <a:latin typeface="Arial" panose="020B0604020202020204" pitchFamily="34" charset="0"/>
                <a:cs typeface="Arial" panose="020B0604020202020204" pitchFamily="34" charset="0"/>
              </a:defRPr>
            </a:lvl1pPr>
          </a:lstStyle>
          <a:p>
            <a:endParaRPr lang="en-US" dirty="0"/>
          </a:p>
        </p:txBody>
      </p:sp>
      <p:sp>
        <p:nvSpPr>
          <p:cNvPr id="13" name="Text Placeholder 6">
            <a:extLst>
              <a:ext uri="{FF2B5EF4-FFF2-40B4-BE49-F238E27FC236}">
                <a16:creationId xmlns:a16="http://schemas.microsoft.com/office/drawing/2014/main" id="{42BD9B3D-6D48-5DD1-C55E-E40627AD094D}"/>
              </a:ext>
            </a:extLst>
          </p:cNvPr>
          <p:cNvSpPr>
            <a:spLocks noGrp="1"/>
          </p:cNvSpPr>
          <p:nvPr>
            <p:ph type="body" sz="quarter" idx="27" hasCustomPrompt="1"/>
          </p:nvPr>
        </p:nvSpPr>
        <p:spPr>
          <a:xfrm>
            <a:off x="5100638" y="1292005"/>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6" name="Text Placeholder 6">
            <a:extLst>
              <a:ext uri="{FF2B5EF4-FFF2-40B4-BE49-F238E27FC236}">
                <a16:creationId xmlns:a16="http://schemas.microsoft.com/office/drawing/2014/main" id="{975D7113-F086-D4BF-37EC-E3E632806B7D}"/>
              </a:ext>
            </a:extLst>
          </p:cNvPr>
          <p:cNvSpPr>
            <a:spLocks noGrp="1"/>
          </p:cNvSpPr>
          <p:nvPr>
            <p:ph type="body" sz="quarter" idx="28" hasCustomPrompt="1"/>
          </p:nvPr>
        </p:nvSpPr>
        <p:spPr>
          <a:xfrm>
            <a:off x="5100637" y="4220352"/>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17" name="Text Placeholder 6">
            <a:extLst>
              <a:ext uri="{FF2B5EF4-FFF2-40B4-BE49-F238E27FC236}">
                <a16:creationId xmlns:a16="http://schemas.microsoft.com/office/drawing/2014/main" id="{BB6E7B39-EBCB-1442-53EB-096F8CCB65D7}"/>
              </a:ext>
            </a:extLst>
          </p:cNvPr>
          <p:cNvSpPr>
            <a:spLocks noGrp="1"/>
          </p:cNvSpPr>
          <p:nvPr>
            <p:ph type="body" sz="quarter" idx="29" hasCustomPrompt="1"/>
          </p:nvPr>
        </p:nvSpPr>
        <p:spPr>
          <a:xfrm>
            <a:off x="484632" y="4202964"/>
            <a:ext cx="4140517" cy="42420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73">
                <a:latin typeface="Arial" panose="020B0604020202020204" pitchFamily="34" charset="0"/>
                <a:cs typeface="Arial" panose="020B0604020202020204" pitchFamily="34" charset="0"/>
              </a:defRPr>
            </a:lvl3pPr>
          </a:lstStyle>
          <a:p>
            <a:pPr lvl="0"/>
            <a:r>
              <a:rPr lang="en-US"/>
              <a:t>Header</a:t>
            </a:r>
          </a:p>
          <a:p>
            <a:pPr lvl="1"/>
            <a:r>
              <a:rPr lang="en-US"/>
              <a:t>Second level</a:t>
            </a:r>
          </a:p>
        </p:txBody>
      </p:sp>
      <p:sp>
        <p:nvSpPr>
          <p:cNvPr id="8" name="Text Placeholder 6">
            <a:extLst>
              <a:ext uri="{FF2B5EF4-FFF2-40B4-BE49-F238E27FC236}">
                <a16:creationId xmlns:a16="http://schemas.microsoft.com/office/drawing/2014/main" id="{5E783076-0618-C765-F5EB-906D9D4BFAD8}"/>
              </a:ext>
            </a:extLst>
          </p:cNvPr>
          <p:cNvSpPr>
            <a:spLocks noGrp="1"/>
          </p:cNvSpPr>
          <p:nvPr>
            <p:ph type="body" sz="quarter" idx="31" hasCustomPrompt="1"/>
          </p:nvPr>
        </p:nvSpPr>
        <p:spPr>
          <a:xfrm>
            <a:off x="484632" y="1292004"/>
            <a:ext cx="4140517" cy="252307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EFF5048B-E37A-AEE9-8E8E-68CFDD53AABE}"/>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DAAFBB94-096F-C29F-F06C-5CDE6D44DBE2}"/>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EA651E6-B3BC-80C6-858F-2B3B2EB802BF}"/>
              </a:ext>
            </a:extLst>
          </p:cNvPr>
          <p:cNvCxnSpPr>
            <a:cxnSpLocks/>
          </p:cNvCxnSpPr>
          <p:nvPr userDrawn="1"/>
        </p:nvCxnSpPr>
        <p:spPr>
          <a:xfrm>
            <a:off x="358133" y="4226528"/>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9E57D1E-CA01-3094-DF9E-64C37FCD79FD}"/>
              </a:ext>
            </a:extLst>
          </p:cNvPr>
          <p:cNvCxnSpPr>
            <a:cxnSpLocks/>
          </p:cNvCxnSpPr>
          <p:nvPr userDrawn="1"/>
        </p:nvCxnSpPr>
        <p:spPr>
          <a:xfrm>
            <a:off x="4970213" y="126796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70447F6-DC20-F97F-6E01-88B7D46073DD}"/>
              </a:ext>
            </a:extLst>
          </p:cNvPr>
          <p:cNvCxnSpPr>
            <a:cxnSpLocks/>
          </p:cNvCxnSpPr>
          <p:nvPr userDrawn="1"/>
        </p:nvCxnSpPr>
        <p:spPr>
          <a:xfrm>
            <a:off x="4970213" y="4226528"/>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9231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10" name="Picture Placeholder 9">
            <a:extLst>
              <a:ext uri="{FF2B5EF4-FFF2-40B4-BE49-F238E27FC236}">
                <a16:creationId xmlns:a16="http://schemas.microsoft.com/office/drawing/2014/main" id="{9D60E9CE-1950-DDC3-AE06-E75DA2C5D0E8}"/>
              </a:ext>
            </a:extLst>
          </p:cNvPr>
          <p:cNvSpPr>
            <a:spLocks noGrp="1"/>
          </p:cNvSpPr>
          <p:nvPr>
            <p:ph type="pic" sz="quarter" idx="13"/>
          </p:nvPr>
        </p:nvSpPr>
        <p:spPr>
          <a:xfrm>
            <a:off x="1" y="909894"/>
            <a:ext cx="2964872" cy="6410960"/>
          </a:xfrm>
          <a:prstGeom prst="rect">
            <a:avLst/>
          </a:prstGeom>
        </p:spPr>
        <p:txBody>
          <a:bodyPr/>
          <a:lstStyle/>
          <a:p>
            <a:endParaRPr lang="en-US" dirty="0"/>
          </a:p>
        </p:txBody>
      </p:sp>
      <p:cxnSp>
        <p:nvCxnSpPr>
          <p:cNvPr id="11" name="Straight Connector 10">
            <a:extLst>
              <a:ext uri="{FF2B5EF4-FFF2-40B4-BE49-F238E27FC236}">
                <a16:creationId xmlns:a16="http://schemas.microsoft.com/office/drawing/2014/main" id="{EADEACE0-54C5-0765-2FF8-7228B93744A6}"/>
              </a:ext>
            </a:extLst>
          </p:cNvPr>
          <p:cNvCxnSpPr>
            <a:cxnSpLocks/>
          </p:cNvCxnSpPr>
          <p:nvPr userDrawn="1"/>
        </p:nvCxnSpPr>
        <p:spPr>
          <a:xfrm>
            <a:off x="-43025" y="904240"/>
            <a:ext cx="9687249" cy="0"/>
          </a:xfrm>
          <a:prstGeom prst="line">
            <a:avLst/>
          </a:prstGeom>
          <a:ln w="9525">
            <a:solidFill>
              <a:srgbClr val="B4B4B4"/>
            </a:solidFill>
          </a:ln>
        </p:spPr>
        <p:style>
          <a:lnRef idx="1">
            <a:schemeClr val="accent1"/>
          </a:lnRef>
          <a:fillRef idx="0">
            <a:schemeClr val="accent1"/>
          </a:fillRef>
          <a:effectRef idx="0">
            <a:schemeClr val="accent1"/>
          </a:effectRef>
          <a:fontRef idx="minor">
            <a:schemeClr val="tx1"/>
          </a:fontRef>
        </p:style>
      </p:cxnSp>
      <p:sp>
        <p:nvSpPr>
          <p:cNvPr id="9" name="Text Placeholder 6">
            <a:extLst>
              <a:ext uri="{FF2B5EF4-FFF2-40B4-BE49-F238E27FC236}">
                <a16:creationId xmlns:a16="http://schemas.microsoft.com/office/drawing/2014/main" id="{00C3FD14-3271-E182-9A1C-321C5784D4C9}"/>
              </a:ext>
            </a:extLst>
          </p:cNvPr>
          <p:cNvSpPr>
            <a:spLocks noGrp="1"/>
          </p:cNvSpPr>
          <p:nvPr>
            <p:ph type="body" sz="quarter" idx="29" hasCustomPrompt="1"/>
          </p:nvPr>
        </p:nvSpPr>
        <p:spPr>
          <a:xfrm>
            <a:off x="3533941" y="1267968"/>
            <a:ext cx="5678209" cy="5034947"/>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2" name="Text Placeholder 3">
            <a:extLst>
              <a:ext uri="{FF2B5EF4-FFF2-40B4-BE49-F238E27FC236}">
                <a16:creationId xmlns:a16="http://schemas.microsoft.com/office/drawing/2014/main" id="{BC5E11C6-54DE-A9D0-3640-2890ED3EB813}"/>
              </a:ext>
            </a:extLst>
          </p:cNvPr>
          <p:cNvSpPr>
            <a:spLocks noGrp="1"/>
          </p:cNvSpPr>
          <p:nvPr>
            <p:ph type="body" sz="quarter" idx="11" hasCustomPrompt="1"/>
          </p:nvPr>
        </p:nvSpPr>
        <p:spPr>
          <a:xfrm>
            <a:off x="3416260" y="6811928"/>
            <a:ext cx="2897117"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4" name="Straight Connector 3">
            <a:extLst>
              <a:ext uri="{FF2B5EF4-FFF2-40B4-BE49-F238E27FC236}">
                <a16:creationId xmlns:a16="http://schemas.microsoft.com/office/drawing/2014/main" id="{3FFE2C14-4ED1-E79F-7F36-F157AC599BE7}"/>
              </a:ext>
            </a:extLst>
          </p:cNvPr>
          <p:cNvCxnSpPr>
            <a:cxnSpLocks/>
          </p:cNvCxnSpPr>
          <p:nvPr userDrawn="1"/>
        </p:nvCxnSpPr>
        <p:spPr>
          <a:xfrm>
            <a:off x="3399364"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41095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9545-3F38-44A0-88A3-6ADEDD89B7E8}"/>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BC8569DE-035F-4003-90C1-481F71FC2697}"/>
              </a:ext>
            </a:extLst>
          </p:cNvPr>
          <p:cNvSpPr>
            <a:spLocks noGrp="1"/>
          </p:cNvSpPr>
          <p:nvPr>
            <p:ph type="body" sz="quarter" idx="27" hasCustomPrompt="1"/>
          </p:nvPr>
        </p:nvSpPr>
        <p:spPr>
          <a:xfrm>
            <a:off x="693949" y="6897075"/>
            <a:ext cx="5479623" cy="345441"/>
          </a:xfrm>
          <a:prstGeom prst="rect">
            <a:avLst/>
          </a:prstGeom>
        </p:spPr>
        <p:txBody>
          <a:bodyPr lIns="0" tIns="0" rIns="0" bIns="0"/>
          <a:lstStyle>
            <a:lvl1pPr marL="0" indent="0">
              <a:spcBef>
                <a:spcPts val="0"/>
              </a:spcBef>
              <a:buNone/>
              <a:defRPr sz="735">
                <a:solidFill>
                  <a:schemeClr val="tx1"/>
                </a:solidFill>
                <a:latin typeface="Arial" panose="020B0604020202020204" pitchFamily="34" charset="0"/>
                <a:cs typeface="Arial" panose="020B0604020202020204" pitchFamily="34" charset="0"/>
              </a:defRPr>
            </a:lvl1pPr>
            <a:lvl2pPr marL="480060" indent="0">
              <a:buNone/>
              <a:defRPr sz="735"/>
            </a:lvl2pPr>
            <a:lvl3pPr marL="960120" indent="0">
              <a:buNone/>
              <a:defRPr sz="735"/>
            </a:lvl3pPr>
            <a:lvl4pPr marL="1440180" indent="0">
              <a:buNone/>
              <a:defRPr sz="735"/>
            </a:lvl4pPr>
            <a:lvl5pPr marL="1920240" indent="0">
              <a:buNone/>
              <a:defRPr sz="735"/>
            </a:lvl5pPr>
          </a:lstStyle>
          <a:p>
            <a:pPr lvl="0"/>
            <a:r>
              <a:rPr lang="en-US" dirty="0"/>
              <a:t>Click to add footnotes</a:t>
            </a:r>
          </a:p>
        </p:txBody>
      </p:sp>
      <p:sp>
        <p:nvSpPr>
          <p:cNvPr id="5" name="Slide Number Placeholder 2">
            <a:extLst>
              <a:ext uri="{FF2B5EF4-FFF2-40B4-BE49-F238E27FC236}">
                <a16:creationId xmlns:a16="http://schemas.microsoft.com/office/drawing/2014/main" id="{8B520AA7-BDC3-46F5-BEAD-02C5F8005923}"/>
              </a:ext>
            </a:extLst>
          </p:cNvPr>
          <p:cNvSpPr>
            <a:spLocks noGrp="1"/>
          </p:cNvSpPr>
          <p:nvPr>
            <p:ph type="sldNum" sz="quarter" idx="10"/>
          </p:nvPr>
        </p:nvSpPr>
        <p:spPr>
          <a:xfrm>
            <a:off x="266188" y="6800510"/>
            <a:ext cx="351711" cy="345441"/>
          </a:xfrm>
          <a:prstGeom prst="rect">
            <a:avLst/>
          </a:prstGeom>
        </p:spPr>
        <p:txBody>
          <a:bodyPr/>
          <a:lstStyle>
            <a:lvl1pPr>
              <a:defRPr sz="840">
                <a:latin typeface="Arial" panose="020B0604020202020204" pitchFamily="34" charset="0"/>
                <a:cs typeface="Arial" panose="020B0604020202020204" pitchFamily="34" charset="0"/>
              </a:defRPr>
            </a:lvl1pPr>
          </a:lstStyle>
          <a:p>
            <a:pPr>
              <a:defRPr/>
            </a:pPr>
            <a:fld id="{5E85D9AF-2249-4C7C-A5B1-0DEC7C4F32E8}" type="slidenum">
              <a:rPr lang="en-US" smtClean="0"/>
              <a:pPr>
                <a:defRPr/>
              </a:pPr>
              <a:t>‹#›</a:t>
            </a:fld>
            <a:endParaRPr lang="en-US" dirty="0"/>
          </a:p>
        </p:txBody>
      </p:sp>
    </p:spTree>
    <p:extLst>
      <p:ext uri="{BB962C8B-B14F-4D97-AF65-F5344CB8AC3E}">
        <p14:creationId xmlns:p14="http://schemas.microsoft.com/office/powerpoint/2010/main" val="5843742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000033"/>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Box 1">
            <a:extLst>
              <a:ext uri="{FF2B5EF4-FFF2-40B4-BE49-F238E27FC236}">
                <a16:creationId xmlns:a16="http://schemas.microsoft.com/office/drawing/2014/main" id="{62B20655-38FC-DDF1-A26C-9292F88F37ED}"/>
              </a:ext>
            </a:extLst>
          </p:cNvPr>
          <p:cNvSpPr txBox="1"/>
          <p:nvPr userDrawn="1"/>
        </p:nvSpPr>
        <p:spPr>
          <a:xfrm>
            <a:off x="141088" y="7053388"/>
            <a:ext cx="5801360" cy="215444"/>
          </a:xfrm>
          <a:prstGeom prst="rect">
            <a:avLst/>
          </a:prstGeom>
          <a:noFill/>
        </p:spPr>
        <p:txBody>
          <a:bodyPr wrap="square" rtlCol="0">
            <a:spAutoFit/>
          </a:bodyPr>
          <a:lstStyle/>
          <a:p>
            <a:r>
              <a:rPr lang="en-US" sz="800" b="0" i="0" u="none" strike="noStrike" dirty="0">
                <a:solidFill>
                  <a:srgbClr val="010032"/>
                </a:solidFill>
                <a:effectLst/>
                <a:latin typeface="Times New Roman" panose="02020603050405020304" pitchFamily="18" charset="0"/>
                <a:cs typeface="Times New Roman" panose="02020603050405020304" pitchFamily="18" charset="0"/>
              </a:rPr>
              <a:t>Copyright © 2003-2025. All rights reserved |  </a:t>
            </a:r>
            <a:endParaRPr lang="en-US" sz="800" b="0" i="0" dirty="0">
              <a:solidFill>
                <a:srgbClr val="01003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96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6199C6E6-5744-CEB3-DE33-F4BAB85CA41A}"/>
              </a:ext>
            </a:extLst>
          </p:cNvPr>
          <p:cNvSpPr/>
          <p:nvPr userDrawn="1">
            <p:custDataLst>
              <p:tags r:id="rId1"/>
            </p:custDataLst>
          </p:nvPr>
        </p:nvSpPr>
        <p:spPr>
          <a:xfrm>
            <a:off x="0" y="0"/>
            <a:ext cx="13335"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90"/>
          </a:p>
        </p:txBody>
      </p:sp>
      <p:sp>
        <p:nvSpPr>
          <p:cNvPr id="2" name="Title 1">
            <a:extLst>
              <a:ext uri="{FF2B5EF4-FFF2-40B4-BE49-F238E27FC236}">
                <a16:creationId xmlns:a16="http://schemas.microsoft.com/office/drawing/2014/main" id="{581763B7-2220-4A47-9126-5E12B71BEB79}"/>
              </a:ext>
            </a:extLst>
          </p:cNvPr>
          <p:cNvSpPr>
            <a:spLocks noGrp="1"/>
          </p:cNvSpPr>
          <p:nvPr>
            <p:ph type="title"/>
          </p:nvPr>
        </p:nvSpPr>
        <p:spPr>
          <a:xfrm>
            <a:off x="353664" y="305499"/>
            <a:ext cx="7381975" cy="55958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400" kern="1200">
                <a:solidFill>
                  <a:srgbClr val="000033"/>
                </a:solidFill>
                <a:latin typeface="Arial" panose="020B0604020202020204" pitchFamily="34" charset="0"/>
                <a:ea typeface="+mj-ea"/>
                <a:cs typeface="Arial" panose="020B0604020202020204" pitchFamily="34" charset="0"/>
              </a:defRPr>
            </a:lvl1pPr>
          </a:lstStyle>
          <a:p>
            <a:r>
              <a:rPr lang="en-US"/>
              <a:t>Click to edit slide title</a:t>
            </a:r>
          </a:p>
        </p:txBody>
      </p:sp>
      <p:cxnSp>
        <p:nvCxnSpPr>
          <p:cNvPr id="4" name="Straight Connector 3">
            <a:extLst>
              <a:ext uri="{FF2B5EF4-FFF2-40B4-BE49-F238E27FC236}">
                <a16:creationId xmlns:a16="http://schemas.microsoft.com/office/drawing/2014/main" id="{E7C81C7F-37D2-4FD3-A9D6-D3BE17115620}"/>
              </a:ext>
            </a:extLst>
          </p:cNvPr>
          <p:cNvCxnSpPr>
            <a:cxnSpLocks/>
          </p:cNvCxnSpPr>
          <p:nvPr/>
        </p:nvCxnSpPr>
        <p:spPr>
          <a:xfrm>
            <a:off x="376764" y="1411143"/>
            <a:ext cx="0" cy="223450"/>
          </a:xfrm>
          <a:prstGeom prst="line">
            <a:avLst/>
          </a:prstGeom>
          <a:ln w="22225">
            <a:solidFill>
              <a:srgbClr val="CC0000"/>
            </a:solidFill>
          </a:ln>
        </p:spPr>
        <p:style>
          <a:lnRef idx="1">
            <a:schemeClr val="accent2"/>
          </a:lnRef>
          <a:fillRef idx="0">
            <a:schemeClr val="accent2"/>
          </a:fillRef>
          <a:effectRef idx="0">
            <a:schemeClr val="accent2"/>
          </a:effectRef>
          <a:fontRef idx="minor">
            <a:schemeClr val="tx1"/>
          </a:fontRef>
        </p:style>
      </p:cxnSp>
      <p:sp>
        <p:nvSpPr>
          <p:cNvPr id="5" name="Text Placeholder 22">
            <a:extLst>
              <a:ext uri="{FF2B5EF4-FFF2-40B4-BE49-F238E27FC236}">
                <a16:creationId xmlns:a16="http://schemas.microsoft.com/office/drawing/2014/main" id="{FA0907B8-B741-4333-9BA3-6C0D5C4CEBD5}"/>
              </a:ext>
            </a:extLst>
          </p:cNvPr>
          <p:cNvSpPr>
            <a:spLocks noGrp="1"/>
          </p:cNvSpPr>
          <p:nvPr>
            <p:ph type="body" sz="quarter" idx="20" hasCustomPrompt="1"/>
          </p:nvPr>
        </p:nvSpPr>
        <p:spPr>
          <a:xfrm>
            <a:off x="507970" y="1400231"/>
            <a:ext cx="4176522" cy="276014"/>
          </a:xfrm>
          <a:prstGeom prst="rect">
            <a:avLst/>
          </a:prstGeom>
          <a:noFill/>
        </p:spPr>
        <p:txBody>
          <a:bodyPr vert="horz" wrap="square" lIns="0" tIns="0" rIns="0" bIns="0" rtlCol="0" anchor="ctr" anchorCtr="0">
            <a:noAutofit/>
          </a:bodyPr>
          <a:lstStyle>
            <a:lvl1pPr marL="0" indent="0">
              <a:buFontTx/>
              <a:buNone/>
              <a:defRPr kumimoji="0" lang="en-US" sz="1260" b="1" i="0" u="none" strike="noStrike" kern="0" spc="0" normalizeH="0" dirty="0">
                <a:ln>
                  <a:noFill/>
                </a:ln>
                <a:solidFill>
                  <a:srgbClr val="191947"/>
                </a:solidFill>
                <a:effectLst/>
                <a:uLnTx/>
                <a:uFill>
                  <a:solidFill>
                    <a:srgbClr val="000000"/>
                  </a:solidFill>
                </a:uFill>
                <a:latin typeface="Arial" panose="020B0604020202020204" pitchFamily="34" charset="0"/>
                <a:ea typeface="ＭＳ Ｐゴシック"/>
                <a:cs typeface="Arial" panose="020B0604020202020204" pitchFamily="34" charset="0"/>
              </a:defRPr>
            </a:lvl1pPr>
          </a:lstStyle>
          <a:p>
            <a:pPr marL="240030" marR="0" lvl="0" indent="-240030" fontAlgn="auto">
              <a:lnSpc>
                <a:spcPct val="100000"/>
              </a:lnSpc>
              <a:spcBef>
                <a:spcPts val="0"/>
              </a:spcBef>
              <a:spcAft>
                <a:spcPts val="0"/>
              </a:spcAft>
              <a:buClrTx/>
              <a:buSzTx/>
              <a:tabLst/>
            </a:pPr>
            <a:r>
              <a:rPr lang="en-US"/>
              <a:t>Click to Edit Title</a:t>
            </a:r>
          </a:p>
        </p:txBody>
      </p:sp>
      <p:sp>
        <p:nvSpPr>
          <p:cNvPr id="6" name="Text Placeholder 4">
            <a:extLst>
              <a:ext uri="{FF2B5EF4-FFF2-40B4-BE49-F238E27FC236}">
                <a16:creationId xmlns:a16="http://schemas.microsoft.com/office/drawing/2014/main" id="{3C994564-FC21-4DB2-A757-A3887867B8C4}"/>
              </a:ext>
            </a:extLst>
          </p:cNvPr>
          <p:cNvSpPr>
            <a:spLocks noGrp="1"/>
          </p:cNvSpPr>
          <p:nvPr>
            <p:ph type="body" sz="quarter" idx="22" hasCustomPrompt="1"/>
          </p:nvPr>
        </p:nvSpPr>
        <p:spPr>
          <a:xfrm>
            <a:off x="504429" y="1729996"/>
            <a:ext cx="4176873" cy="2345266"/>
          </a:xfrm>
          <a:prstGeom prst="rect">
            <a:avLst/>
          </a:prstGeom>
        </p:spPr>
        <p:txBody>
          <a:bodyPr lIns="0" rIns="0"/>
          <a:lstStyle>
            <a:lvl1pPr marL="0" indent="0">
              <a:buFontTx/>
              <a:buNone/>
              <a:defRPr sz="1050" b="1">
                <a:solidFill>
                  <a:srgbClr val="191947"/>
                </a:solidFill>
                <a:latin typeface="Arial" panose="020B0604020202020204" pitchFamily="34" charset="0"/>
                <a:cs typeface="Arial" panose="020B0604020202020204" pitchFamily="34" charset="0"/>
              </a:defRPr>
            </a:lvl1pPr>
            <a:lvl2pPr marL="245031" indent="-126683">
              <a:defRPr sz="1050">
                <a:solidFill>
                  <a:schemeClr val="tx1"/>
                </a:solidFill>
                <a:latin typeface="Arial" panose="020B0604020202020204" pitchFamily="34" charset="0"/>
                <a:cs typeface="Arial" panose="020B0604020202020204" pitchFamily="34" charset="0"/>
              </a:defRPr>
            </a:lvl2pPr>
            <a:lvl3pPr marL="480060" indent="-118349">
              <a:defRPr sz="1050">
                <a:solidFill>
                  <a:schemeClr val="tx1"/>
                </a:solidFill>
                <a:latin typeface="Arial" panose="020B0604020202020204" pitchFamily="34" charset="0"/>
                <a:cs typeface="Arial" panose="020B0604020202020204" pitchFamily="34" charset="0"/>
              </a:defRPr>
            </a:lvl3pPr>
            <a:lvl4pPr marL="725091" indent="-126683">
              <a:defRPr sz="1050">
                <a:solidFill>
                  <a:schemeClr val="tx1"/>
                </a:solidFill>
                <a:latin typeface="Arial" panose="020B0604020202020204" pitchFamily="34" charset="0"/>
                <a:cs typeface="Arial" panose="020B0604020202020204" pitchFamily="34" charset="0"/>
              </a:defRPr>
            </a:lvl4pPr>
          </a:lstStyle>
          <a:p>
            <a:pPr lvl="0"/>
            <a:r>
              <a:rPr lang="en-US"/>
              <a:t>Click to add text</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EFA446F4-8682-4E41-A5A5-D977F158DE33}"/>
              </a:ext>
            </a:extLst>
          </p:cNvPr>
          <p:cNvCxnSpPr>
            <a:cxnSpLocks/>
          </p:cNvCxnSpPr>
          <p:nvPr/>
        </p:nvCxnSpPr>
        <p:spPr>
          <a:xfrm>
            <a:off x="4789045" y="1415409"/>
            <a:ext cx="0" cy="223450"/>
          </a:xfrm>
          <a:prstGeom prst="line">
            <a:avLst/>
          </a:prstGeom>
          <a:ln w="22225">
            <a:solidFill>
              <a:srgbClr val="CC0000"/>
            </a:solidFill>
          </a:ln>
        </p:spPr>
        <p:style>
          <a:lnRef idx="1">
            <a:schemeClr val="accent2"/>
          </a:lnRef>
          <a:fillRef idx="0">
            <a:schemeClr val="accent2"/>
          </a:fillRef>
          <a:effectRef idx="0">
            <a:schemeClr val="accent2"/>
          </a:effectRef>
          <a:fontRef idx="minor">
            <a:schemeClr val="tx1"/>
          </a:fontRef>
        </p:style>
      </p:cxnSp>
      <p:sp>
        <p:nvSpPr>
          <p:cNvPr id="9" name="Text Placeholder 22">
            <a:extLst>
              <a:ext uri="{FF2B5EF4-FFF2-40B4-BE49-F238E27FC236}">
                <a16:creationId xmlns:a16="http://schemas.microsoft.com/office/drawing/2014/main" id="{D95DAD6A-8429-4E04-9CCF-40DC398B5508}"/>
              </a:ext>
            </a:extLst>
          </p:cNvPr>
          <p:cNvSpPr>
            <a:spLocks noGrp="1"/>
          </p:cNvSpPr>
          <p:nvPr>
            <p:ph type="body" sz="quarter" idx="23" hasCustomPrompt="1"/>
          </p:nvPr>
        </p:nvSpPr>
        <p:spPr>
          <a:xfrm>
            <a:off x="4915814" y="1396878"/>
            <a:ext cx="4176522" cy="276014"/>
          </a:xfrm>
          <a:prstGeom prst="rect">
            <a:avLst/>
          </a:prstGeom>
          <a:noFill/>
        </p:spPr>
        <p:txBody>
          <a:bodyPr vert="horz" wrap="square" lIns="0" tIns="0" rIns="0" bIns="0" rtlCol="0" anchor="ctr" anchorCtr="0">
            <a:noAutofit/>
          </a:bodyPr>
          <a:lstStyle>
            <a:lvl1pPr marL="0" indent="0">
              <a:buFontTx/>
              <a:buNone/>
              <a:defRPr kumimoji="0" lang="en-US" sz="1260" b="1" i="0" u="none" strike="noStrike" kern="0" spc="0" normalizeH="0" dirty="0">
                <a:ln>
                  <a:noFill/>
                </a:ln>
                <a:solidFill>
                  <a:srgbClr val="191947"/>
                </a:solidFill>
                <a:effectLst/>
                <a:uLnTx/>
                <a:uFill>
                  <a:solidFill>
                    <a:srgbClr val="000000"/>
                  </a:solidFill>
                </a:uFill>
                <a:latin typeface="Arial" panose="020B0604020202020204" pitchFamily="34" charset="0"/>
                <a:ea typeface="ＭＳ Ｐゴシック"/>
                <a:cs typeface="Arial" panose="020B0604020202020204" pitchFamily="34" charset="0"/>
              </a:defRPr>
            </a:lvl1pPr>
          </a:lstStyle>
          <a:p>
            <a:pPr marL="240030" marR="0" lvl="0" indent="-240030" fontAlgn="auto">
              <a:lnSpc>
                <a:spcPct val="100000"/>
              </a:lnSpc>
              <a:spcBef>
                <a:spcPts val="0"/>
              </a:spcBef>
              <a:spcAft>
                <a:spcPts val="0"/>
              </a:spcAft>
              <a:buClrTx/>
              <a:buSzTx/>
              <a:tabLst/>
            </a:pPr>
            <a:r>
              <a:rPr lang="en-US"/>
              <a:t>Click to Edit Title</a:t>
            </a:r>
          </a:p>
        </p:txBody>
      </p:sp>
      <p:sp>
        <p:nvSpPr>
          <p:cNvPr id="10" name="Text Placeholder 4">
            <a:extLst>
              <a:ext uri="{FF2B5EF4-FFF2-40B4-BE49-F238E27FC236}">
                <a16:creationId xmlns:a16="http://schemas.microsoft.com/office/drawing/2014/main" id="{A07CA04B-AE5E-4181-9DA0-076E364EBB22}"/>
              </a:ext>
            </a:extLst>
          </p:cNvPr>
          <p:cNvSpPr>
            <a:spLocks noGrp="1"/>
          </p:cNvSpPr>
          <p:nvPr>
            <p:ph type="body" sz="quarter" idx="24" hasCustomPrompt="1"/>
          </p:nvPr>
        </p:nvSpPr>
        <p:spPr>
          <a:xfrm>
            <a:off x="4916710" y="1726642"/>
            <a:ext cx="4176873" cy="2345266"/>
          </a:xfrm>
          <a:prstGeom prst="rect">
            <a:avLst/>
          </a:prstGeom>
        </p:spPr>
        <p:txBody>
          <a:bodyPr lIns="0" rIns="0"/>
          <a:lstStyle>
            <a:lvl1pPr marL="0" indent="0">
              <a:buFontTx/>
              <a:buNone/>
              <a:defRPr sz="1050" b="1">
                <a:solidFill>
                  <a:srgbClr val="191947"/>
                </a:solidFill>
                <a:latin typeface="Arial" panose="020B0604020202020204" pitchFamily="34" charset="0"/>
                <a:cs typeface="Arial" panose="020B0604020202020204" pitchFamily="34" charset="0"/>
              </a:defRPr>
            </a:lvl1pPr>
            <a:lvl2pPr marL="245031" indent="-126683">
              <a:defRPr sz="1050">
                <a:solidFill>
                  <a:schemeClr val="tx1"/>
                </a:solidFill>
                <a:latin typeface="Arial" panose="020B0604020202020204" pitchFamily="34" charset="0"/>
                <a:cs typeface="Arial" panose="020B0604020202020204" pitchFamily="34" charset="0"/>
              </a:defRPr>
            </a:lvl2pPr>
            <a:lvl3pPr marL="480060" indent="-118349">
              <a:defRPr sz="1050">
                <a:solidFill>
                  <a:schemeClr val="tx1"/>
                </a:solidFill>
                <a:latin typeface="Arial" panose="020B0604020202020204" pitchFamily="34" charset="0"/>
                <a:cs typeface="Arial" panose="020B0604020202020204" pitchFamily="34" charset="0"/>
              </a:defRPr>
            </a:lvl3pPr>
            <a:lvl4pPr marL="725091" indent="-126683">
              <a:defRPr sz="1050">
                <a:solidFill>
                  <a:schemeClr val="tx1"/>
                </a:solidFill>
                <a:latin typeface="Arial" panose="020B0604020202020204" pitchFamily="34" charset="0"/>
                <a:cs typeface="Arial" panose="020B0604020202020204" pitchFamily="34" charset="0"/>
              </a:defRPr>
            </a:lvl4pPr>
          </a:lstStyle>
          <a:p>
            <a:pPr lvl="0"/>
            <a:r>
              <a:rPr lang="en-US"/>
              <a:t>Click to add text</a:t>
            </a:r>
          </a:p>
          <a:p>
            <a:pPr lvl="1"/>
            <a:r>
              <a:rPr lang="en-US"/>
              <a:t>Second level</a:t>
            </a:r>
          </a:p>
          <a:p>
            <a:pPr lvl="2"/>
            <a:r>
              <a:rPr lang="en-US"/>
              <a:t>Third level</a:t>
            </a:r>
          </a:p>
          <a:p>
            <a:pPr lvl="3"/>
            <a:r>
              <a:rPr lang="en-US"/>
              <a:t>Fourth level</a:t>
            </a:r>
          </a:p>
        </p:txBody>
      </p:sp>
      <p:cxnSp>
        <p:nvCxnSpPr>
          <p:cNvPr id="12" name="Straight Connector 11">
            <a:extLst>
              <a:ext uri="{FF2B5EF4-FFF2-40B4-BE49-F238E27FC236}">
                <a16:creationId xmlns:a16="http://schemas.microsoft.com/office/drawing/2014/main" id="{C5A66AAE-E026-420B-BC6B-097610A818F7}"/>
              </a:ext>
            </a:extLst>
          </p:cNvPr>
          <p:cNvCxnSpPr>
            <a:cxnSpLocks/>
          </p:cNvCxnSpPr>
          <p:nvPr/>
        </p:nvCxnSpPr>
        <p:spPr>
          <a:xfrm>
            <a:off x="376764" y="4152145"/>
            <a:ext cx="0" cy="223450"/>
          </a:xfrm>
          <a:prstGeom prst="line">
            <a:avLst/>
          </a:prstGeom>
          <a:ln w="22225">
            <a:solidFill>
              <a:srgbClr val="CC0000"/>
            </a:solidFill>
          </a:ln>
        </p:spPr>
        <p:style>
          <a:lnRef idx="1">
            <a:schemeClr val="accent2"/>
          </a:lnRef>
          <a:fillRef idx="0">
            <a:schemeClr val="accent2"/>
          </a:fillRef>
          <a:effectRef idx="0">
            <a:schemeClr val="accent2"/>
          </a:effectRef>
          <a:fontRef idx="minor">
            <a:schemeClr val="tx1"/>
          </a:fontRef>
        </p:style>
      </p:cxnSp>
      <p:sp>
        <p:nvSpPr>
          <p:cNvPr id="13" name="Text Placeholder 22">
            <a:extLst>
              <a:ext uri="{FF2B5EF4-FFF2-40B4-BE49-F238E27FC236}">
                <a16:creationId xmlns:a16="http://schemas.microsoft.com/office/drawing/2014/main" id="{99EC6FC0-4D6D-4323-A56F-38049042E534}"/>
              </a:ext>
            </a:extLst>
          </p:cNvPr>
          <p:cNvSpPr>
            <a:spLocks noGrp="1"/>
          </p:cNvSpPr>
          <p:nvPr>
            <p:ph type="body" sz="quarter" idx="25" hasCustomPrompt="1"/>
          </p:nvPr>
        </p:nvSpPr>
        <p:spPr>
          <a:xfrm>
            <a:off x="507970" y="4141234"/>
            <a:ext cx="4176522" cy="276014"/>
          </a:xfrm>
          <a:prstGeom prst="rect">
            <a:avLst/>
          </a:prstGeom>
          <a:noFill/>
        </p:spPr>
        <p:txBody>
          <a:bodyPr vert="horz" wrap="square" lIns="0" tIns="0" rIns="0" bIns="0" rtlCol="0" anchor="ctr" anchorCtr="0">
            <a:noAutofit/>
          </a:bodyPr>
          <a:lstStyle>
            <a:lvl1pPr marL="0" indent="0">
              <a:buFontTx/>
              <a:buNone/>
              <a:defRPr kumimoji="0" lang="en-US" sz="1260" b="1" i="0" u="none" strike="noStrike" kern="0" spc="0" normalizeH="0" dirty="0">
                <a:ln>
                  <a:noFill/>
                </a:ln>
                <a:solidFill>
                  <a:srgbClr val="191947"/>
                </a:solidFill>
                <a:effectLst/>
                <a:uLnTx/>
                <a:uFill>
                  <a:solidFill>
                    <a:srgbClr val="000000"/>
                  </a:solidFill>
                </a:uFill>
                <a:latin typeface="Arial" panose="020B0604020202020204" pitchFamily="34" charset="0"/>
                <a:ea typeface="ＭＳ Ｐゴシック"/>
                <a:cs typeface="Arial" panose="020B0604020202020204" pitchFamily="34" charset="0"/>
              </a:defRPr>
            </a:lvl1pPr>
          </a:lstStyle>
          <a:p>
            <a:pPr marL="240030" marR="0" lvl="0" indent="-240030" fontAlgn="auto">
              <a:lnSpc>
                <a:spcPct val="100000"/>
              </a:lnSpc>
              <a:spcBef>
                <a:spcPts val="0"/>
              </a:spcBef>
              <a:spcAft>
                <a:spcPts val="0"/>
              </a:spcAft>
              <a:buClrTx/>
              <a:buSzTx/>
              <a:tabLst/>
            </a:pPr>
            <a:r>
              <a:rPr lang="en-US"/>
              <a:t>Click to Edit Title</a:t>
            </a:r>
          </a:p>
        </p:txBody>
      </p:sp>
      <p:sp>
        <p:nvSpPr>
          <p:cNvPr id="14" name="Text Placeholder 4">
            <a:extLst>
              <a:ext uri="{FF2B5EF4-FFF2-40B4-BE49-F238E27FC236}">
                <a16:creationId xmlns:a16="http://schemas.microsoft.com/office/drawing/2014/main" id="{AB088842-EB3E-4720-8747-F831E65648B1}"/>
              </a:ext>
            </a:extLst>
          </p:cNvPr>
          <p:cNvSpPr>
            <a:spLocks noGrp="1"/>
          </p:cNvSpPr>
          <p:nvPr>
            <p:ph type="body" sz="quarter" idx="26" hasCustomPrompt="1"/>
          </p:nvPr>
        </p:nvSpPr>
        <p:spPr>
          <a:xfrm>
            <a:off x="504429" y="4470998"/>
            <a:ext cx="4176873" cy="2345266"/>
          </a:xfrm>
          <a:prstGeom prst="rect">
            <a:avLst/>
          </a:prstGeom>
        </p:spPr>
        <p:txBody>
          <a:bodyPr lIns="0" rIns="0"/>
          <a:lstStyle>
            <a:lvl1pPr marL="0" indent="0">
              <a:buFontTx/>
              <a:buNone/>
              <a:defRPr sz="1050" b="1">
                <a:solidFill>
                  <a:srgbClr val="191947"/>
                </a:solidFill>
                <a:latin typeface="Arial" panose="020B0604020202020204" pitchFamily="34" charset="0"/>
                <a:cs typeface="Arial" panose="020B0604020202020204" pitchFamily="34" charset="0"/>
              </a:defRPr>
            </a:lvl1pPr>
            <a:lvl2pPr marL="245031" indent="-126683">
              <a:defRPr sz="1050">
                <a:solidFill>
                  <a:schemeClr val="tx1"/>
                </a:solidFill>
                <a:latin typeface="Arial" panose="020B0604020202020204" pitchFamily="34" charset="0"/>
                <a:cs typeface="Arial" panose="020B0604020202020204" pitchFamily="34" charset="0"/>
              </a:defRPr>
            </a:lvl2pPr>
            <a:lvl3pPr marL="480060" indent="-118349">
              <a:defRPr sz="1050">
                <a:solidFill>
                  <a:schemeClr val="tx1"/>
                </a:solidFill>
                <a:latin typeface="Arial" panose="020B0604020202020204" pitchFamily="34" charset="0"/>
                <a:cs typeface="Arial" panose="020B0604020202020204" pitchFamily="34" charset="0"/>
              </a:defRPr>
            </a:lvl3pPr>
            <a:lvl4pPr marL="725091" indent="-126683">
              <a:defRPr sz="1050">
                <a:solidFill>
                  <a:schemeClr val="tx1"/>
                </a:solidFill>
                <a:latin typeface="Arial" panose="020B0604020202020204" pitchFamily="34" charset="0"/>
                <a:cs typeface="Arial" panose="020B0604020202020204" pitchFamily="34" charset="0"/>
              </a:defRPr>
            </a:lvl4pPr>
          </a:lstStyle>
          <a:p>
            <a:pPr lvl="0"/>
            <a:r>
              <a:rPr lang="en-US"/>
              <a:t>Click to add text</a:t>
            </a:r>
          </a:p>
          <a:p>
            <a:pPr lvl="1"/>
            <a:r>
              <a:rPr lang="en-US"/>
              <a:t>Second level</a:t>
            </a:r>
          </a:p>
          <a:p>
            <a:pPr lvl="2"/>
            <a:r>
              <a:rPr lang="en-US"/>
              <a:t>Third level</a:t>
            </a:r>
          </a:p>
          <a:p>
            <a:pPr lvl="3"/>
            <a:r>
              <a:rPr lang="en-US"/>
              <a:t>Fourth level</a:t>
            </a:r>
          </a:p>
        </p:txBody>
      </p:sp>
      <p:cxnSp>
        <p:nvCxnSpPr>
          <p:cNvPr id="16" name="Straight Connector 15">
            <a:extLst>
              <a:ext uri="{FF2B5EF4-FFF2-40B4-BE49-F238E27FC236}">
                <a16:creationId xmlns:a16="http://schemas.microsoft.com/office/drawing/2014/main" id="{B672C75B-7611-46FC-9CAF-49E59963AFD7}"/>
              </a:ext>
            </a:extLst>
          </p:cNvPr>
          <p:cNvCxnSpPr>
            <a:cxnSpLocks/>
          </p:cNvCxnSpPr>
          <p:nvPr/>
        </p:nvCxnSpPr>
        <p:spPr>
          <a:xfrm>
            <a:off x="4788692" y="4156171"/>
            <a:ext cx="0" cy="223450"/>
          </a:xfrm>
          <a:prstGeom prst="line">
            <a:avLst/>
          </a:prstGeom>
          <a:ln w="22225">
            <a:solidFill>
              <a:srgbClr val="CC0000"/>
            </a:solidFill>
          </a:ln>
        </p:spPr>
        <p:style>
          <a:lnRef idx="1">
            <a:schemeClr val="accent2"/>
          </a:lnRef>
          <a:fillRef idx="0">
            <a:schemeClr val="accent2"/>
          </a:fillRef>
          <a:effectRef idx="0">
            <a:schemeClr val="accent2"/>
          </a:effectRef>
          <a:fontRef idx="minor">
            <a:schemeClr val="tx1"/>
          </a:fontRef>
        </p:style>
      </p:cxnSp>
      <p:sp>
        <p:nvSpPr>
          <p:cNvPr id="19" name="Text Placeholder 22">
            <a:extLst>
              <a:ext uri="{FF2B5EF4-FFF2-40B4-BE49-F238E27FC236}">
                <a16:creationId xmlns:a16="http://schemas.microsoft.com/office/drawing/2014/main" id="{0143F253-253A-4230-AA69-6F24E67FB9A7}"/>
              </a:ext>
            </a:extLst>
          </p:cNvPr>
          <p:cNvSpPr>
            <a:spLocks noGrp="1"/>
          </p:cNvSpPr>
          <p:nvPr>
            <p:ph type="body" sz="quarter" idx="28" hasCustomPrompt="1"/>
          </p:nvPr>
        </p:nvSpPr>
        <p:spPr>
          <a:xfrm>
            <a:off x="4919898" y="4146418"/>
            <a:ext cx="4176522" cy="276014"/>
          </a:xfrm>
          <a:prstGeom prst="rect">
            <a:avLst/>
          </a:prstGeom>
          <a:noFill/>
        </p:spPr>
        <p:txBody>
          <a:bodyPr vert="horz" wrap="square" lIns="0" tIns="0" rIns="0" bIns="0" rtlCol="0" anchor="ctr" anchorCtr="0">
            <a:noAutofit/>
          </a:bodyPr>
          <a:lstStyle>
            <a:lvl1pPr marL="0" indent="0">
              <a:buFontTx/>
              <a:buNone/>
              <a:defRPr kumimoji="0" lang="en-US" sz="1260" b="1" i="0" u="none" strike="noStrike" kern="0" spc="0" normalizeH="0" dirty="0">
                <a:ln>
                  <a:noFill/>
                </a:ln>
                <a:solidFill>
                  <a:srgbClr val="191947"/>
                </a:solidFill>
                <a:effectLst/>
                <a:uLnTx/>
                <a:uFill>
                  <a:solidFill>
                    <a:srgbClr val="000000"/>
                  </a:solidFill>
                </a:uFill>
                <a:latin typeface="Arial" panose="020B0604020202020204" pitchFamily="34" charset="0"/>
                <a:ea typeface="ＭＳ Ｐゴシック"/>
                <a:cs typeface="Arial" panose="020B0604020202020204" pitchFamily="34" charset="0"/>
              </a:defRPr>
            </a:lvl1pPr>
          </a:lstStyle>
          <a:p>
            <a:pPr marL="240030" marR="0" lvl="0" indent="-240030" fontAlgn="auto">
              <a:lnSpc>
                <a:spcPct val="100000"/>
              </a:lnSpc>
              <a:spcBef>
                <a:spcPts val="0"/>
              </a:spcBef>
              <a:spcAft>
                <a:spcPts val="0"/>
              </a:spcAft>
              <a:buClrTx/>
              <a:buSzTx/>
              <a:tabLst/>
            </a:pPr>
            <a:r>
              <a:rPr lang="en-US" dirty="0"/>
              <a:t>Click to Edit Title</a:t>
            </a:r>
          </a:p>
        </p:txBody>
      </p:sp>
      <p:sp>
        <p:nvSpPr>
          <p:cNvPr id="20" name="Text Placeholder 4">
            <a:extLst>
              <a:ext uri="{FF2B5EF4-FFF2-40B4-BE49-F238E27FC236}">
                <a16:creationId xmlns:a16="http://schemas.microsoft.com/office/drawing/2014/main" id="{F29BFF68-766B-446C-811A-41F86E34CC82}"/>
              </a:ext>
            </a:extLst>
          </p:cNvPr>
          <p:cNvSpPr>
            <a:spLocks noGrp="1"/>
          </p:cNvSpPr>
          <p:nvPr>
            <p:ph type="body" sz="quarter" idx="29" hasCustomPrompt="1"/>
          </p:nvPr>
        </p:nvSpPr>
        <p:spPr>
          <a:xfrm>
            <a:off x="4916357" y="4467645"/>
            <a:ext cx="4176873" cy="2345266"/>
          </a:xfrm>
          <a:prstGeom prst="rect">
            <a:avLst/>
          </a:prstGeom>
        </p:spPr>
        <p:txBody>
          <a:bodyPr lIns="0" rIns="0"/>
          <a:lstStyle>
            <a:lvl1pPr marL="0" indent="0">
              <a:buFontTx/>
              <a:buNone/>
              <a:defRPr sz="1050" b="1">
                <a:solidFill>
                  <a:srgbClr val="191947"/>
                </a:solidFill>
                <a:latin typeface="Arial" panose="020B0604020202020204" pitchFamily="34" charset="0"/>
                <a:cs typeface="Arial" panose="020B0604020202020204" pitchFamily="34" charset="0"/>
              </a:defRPr>
            </a:lvl1pPr>
            <a:lvl2pPr marL="245031" indent="-126683">
              <a:defRPr sz="1050">
                <a:solidFill>
                  <a:schemeClr val="tx1"/>
                </a:solidFill>
                <a:latin typeface="Arial" panose="020B0604020202020204" pitchFamily="34" charset="0"/>
                <a:cs typeface="Arial" panose="020B0604020202020204" pitchFamily="34" charset="0"/>
              </a:defRPr>
            </a:lvl2pPr>
            <a:lvl3pPr marL="480060" indent="-118349">
              <a:defRPr sz="1050">
                <a:solidFill>
                  <a:schemeClr val="tx1"/>
                </a:solidFill>
                <a:latin typeface="Arial" panose="020B0604020202020204" pitchFamily="34" charset="0"/>
                <a:cs typeface="Arial" panose="020B0604020202020204" pitchFamily="34" charset="0"/>
              </a:defRPr>
            </a:lvl3pPr>
            <a:lvl4pPr marL="725091" indent="-126683">
              <a:defRPr sz="1050">
                <a:solidFill>
                  <a:schemeClr val="tx1"/>
                </a:solidFill>
                <a:latin typeface="Arial" panose="020B0604020202020204" pitchFamily="34" charset="0"/>
                <a:cs typeface="Arial" panose="020B0604020202020204" pitchFamily="34" charset="0"/>
              </a:defRPr>
            </a:lvl4pPr>
          </a:lstStyle>
          <a:p>
            <a:pPr lvl="0"/>
            <a:r>
              <a:rPr lang="en-US"/>
              <a:t>Click to add text</a:t>
            </a:r>
          </a:p>
          <a:p>
            <a:pPr lvl="1"/>
            <a:r>
              <a:rPr lang="en-US"/>
              <a:t>Second level</a:t>
            </a:r>
          </a:p>
          <a:p>
            <a:pPr lvl="2"/>
            <a:r>
              <a:rPr lang="en-US"/>
              <a:t>Third level</a:t>
            </a:r>
          </a:p>
          <a:p>
            <a:pPr lvl="3"/>
            <a:r>
              <a:rPr lang="en-US"/>
              <a:t>Fourth level</a:t>
            </a:r>
          </a:p>
        </p:txBody>
      </p:sp>
      <p:sp>
        <p:nvSpPr>
          <p:cNvPr id="3" name="Text Placeholder 3">
            <a:extLst>
              <a:ext uri="{FF2B5EF4-FFF2-40B4-BE49-F238E27FC236}">
                <a16:creationId xmlns:a16="http://schemas.microsoft.com/office/drawing/2014/main" id="{39B9181A-8F89-B941-E7FA-3352C328507F}"/>
              </a:ext>
            </a:extLst>
          </p:cNvPr>
          <p:cNvSpPr>
            <a:spLocks noGrp="1"/>
          </p:cNvSpPr>
          <p:nvPr>
            <p:ph type="body" sz="quarter" idx="11" hasCustomPrompt="1"/>
          </p:nvPr>
        </p:nvSpPr>
        <p:spPr>
          <a:xfrm>
            <a:off x="360045" y="6910211"/>
            <a:ext cx="5040630" cy="223450"/>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graphicFrame>
        <p:nvGraphicFramePr>
          <p:cNvPr id="11" name="Table 8">
            <a:extLst>
              <a:ext uri="{FF2B5EF4-FFF2-40B4-BE49-F238E27FC236}">
                <a16:creationId xmlns:a16="http://schemas.microsoft.com/office/drawing/2014/main" id="{831E0A79-AF31-E3EE-F0EF-8EB4F48C3D0B}"/>
              </a:ext>
            </a:extLst>
          </p:cNvPr>
          <p:cNvGraphicFramePr>
            <a:graphicFrameLocks noGrp="1"/>
          </p:cNvGraphicFramePr>
          <p:nvPr userDrawn="1">
            <p:extLst>
              <p:ext uri="{D42A27DB-BD31-4B8C-83A1-F6EECF244321}">
                <p14:modId xmlns:p14="http://schemas.microsoft.com/office/powerpoint/2010/main" val="3178534651"/>
              </p:ext>
            </p:extLst>
          </p:nvPr>
        </p:nvGraphicFramePr>
        <p:xfrm>
          <a:off x="393" y="911326"/>
          <a:ext cx="9600418" cy="355892"/>
        </p:xfrm>
        <a:graphic>
          <a:graphicData uri="http://schemas.openxmlformats.org/drawingml/2006/table">
            <a:tbl>
              <a:tblPr firstRow="1" bandRow="1">
                <a:tableStyleId>{5C22544A-7EE6-4342-B048-85BDC9FD1C3A}</a:tableStyleId>
              </a:tblPr>
              <a:tblGrid>
                <a:gridCol w="9600418">
                  <a:extLst>
                    <a:ext uri="{9D8B030D-6E8A-4147-A177-3AD203B41FA5}">
                      <a16:colId xmlns:a16="http://schemas.microsoft.com/office/drawing/2014/main" val="1919068514"/>
                    </a:ext>
                  </a:extLst>
                </a:gridCol>
              </a:tblGrid>
              <a:tr h="355892">
                <a:tc>
                  <a:txBody>
                    <a:bodyPr/>
                    <a:lstStyle/>
                    <a:p>
                      <a:pPr marL="0" algn="ctr" defTabSz="914400" rtl="0" eaLnBrk="1" latinLnBrk="0" hangingPunct="1"/>
                      <a:endParaRPr lang="en-US" sz="1300" b="0" i="1"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000033"/>
                      </a:solidFill>
                      <a:prstDash val="solid"/>
                      <a:round/>
                      <a:headEnd type="none" w="med" len="med"/>
                      <a:tailEnd type="none" w="med" len="med"/>
                    </a:lnB>
                    <a:lnTlToBr w="12700" cmpd="sng">
                      <a:noFill/>
                      <a:prstDash val="solid"/>
                    </a:lnTlToBr>
                    <a:lnBlToTr w="12700" cmpd="sng">
                      <a:noFill/>
                      <a:prstDash val="solid"/>
                    </a:lnBlToTr>
                    <a:solidFill>
                      <a:srgbClr val="F2F7FF"/>
                    </a:solidFill>
                  </a:tcPr>
                </a:tc>
                <a:extLst>
                  <a:ext uri="{0D108BD9-81ED-4DB2-BD59-A6C34878D82A}">
                    <a16:rowId xmlns:a16="http://schemas.microsoft.com/office/drawing/2014/main" val="864598956"/>
                  </a:ext>
                </a:extLst>
              </a:tr>
            </a:tbl>
          </a:graphicData>
        </a:graphic>
      </p:graphicFrame>
      <p:sp>
        <p:nvSpPr>
          <p:cNvPr id="17" name="Text Placeholder 4">
            <a:extLst>
              <a:ext uri="{FF2B5EF4-FFF2-40B4-BE49-F238E27FC236}">
                <a16:creationId xmlns:a16="http://schemas.microsoft.com/office/drawing/2014/main" id="{5627F635-7F41-FB9E-B54D-721FC55924A8}"/>
              </a:ext>
            </a:extLst>
          </p:cNvPr>
          <p:cNvSpPr>
            <a:spLocks noGrp="1"/>
          </p:cNvSpPr>
          <p:nvPr>
            <p:ph type="body" sz="quarter" idx="30" hasCustomPrompt="1"/>
          </p:nvPr>
        </p:nvSpPr>
        <p:spPr>
          <a:xfrm>
            <a:off x="0" y="908696"/>
            <a:ext cx="9600807" cy="352120"/>
          </a:xfrm>
          <a:prstGeom prst="rect">
            <a:avLst/>
          </a:prstGeom>
        </p:spPr>
        <p:txBody>
          <a:bodyPr lIns="0" rIns="0" anchor="ctr"/>
          <a:lstStyle>
            <a:lvl1pPr marL="0" indent="0" algn="ctr">
              <a:buFontTx/>
              <a:buNone/>
              <a:defRPr sz="1400" b="1" i="1">
                <a:solidFill>
                  <a:srgbClr val="191947"/>
                </a:solidFill>
                <a:latin typeface="Arial" panose="020B0604020202020204" pitchFamily="34" charset="0"/>
                <a:cs typeface="Arial" panose="020B0604020202020204" pitchFamily="34" charset="0"/>
              </a:defRPr>
            </a:lvl1pPr>
            <a:lvl2pPr marL="245031" indent="-126683">
              <a:defRPr sz="1050">
                <a:solidFill>
                  <a:schemeClr val="tx1"/>
                </a:solidFill>
                <a:latin typeface="Arial" panose="020B0604020202020204" pitchFamily="34" charset="0"/>
                <a:cs typeface="Arial" panose="020B0604020202020204" pitchFamily="34" charset="0"/>
              </a:defRPr>
            </a:lvl2pPr>
            <a:lvl3pPr marL="480060" indent="-118349">
              <a:defRPr sz="1050">
                <a:solidFill>
                  <a:schemeClr val="tx1"/>
                </a:solidFill>
                <a:latin typeface="Arial" panose="020B0604020202020204" pitchFamily="34" charset="0"/>
                <a:cs typeface="Arial" panose="020B0604020202020204" pitchFamily="34" charset="0"/>
              </a:defRPr>
            </a:lvl3pPr>
            <a:lvl4pPr marL="725091" indent="-126683">
              <a:defRPr sz="1050">
                <a:solidFill>
                  <a:schemeClr val="tx1"/>
                </a:solidFill>
                <a:latin typeface="Arial" panose="020B0604020202020204" pitchFamily="34" charset="0"/>
                <a:cs typeface="Arial" panose="020B0604020202020204" pitchFamily="34" charset="0"/>
              </a:defRPr>
            </a:lvl4pPr>
          </a:lstStyle>
          <a:p>
            <a:pPr lvl="0"/>
            <a:r>
              <a:rPr lang="en-US" dirty="0"/>
              <a:t>Click to add text</a:t>
            </a:r>
          </a:p>
        </p:txBody>
      </p:sp>
    </p:spTree>
    <p:extLst>
      <p:ext uri="{BB962C8B-B14F-4D97-AF65-F5344CB8AC3E}">
        <p14:creationId xmlns:p14="http://schemas.microsoft.com/office/powerpoint/2010/main" val="40952619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CA7EB4AB-EA51-CEAC-9C2A-11621E413494}"/>
              </a:ext>
            </a:extLst>
          </p:cNvPr>
          <p:cNvSpPr/>
          <p:nvPr userDrawn="1">
            <p:custDataLst>
              <p:tags r:id="rId1"/>
            </p:custDataLst>
          </p:nvPr>
        </p:nvSpPr>
        <p:spPr>
          <a:xfrm>
            <a:off x="0" y="0"/>
            <a:ext cx="13335"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90"/>
          </a:p>
        </p:txBody>
      </p:sp>
      <p:sp>
        <p:nvSpPr>
          <p:cNvPr id="2" name="Title 1">
            <a:extLst>
              <a:ext uri="{FF2B5EF4-FFF2-40B4-BE49-F238E27FC236}">
                <a16:creationId xmlns:a16="http://schemas.microsoft.com/office/drawing/2014/main" id="{6D4E9545-3F38-44A0-88A3-6ADEDD89B7E8}"/>
              </a:ext>
            </a:extLst>
          </p:cNvPr>
          <p:cNvSpPr>
            <a:spLocks noGrp="1"/>
          </p:cNvSpPr>
          <p:nvPr>
            <p:ph type="title"/>
          </p:nvPr>
        </p:nvSpPr>
        <p:spPr>
          <a:xfrm>
            <a:off x="353664" y="305499"/>
            <a:ext cx="7381975" cy="55958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400" kern="1200">
                <a:solidFill>
                  <a:srgbClr val="000033"/>
                </a:solidFill>
                <a:latin typeface="Arial" panose="020B0604020202020204" pitchFamily="34" charset="0"/>
                <a:ea typeface="+mj-ea"/>
                <a:cs typeface="Arial" panose="020B0604020202020204" pitchFamily="34" charset="0"/>
              </a:defRPr>
            </a:lvl1pPr>
          </a:lstStyle>
          <a:p>
            <a:r>
              <a:rPr lang="en-US" dirty="0"/>
              <a:t>Click to edit slide title</a:t>
            </a:r>
          </a:p>
        </p:txBody>
      </p:sp>
      <p:sp>
        <p:nvSpPr>
          <p:cNvPr id="3" name="Text Placeholder 3">
            <a:extLst>
              <a:ext uri="{FF2B5EF4-FFF2-40B4-BE49-F238E27FC236}">
                <a16:creationId xmlns:a16="http://schemas.microsoft.com/office/drawing/2014/main" id="{0E29FA88-FA33-1078-444F-286D10D8620B}"/>
              </a:ext>
            </a:extLst>
          </p:cNvPr>
          <p:cNvSpPr>
            <a:spLocks noGrp="1"/>
          </p:cNvSpPr>
          <p:nvPr>
            <p:ph type="body" sz="quarter" idx="11" hasCustomPrompt="1"/>
          </p:nvPr>
        </p:nvSpPr>
        <p:spPr>
          <a:xfrm>
            <a:off x="360045"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3980401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C Private Bank - Title Slide">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544788FB-3C61-8964-0355-001C1C4DBA8A}"/>
              </a:ext>
            </a:extLst>
          </p:cNvPr>
          <p:cNvSpPr>
            <a:spLocks noGrp="1"/>
          </p:cNvSpPr>
          <p:nvPr>
            <p:ph type="body" sz="quarter" idx="10" hasCustomPrompt="1"/>
          </p:nvPr>
        </p:nvSpPr>
        <p:spPr>
          <a:xfrm>
            <a:off x="1431635" y="2927466"/>
            <a:ext cx="4291347" cy="1238134"/>
          </a:xfrm>
          <a:prstGeom prst="rect">
            <a:avLst/>
          </a:prstGeom>
        </p:spPr>
        <p:txBody>
          <a:bodyPr lIns="0" tIns="0" rIns="0" bIns="0" anchor="t"/>
          <a:lstStyle>
            <a:lvl1pPr marL="0" indent="0">
              <a:lnSpc>
                <a:spcPts val="3627"/>
              </a:lnSpc>
              <a:spcBef>
                <a:spcPts val="0"/>
              </a:spcBef>
              <a:buFontTx/>
              <a:buNone/>
              <a:defRPr>
                <a:solidFill>
                  <a:schemeClr val="tx1"/>
                </a:solidFill>
                <a:latin typeface="Arial" panose="020B0604020202020204" pitchFamily="34" charset="0"/>
                <a:cs typeface="Arial" panose="020B0604020202020204" pitchFamily="34" charset="0"/>
              </a:defRPr>
            </a:lvl1pPr>
          </a:lstStyle>
          <a:p>
            <a:pPr lvl="0"/>
            <a:r>
              <a:rPr lang="en-US" dirty="0"/>
              <a:t>National Economic Update</a:t>
            </a:r>
          </a:p>
          <a:p>
            <a:pPr lvl="0"/>
            <a:r>
              <a:rPr lang="en-US" dirty="0"/>
              <a:t>Second Line</a:t>
            </a:r>
          </a:p>
          <a:p>
            <a:pPr lvl="0"/>
            <a:r>
              <a:rPr lang="en-US" dirty="0"/>
              <a:t>Third Line</a:t>
            </a:r>
          </a:p>
        </p:txBody>
      </p:sp>
      <p:sp>
        <p:nvSpPr>
          <p:cNvPr id="5" name="Text Placeholder 6">
            <a:extLst>
              <a:ext uri="{FF2B5EF4-FFF2-40B4-BE49-F238E27FC236}">
                <a16:creationId xmlns:a16="http://schemas.microsoft.com/office/drawing/2014/main" id="{2D239953-1BDF-3511-8CB7-F38EB5845005}"/>
              </a:ext>
            </a:extLst>
          </p:cNvPr>
          <p:cNvSpPr>
            <a:spLocks noGrp="1"/>
          </p:cNvSpPr>
          <p:nvPr>
            <p:ph type="body" sz="quarter" idx="11" hasCustomPrompt="1"/>
          </p:nvPr>
        </p:nvSpPr>
        <p:spPr>
          <a:xfrm>
            <a:off x="1431636" y="4627351"/>
            <a:ext cx="3759200" cy="250181"/>
          </a:xfrm>
          <a:prstGeom prst="rect">
            <a:avLst/>
          </a:prstGeom>
        </p:spPr>
        <p:txBody>
          <a:bodyPr lIns="0" tIns="0" rIns="0" bIns="0"/>
          <a:lstStyle>
            <a:lvl1pPr marL="0" indent="0">
              <a:buFontTx/>
              <a:buNone/>
              <a:defRPr sz="1920">
                <a:solidFill>
                  <a:schemeClr val="tx1"/>
                </a:solidFill>
                <a:latin typeface="Arial" panose="020B0604020202020204" pitchFamily="34" charset="0"/>
                <a:cs typeface="Arial" panose="020B0604020202020204" pitchFamily="34" charset="0"/>
              </a:defRPr>
            </a:lvl1pPr>
          </a:lstStyle>
          <a:p>
            <a:pPr lvl="0"/>
            <a:r>
              <a:rPr lang="en-US"/>
              <a:t>Month DD, YYYY</a:t>
            </a:r>
          </a:p>
        </p:txBody>
      </p:sp>
      <p:sp>
        <p:nvSpPr>
          <p:cNvPr id="6" name="Picture Placeholder 2">
            <a:extLst>
              <a:ext uri="{FF2B5EF4-FFF2-40B4-BE49-F238E27FC236}">
                <a16:creationId xmlns:a16="http://schemas.microsoft.com/office/drawing/2014/main" id="{E1184F07-690C-B2D8-0806-8FFE9CB22763}"/>
              </a:ext>
            </a:extLst>
          </p:cNvPr>
          <p:cNvSpPr>
            <a:spLocks noGrp="1"/>
          </p:cNvSpPr>
          <p:nvPr>
            <p:ph type="pic" sz="quarter" idx="12" hasCustomPrompt="1"/>
          </p:nvPr>
        </p:nvSpPr>
        <p:spPr>
          <a:xfrm>
            <a:off x="6001251" y="1370306"/>
            <a:ext cx="2798763" cy="4173537"/>
          </a:xfrm>
          <a:prstGeom prst="rect">
            <a:avLst/>
          </a:prstGeom>
        </p:spPr>
        <p:txBody>
          <a:bodyPr/>
          <a:lstStyle>
            <a:lvl1pPr>
              <a:defRPr>
                <a:highlight>
                  <a:srgbClr val="FFFF00"/>
                </a:highlight>
              </a:defRPr>
            </a:lvl1pPr>
          </a:lstStyle>
          <a:p>
            <a:r>
              <a:rPr lang="en-US" dirty="0"/>
              <a:t>Company Logo</a:t>
            </a:r>
          </a:p>
        </p:txBody>
      </p:sp>
      <p:cxnSp>
        <p:nvCxnSpPr>
          <p:cNvPr id="4" name="Straight Connector 3">
            <a:extLst>
              <a:ext uri="{FF2B5EF4-FFF2-40B4-BE49-F238E27FC236}">
                <a16:creationId xmlns:a16="http://schemas.microsoft.com/office/drawing/2014/main" id="{F1D17D0B-DE01-A1EF-D0E8-FD09300537CB}"/>
              </a:ext>
            </a:extLst>
          </p:cNvPr>
          <p:cNvCxnSpPr>
            <a:cxnSpLocks/>
          </p:cNvCxnSpPr>
          <p:nvPr userDrawn="1"/>
        </p:nvCxnSpPr>
        <p:spPr>
          <a:xfrm>
            <a:off x="1422400" y="5222578"/>
            <a:ext cx="212893" cy="0"/>
          </a:xfrm>
          <a:prstGeom prst="line">
            <a:avLst/>
          </a:prstGeom>
          <a:ln w="28575">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784017"/>
      </p:ext>
    </p:extLst>
  </p:cSld>
  <p:clrMapOvr>
    <a:masterClrMapping/>
  </p:clrMapOvr>
  <p:extLst>
    <p:ext uri="{DCECCB84-F9BA-43D5-87BE-67443E8EF086}">
      <p15:sldGuideLst xmlns:p15="http://schemas.microsoft.com/office/powerpoint/2012/main">
        <p15:guide id="1" orient="horz" pos="2304" userDrawn="1">
          <p15:clr>
            <a:srgbClr val="FBAE40"/>
          </p15:clr>
        </p15:guide>
        <p15:guide id="2" pos="302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FA0D2-17F8-42FE-85E0-49906E44771F}"/>
              </a:ext>
            </a:extLst>
          </p:cNvPr>
          <p:cNvSpPr>
            <a:spLocks noGrp="1"/>
          </p:cNvSpPr>
          <p:nvPr>
            <p:ph type="title"/>
          </p:nvPr>
        </p:nvSpPr>
        <p:spPr>
          <a:xfrm>
            <a:off x="353664" y="305499"/>
            <a:ext cx="7381975" cy="55958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400" kern="1200">
                <a:solidFill>
                  <a:srgbClr val="000033"/>
                </a:solidFill>
                <a:latin typeface="Arial" panose="020B0604020202020204" pitchFamily="34" charset="0"/>
                <a:ea typeface="+mj-ea"/>
                <a:cs typeface="Arial" panose="020B0604020202020204" pitchFamily="34" charset="0"/>
              </a:defRPr>
            </a:lvl1pPr>
          </a:lstStyle>
          <a:p>
            <a:r>
              <a:rPr lang="en-US"/>
              <a:t>Click to edit slide title</a:t>
            </a:r>
          </a:p>
        </p:txBody>
      </p:sp>
      <p:cxnSp>
        <p:nvCxnSpPr>
          <p:cNvPr id="4" name="Straight Connector 3">
            <a:extLst>
              <a:ext uri="{FF2B5EF4-FFF2-40B4-BE49-F238E27FC236}">
                <a16:creationId xmlns:a16="http://schemas.microsoft.com/office/drawing/2014/main" id="{2BA53B8C-F2C9-4A9E-8E3D-27490392C1F0}"/>
              </a:ext>
            </a:extLst>
          </p:cNvPr>
          <p:cNvCxnSpPr>
            <a:cxnSpLocks/>
          </p:cNvCxnSpPr>
          <p:nvPr/>
        </p:nvCxnSpPr>
        <p:spPr>
          <a:xfrm>
            <a:off x="376764" y="1156412"/>
            <a:ext cx="0" cy="223450"/>
          </a:xfrm>
          <a:prstGeom prst="line">
            <a:avLst/>
          </a:prstGeom>
          <a:ln w="22225">
            <a:solidFill>
              <a:srgbClr val="CC0000"/>
            </a:solidFill>
          </a:ln>
        </p:spPr>
        <p:style>
          <a:lnRef idx="1">
            <a:schemeClr val="accent2"/>
          </a:lnRef>
          <a:fillRef idx="0">
            <a:schemeClr val="accent2"/>
          </a:fillRef>
          <a:effectRef idx="0">
            <a:schemeClr val="accent2"/>
          </a:effectRef>
          <a:fontRef idx="minor">
            <a:schemeClr val="tx1"/>
          </a:fontRef>
        </p:style>
      </p:cxnSp>
      <p:sp>
        <p:nvSpPr>
          <p:cNvPr id="5" name="Text Placeholder 22">
            <a:extLst>
              <a:ext uri="{FF2B5EF4-FFF2-40B4-BE49-F238E27FC236}">
                <a16:creationId xmlns:a16="http://schemas.microsoft.com/office/drawing/2014/main" id="{B8EB66BB-BAC4-4EE4-8D0C-25B09F0399DE}"/>
              </a:ext>
            </a:extLst>
          </p:cNvPr>
          <p:cNvSpPr>
            <a:spLocks noGrp="1"/>
          </p:cNvSpPr>
          <p:nvPr>
            <p:ph type="body" sz="quarter" idx="20" hasCustomPrompt="1"/>
          </p:nvPr>
        </p:nvSpPr>
        <p:spPr>
          <a:xfrm>
            <a:off x="507969" y="1145500"/>
            <a:ext cx="8583473" cy="276014"/>
          </a:xfrm>
          <a:prstGeom prst="rect">
            <a:avLst/>
          </a:prstGeom>
          <a:noFill/>
        </p:spPr>
        <p:txBody>
          <a:bodyPr vert="horz" wrap="square" lIns="0" tIns="0" rIns="0" bIns="0" rtlCol="0" anchor="ctr" anchorCtr="0">
            <a:noAutofit/>
          </a:bodyPr>
          <a:lstStyle>
            <a:lvl1pPr marL="0" indent="0">
              <a:buFontTx/>
              <a:buNone/>
              <a:defRPr kumimoji="0" lang="en-US" sz="1260" b="1" i="0" u="none" strike="noStrike" kern="0" spc="0" normalizeH="0" dirty="0">
                <a:ln>
                  <a:noFill/>
                </a:ln>
                <a:solidFill>
                  <a:srgbClr val="191947"/>
                </a:solidFill>
                <a:effectLst/>
                <a:uLnTx/>
                <a:uFill>
                  <a:solidFill>
                    <a:srgbClr val="000000"/>
                  </a:solidFill>
                </a:uFill>
                <a:latin typeface="Arial" panose="020B0604020202020204" pitchFamily="34" charset="0"/>
                <a:ea typeface="ＭＳ Ｐゴシック"/>
                <a:cs typeface="Arial" panose="020B0604020202020204" pitchFamily="34" charset="0"/>
              </a:defRPr>
            </a:lvl1pPr>
          </a:lstStyle>
          <a:p>
            <a:pPr marL="240030" marR="0" lvl="0" indent="-240030" fontAlgn="auto">
              <a:lnSpc>
                <a:spcPct val="100000"/>
              </a:lnSpc>
              <a:spcBef>
                <a:spcPts val="0"/>
              </a:spcBef>
              <a:spcAft>
                <a:spcPts val="0"/>
              </a:spcAft>
              <a:buClrTx/>
              <a:buSzTx/>
              <a:tabLst/>
            </a:pPr>
            <a:r>
              <a:rPr lang="en-US"/>
              <a:t>Click to Edit Title</a:t>
            </a:r>
          </a:p>
        </p:txBody>
      </p:sp>
      <p:sp>
        <p:nvSpPr>
          <p:cNvPr id="6" name="Text Placeholder 4">
            <a:extLst>
              <a:ext uri="{FF2B5EF4-FFF2-40B4-BE49-F238E27FC236}">
                <a16:creationId xmlns:a16="http://schemas.microsoft.com/office/drawing/2014/main" id="{986B0D43-8A30-46C9-9540-34F0156C6D00}"/>
              </a:ext>
            </a:extLst>
          </p:cNvPr>
          <p:cNvSpPr>
            <a:spLocks noGrp="1"/>
          </p:cNvSpPr>
          <p:nvPr>
            <p:ph type="body" sz="quarter" idx="22" hasCustomPrompt="1"/>
          </p:nvPr>
        </p:nvSpPr>
        <p:spPr>
          <a:xfrm>
            <a:off x="504429" y="1475264"/>
            <a:ext cx="8583473" cy="5086267"/>
          </a:xfrm>
          <a:prstGeom prst="rect">
            <a:avLst/>
          </a:prstGeom>
        </p:spPr>
        <p:txBody>
          <a:bodyPr lIns="0" rIns="0"/>
          <a:lstStyle>
            <a:lvl1pPr marL="0" indent="0">
              <a:buFontTx/>
              <a:buNone/>
              <a:defRPr sz="1050" b="1">
                <a:solidFill>
                  <a:srgbClr val="191947"/>
                </a:solidFill>
                <a:latin typeface="Arial" panose="020B0604020202020204" pitchFamily="34" charset="0"/>
                <a:cs typeface="Arial" panose="020B0604020202020204" pitchFamily="34" charset="0"/>
              </a:defRPr>
            </a:lvl1pPr>
            <a:lvl2pPr marL="245031" indent="-126683">
              <a:defRPr sz="1050">
                <a:solidFill>
                  <a:schemeClr val="tx1"/>
                </a:solidFill>
                <a:latin typeface="Arial" panose="020B0604020202020204" pitchFamily="34" charset="0"/>
                <a:cs typeface="Arial" panose="020B0604020202020204" pitchFamily="34" charset="0"/>
              </a:defRPr>
            </a:lvl2pPr>
            <a:lvl3pPr marL="480060" indent="-118349">
              <a:defRPr sz="1050">
                <a:solidFill>
                  <a:schemeClr val="tx1"/>
                </a:solidFill>
                <a:latin typeface="Arial" panose="020B0604020202020204" pitchFamily="34" charset="0"/>
                <a:cs typeface="Arial" panose="020B0604020202020204" pitchFamily="34" charset="0"/>
              </a:defRPr>
            </a:lvl3pPr>
            <a:lvl4pPr marL="725091" indent="-126683">
              <a:defRPr sz="1050">
                <a:solidFill>
                  <a:schemeClr val="tx1"/>
                </a:solidFill>
                <a:latin typeface="Arial" panose="020B0604020202020204" pitchFamily="34" charset="0"/>
                <a:cs typeface="Arial" panose="020B0604020202020204" pitchFamily="34" charset="0"/>
              </a:defRPr>
            </a:lvl4pPr>
          </a:lstStyle>
          <a:p>
            <a:pPr lvl="0"/>
            <a:r>
              <a:rPr lang="en-US"/>
              <a:t>Click to add text</a:t>
            </a:r>
          </a:p>
          <a:p>
            <a:pPr lvl="1"/>
            <a:r>
              <a:rPr lang="en-US"/>
              <a:t>Second level</a:t>
            </a:r>
          </a:p>
          <a:p>
            <a:pPr lvl="2"/>
            <a:r>
              <a:rPr lang="en-US"/>
              <a:t>Third level</a:t>
            </a:r>
          </a:p>
          <a:p>
            <a:pPr lvl="3"/>
            <a:r>
              <a:rPr lang="en-US"/>
              <a:t>Fourth level</a:t>
            </a:r>
          </a:p>
        </p:txBody>
      </p:sp>
      <p:sp>
        <p:nvSpPr>
          <p:cNvPr id="3" name="Text Placeholder 3">
            <a:extLst>
              <a:ext uri="{FF2B5EF4-FFF2-40B4-BE49-F238E27FC236}">
                <a16:creationId xmlns:a16="http://schemas.microsoft.com/office/drawing/2014/main" id="{25A0B6E8-D15F-9237-5218-F3FECDCAE5DF}"/>
              </a:ext>
            </a:extLst>
          </p:cNvPr>
          <p:cNvSpPr>
            <a:spLocks noGrp="1"/>
          </p:cNvSpPr>
          <p:nvPr>
            <p:ph type="body" sz="quarter" idx="11" hasCustomPrompt="1"/>
          </p:nvPr>
        </p:nvSpPr>
        <p:spPr>
          <a:xfrm>
            <a:off x="360045"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35057647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377CAE-FD0D-42A7-145E-33119E242980}"/>
              </a:ext>
            </a:extLst>
          </p:cNvPr>
          <p:cNvSpPr>
            <a:spLocks noGrp="1"/>
          </p:cNvSpPr>
          <p:nvPr>
            <p:ph type="body" sz="quarter" idx="10" hasCustomPrompt="1"/>
          </p:nvPr>
        </p:nvSpPr>
        <p:spPr>
          <a:xfrm>
            <a:off x="808852" y="1104053"/>
            <a:ext cx="4706838" cy="1277082"/>
          </a:xfrm>
          <a:prstGeom prst="rect">
            <a:avLst/>
          </a:prstGeom>
        </p:spPr>
        <p:txBody>
          <a:bodyPr lIns="0" tIns="0" rIns="0" bIns="0" anchor="b"/>
          <a:lstStyle>
            <a:lvl1pPr marL="0" indent="0">
              <a:buFontTx/>
              <a:buNone/>
              <a:defRPr sz="2560" b="0">
                <a:latin typeface="Arial" panose="020B0604020202020204" pitchFamily="34" charset="0"/>
                <a:cs typeface="Arial" panose="020B0604020202020204" pitchFamily="34" charset="0"/>
              </a:defRPr>
            </a:lvl1pPr>
          </a:lstStyle>
          <a:p>
            <a:pPr lvl="0"/>
            <a:r>
              <a:rPr lang="en-US"/>
              <a:t>Section Title</a:t>
            </a:r>
          </a:p>
        </p:txBody>
      </p:sp>
      <p:sp>
        <p:nvSpPr>
          <p:cNvPr id="7" name="Text Placeholder 6">
            <a:extLst>
              <a:ext uri="{FF2B5EF4-FFF2-40B4-BE49-F238E27FC236}">
                <a16:creationId xmlns:a16="http://schemas.microsoft.com/office/drawing/2014/main" id="{AED62932-C344-5556-E040-C12B288E4104}"/>
              </a:ext>
            </a:extLst>
          </p:cNvPr>
          <p:cNvSpPr>
            <a:spLocks noGrp="1"/>
          </p:cNvSpPr>
          <p:nvPr>
            <p:ph type="body" sz="quarter" idx="11" hasCustomPrompt="1"/>
          </p:nvPr>
        </p:nvSpPr>
        <p:spPr>
          <a:xfrm>
            <a:off x="808852" y="2458080"/>
            <a:ext cx="4706838" cy="508000"/>
          </a:xfrm>
          <a:prstGeom prst="rect">
            <a:avLst/>
          </a:prstGeom>
        </p:spPr>
        <p:txBody>
          <a:bodyPr lIns="0" tIns="0" rIns="0" bIns="0"/>
          <a:lstStyle>
            <a:lvl1pPr marL="0" indent="0">
              <a:buFontTx/>
              <a:buNone/>
              <a:defRPr sz="1493">
                <a:latin typeface="Arial" panose="020B0604020202020204" pitchFamily="34" charset="0"/>
                <a:cs typeface="Arial" panose="020B0604020202020204" pitchFamily="34" charset="0"/>
              </a:defRPr>
            </a:lvl1pPr>
          </a:lstStyle>
          <a:p>
            <a:pPr lvl="0"/>
            <a:r>
              <a:rPr lang="en-US"/>
              <a:t>Section Number</a:t>
            </a:r>
          </a:p>
        </p:txBody>
      </p:sp>
    </p:spTree>
    <p:extLst>
      <p:ext uri="{BB962C8B-B14F-4D97-AF65-F5344CB8AC3E}">
        <p14:creationId xmlns:p14="http://schemas.microsoft.com/office/powerpoint/2010/main" val="1608105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377CAE-FD0D-42A7-145E-33119E242980}"/>
              </a:ext>
            </a:extLst>
          </p:cNvPr>
          <p:cNvSpPr>
            <a:spLocks noGrp="1"/>
          </p:cNvSpPr>
          <p:nvPr>
            <p:ph type="body" sz="quarter" idx="10" hasCustomPrompt="1"/>
          </p:nvPr>
        </p:nvSpPr>
        <p:spPr>
          <a:xfrm>
            <a:off x="808852" y="1104053"/>
            <a:ext cx="4706838" cy="1277082"/>
          </a:xfrm>
          <a:prstGeom prst="rect">
            <a:avLst/>
          </a:prstGeom>
        </p:spPr>
        <p:txBody>
          <a:bodyPr lIns="0" tIns="0" rIns="0" bIns="0" anchor="b"/>
          <a:lstStyle>
            <a:lvl1pPr marL="0" indent="0">
              <a:buFontTx/>
              <a:buNone/>
              <a:defRPr sz="2560" b="0">
                <a:latin typeface="Arial" panose="020B0604020202020204" pitchFamily="34" charset="0"/>
                <a:cs typeface="Arial" panose="020B0604020202020204" pitchFamily="34" charset="0"/>
              </a:defRPr>
            </a:lvl1pPr>
          </a:lstStyle>
          <a:p>
            <a:pPr lvl="0"/>
            <a:r>
              <a:rPr lang="en-US"/>
              <a:t>Section Title</a:t>
            </a:r>
          </a:p>
        </p:txBody>
      </p:sp>
      <p:sp>
        <p:nvSpPr>
          <p:cNvPr id="7" name="Text Placeholder 6">
            <a:extLst>
              <a:ext uri="{FF2B5EF4-FFF2-40B4-BE49-F238E27FC236}">
                <a16:creationId xmlns:a16="http://schemas.microsoft.com/office/drawing/2014/main" id="{AED62932-C344-5556-E040-C12B288E4104}"/>
              </a:ext>
            </a:extLst>
          </p:cNvPr>
          <p:cNvSpPr>
            <a:spLocks noGrp="1"/>
          </p:cNvSpPr>
          <p:nvPr>
            <p:ph type="body" sz="quarter" idx="11" hasCustomPrompt="1"/>
          </p:nvPr>
        </p:nvSpPr>
        <p:spPr>
          <a:xfrm>
            <a:off x="808852" y="2458080"/>
            <a:ext cx="4706838" cy="508000"/>
          </a:xfrm>
          <a:prstGeom prst="rect">
            <a:avLst/>
          </a:prstGeom>
        </p:spPr>
        <p:txBody>
          <a:bodyPr lIns="0" tIns="0" rIns="0" bIns="0"/>
          <a:lstStyle>
            <a:lvl1pPr marL="0" indent="0">
              <a:buFontTx/>
              <a:buNone/>
              <a:defRPr sz="1493">
                <a:latin typeface="Arial" panose="020B0604020202020204" pitchFamily="34" charset="0"/>
                <a:cs typeface="Arial" panose="020B0604020202020204" pitchFamily="34" charset="0"/>
              </a:defRPr>
            </a:lvl1pPr>
          </a:lstStyle>
          <a:p>
            <a:pPr lvl="0"/>
            <a:r>
              <a:rPr lang="en-US"/>
              <a:t>Section Number</a:t>
            </a:r>
          </a:p>
        </p:txBody>
      </p:sp>
    </p:spTree>
    <p:extLst>
      <p:ext uri="{BB962C8B-B14F-4D97-AF65-F5344CB8AC3E}">
        <p14:creationId xmlns:p14="http://schemas.microsoft.com/office/powerpoint/2010/main" val="20039754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w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54D9F18-52F2-0F42-5153-4E7207856363}"/>
              </a:ext>
            </a:extLst>
          </p:cNvPr>
          <p:cNvSpPr>
            <a:spLocks noGrp="1"/>
          </p:cNvSpPr>
          <p:nvPr>
            <p:ph type="pic" sz="quarter" idx="15"/>
          </p:nvPr>
        </p:nvSpPr>
        <p:spPr>
          <a:xfrm>
            <a:off x="4800600" y="1104053"/>
            <a:ext cx="4800600" cy="5139155"/>
          </a:xfrm>
          <a:prstGeom prst="rect">
            <a:avLst/>
          </a:prstGeom>
        </p:spPr>
        <p:txBody>
          <a:bodyPr/>
          <a:lstStyle/>
          <a:p>
            <a:endParaRPr lang="en-US" dirty="0"/>
          </a:p>
        </p:txBody>
      </p:sp>
      <p:sp>
        <p:nvSpPr>
          <p:cNvPr id="8" name="Text Placeholder 2">
            <a:extLst>
              <a:ext uri="{FF2B5EF4-FFF2-40B4-BE49-F238E27FC236}">
                <a16:creationId xmlns:a16="http://schemas.microsoft.com/office/drawing/2014/main" id="{7A3D033B-EEF7-15C7-B5C1-3C1E6F391221}"/>
              </a:ext>
            </a:extLst>
          </p:cNvPr>
          <p:cNvSpPr>
            <a:spLocks noGrp="1"/>
          </p:cNvSpPr>
          <p:nvPr>
            <p:ph type="body" sz="quarter" idx="10" hasCustomPrompt="1"/>
          </p:nvPr>
        </p:nvSpPr>
        <p:spPr>
          <a:xfrm>
            <a:off x="808852" y="1104053"/>
            <a:ext cx="3172598" cy="1277082"/>
          </a:xfrm>
          <a:prstGeom prst="rect">
            <a:avLst/>
          </a:prstGeom>
        </p:spPr>
        <p:txBody>
          <a:bodyPr lIns="0" tIns="0" rIns="0" bIns="0" anchor="b"/>
          <a:lstStyle>
            <a:lvl1pPr marL="0" indent="0">
              <a:buFontTx/>
              <a:buNone/>
              <a:defRPr sz="2560" b="0">
                <a:latin typeface="Arial" panose="020B0604020202020204" pitchFamily="34" charset="0"/>
                <a:cs typeface="Arial" panose="020B0604020202020204" pitchFamily="34" charset="0"/>
              </a:defRPr>
            </a:lvl1pPr>
          </a:lstStyle>
          <a:p>
            <a:pPr lvl="0"/>
            <a:r>
              <a:rPr lang="en-US"/>
              <a:t>Section Title</a:t>
            </a:r>
          </a:p>
        </p:txBody>
      </p:sp>
      <p:sp>
        <p:nvSpPr>
          <p:cNvPr id="9" name="Text Placeholder 6">
            <a:extLst>
              <a:ext uri="{FF2B5EF4-FFF2-40B4-BE49-F238E27FC236}">
                <a16:creationId xmlns:a16="http://schemas.microsoft.com/office/drawing/2014/main" id="{30554357-5E22-BA5A-88A3-864D3A88C67F}"/>
              </a:ext>
            </a:extLst>
          </p:cNvPr>
          <p:cNvSpPr>
            <a:spLocks noGrp="1"/>
          </p:cNvSpPr>
          <p:nvPr>
            <p:ph type="body" sz="quarter" idx="11" hasCustomPrompt="1"/>
          </p:nvPr>
        </p:nvSpPr>
        <p:spPr>
          <a:xfrm>
            <a:off x="808852" y="2458080"/>
            <a:ext cx="3172598" cy="508000"/>
          </a:xfrm>
          <a:prstGeom prst="rect">
            <a:avLst/>
          </a:prstGeom>
        </p:spPr>
        <p:txBody>
          <a:bodyPr lIns="0" tIns="0" rIns="0" bIns="0"/>
          <a:lstStyle>
            <a:lvl1pPr marL="0" indent="0">
              <a:buFontTx/>
              <a:buNone/>
              <a:defRPr sz="1493">
                <a:latin typeface="Arial" panose="020B0604020202020204" pitchFamily="34" charset="0"/>
                <a:cs typeface="Arial" panose="020B0604020202020204" pitchFamily="34" charset="0"/>
              </a:defRPr>
            </a:lvl1pPr>
          </a:lstStyle>
          <a:p>
            <a:pPr lvl="0"/>
            <a:r>
              <a:rPr lang="en-US"/>
              <a:t>Section Number</a:t>
            </a:r>
          </a:p>
        </p:txBody>
      </p:sp>
    </p:spTree>
    <p:extLst>
      <p:ext uri="{BB962C8B-B14F-4D97-AF65-F5344CB8AC3E}">
        <p14:creationId xmlns:p14="http://schemas.microsoft.com/office/powerpoint/2010/main" val="319377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C Private Bank - Thank you">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CCF1C4-4128-43E6-9B75-5911B20CCB83}"/>
              </a:ext>
            </a:extLst>
          </p:cNvPr>
          <p:cNvSpPr>
            <a:spLocks noGrp="1"/>
          </p:cNvSpPr>
          <p:nvPr>
            <p:ph type="body" sz="quarter" idx="10" hasCustomPrompt="1"/>
          </p:nvPr>
        </p:nvSpPr>
        <p:spPr>
          <a:xfrm>
            <a:off x="1431636" y="1692029"/>
            <a:ext cx="6888364" cy="855780"/>
          </a:xfrm>
          <a:prstGeom prst="rect">
            <a:avLst/>
          </a:prstGeom>
        </p:spPr>
        <p:txBody>
          <a:bodyPr lIns="0" tIns="0" rIns="0" bIns="0" anchor="b"/>
          <a:lstStyle>
            <a:lvl1pPr marL="0" indent="0">
              <a:lnSpc>
                <a:spcPts val="3627"/>
              </a:lnSpc>
              <a:spcBef>
                <a:spcPts val="0"/>
              </a:spcBef>
              <a:buFontTx/>
              <a:buNone/>
              <a:defRPr>
                <a:solidFill>
                  <a:srgbClr val="191947"/>
                </a:solidFill>
                <a:latin typeface="Arial" panose="020B0604020202020204" pitchFamily="34" charset="0"/>
                <a:cs typeface="Arial" panose="020B0604020202020204" pitchFamily="34" charset="0"/>
              </a:defRPr>
            </a:lvl1pPr>
          </a:lstStyle>
          <a:p>
            <a:pPr lvl="0"/>
            <a:r>
              <a:rPr lang="en-US"/>
              <a:t>Thank you.</a:t>
            </a:r>
          </a:p>
        </p:txBody>
      </p:sp>
      <p:sp>
        <p:nvSpPr>
          <p:cNvPr id="7" name="Text Placeholder 6">
            <a:extLst>
              <a:ext uri="{FF2B5EF4-FFF2-40B4-BE49-F238E27FC236}">
                <a16:creationId xmlns:a16="http://schemas.microsoft.com/office/drawing/2014/main" id="{EE020733-9221-2E9B-15BB-B52FD400B27A}"/>
              </a:ext>
            </a:extLst>
          </p:cNvPr>
          <p:cNvSpPr>
            <a:spLocks noGrp="1"/>
          </p:cNvSpPr>
          <p:nvPr>
            <p:ph type="body" sz="quarter" idx="11" hasCustomPrompt="1"/>
          </p:nvPr>
        </p:nvSpPr>
        <p:spPr>
          <a:xfrm>
            <a:off x="1431636" y="2673566"/>
            <a:ext cx="6888364" cy="250181"/>
          </a:xfrm>
          <a:prstGeom prst="rect">
            <a:avLst/>
          </a:prstGeom>
        </p:spPr>
        <p:txBody>
          <a:bodyPr lIns="0" tIns="0" rIns="0" bIns="0"/>
          <a:lstStyle>
            <a:lvl1pPr marL="0" indent="0">
              <a:buFontTx/>
              <a:buNone/>
              <a:defRPr sz="1920">
                <a:solidFill>
                  <a:srgbClr val="000033"/>
                </a:solidFill>
                <a:latin typeface="Arial" panose="020B0604020202020204" pitchFamily="34" charset="0"/>
                <a:cs typeface="Arial" panose="020B0604020202020204" pitchFamily="34" charset="0"/>
              </a:defRPr>
            </a:lvl1pPr>
          </a:lstStyle>
          <a:p>
            <a:pPr lvl="0"/>
            <a:r>
              <a:rPr lang="en-US"/>
              <a:t>For more information, CTA</a:t>
            </a:r>
          </a:p>
        </p:txBody>
      </p:sp>
      <p:cxnSp>
        <p:nvCxnSpPr>
          <p:cNvPr id="3" name="Straight Connector 2">
            <a:extLst>
              <a:ext uri="{FF2B5EF4-FFF2-40B4-BE49-F238E27FC236}">
                <a16:creationId xmlns:a16="http://schemas.microsoft.com/office/drawing/2014/main" id="{10C4D9C0-3F81-F664-DC6C-1F817A6BF7C1}"/>
              </a:ext>
            </a:extLst>
          </p:cNvPr>
          <p:cNvCxnSpPr>
            <a:cxnSpLocks/>
          </p:cNvCxnSpPr>
          <p:nvPr userDrawn="1"/>
        </p:nvCxnSpPr>
        <p:spPr>
          <a:xfrm>
            <a:off x="1422400" y="3071891"/>
            <a:ext cx="212893" cy="0"/>
          </a:xfrm>
          <a:prstGeom prst="line">
            <a:avLst/>
          </a:prstGeom>
          <a:ln w="28575">
            <a:solidFill>
              <a:srgbClr val="CC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544202B-0B6A-8B88-1DF8-E6F1DBF425B4}"/>
              </a:ext>
            </a:extLst>
          </p:cNvPr>
          <p:cNvSpPr txBox="1"/>
          <p:nvPr userDrawn="1"/>
        </p:nvSpPr>
        <p:spPr>
          <a:xfrm>
            <a:off x="1431636" y="1733652"/>
            <a:ext cx="4291347" cy="276999"/>
          </a:xfrm>
          <a:prstGeom prst="rect">
            <a:avLst/>
          </a:prstGeom>
          <a:noFill/>
        </p:spPr>
        <p:txBody>
          <a:bodyPr wrap="square" lIns="0" tIns="0" rIns="0" bIns="0" rtlCol="0">
            <a:spAutoFit/>
          </a:bodyPr>
          <a:lstStyle/>
          <a:p>
            <a:r>
              <a:rPr lang="en-US" b="1" dirty="0">
                <a:solidFill>
                  <a:srgbClr val="000033"/>
                </a:solidFill>
                <a:latin typeface="Arial" panose="020B0604020202020204" pitchFamily="34" charset="0"/>
                <a:cs typeface="Arial" panose="020B0604020202020204" pitchFamily="34" charset="0"/>
              </a:rPr>
              <a:t>PRIVATE BANK</a:t>
            </a:r>
          </a:p>
        </p:txBody>
      </p:sp>
      <p:cxnSp>
        <p:nvCxnSpPr>
          <p:cNvPr id="9" name="Straight Connector 8">
            <a:extLst>
              <a:ext uri="{FF2B5EF4-FFF2-40B4-BE49-F238E27FC236}">
                <a16:creationId xmlns:a16="http://schemas.microsoft.com/office/drawing/2014/main" id="{CE9F8E36-C27D-D127-33CE-347375A3EC7E}"/>
              </a:ext>
            </a:extLst>
          </p:cNvPr>
          <p:cNvCxnSpPr>
            <a:cxnSpLocks/>
          </p:cNvCxnSpPr>
          <p:nvPr userDrawn="1"/>
        </p:nvCxnSpPr>
        <p:spPr>
          <a:xfrm>
            <a:off x="1434568" y="6353864"/>
            <a:ext cx="6885432" cy="0"/>
          </a:xfrm>
          <a:prstGeom prst="line">
            <a:avLst/>
          </a:prstGeom>
          <a:ln w="3175">
            <a:solidFill>
              <a:srgbClr val="828282">
                <a:alpha val="80000"/>
              </a:srgbClr>
            </a:solidFill>
          </a:ln>
        </p:spPr>
        <p:style>
          <a:lnRef idx="1">
            <a:schemeClr val="accent3"/>
          </a:lnRef>
          <a:fillRef idx="0">
            <a:schemeClr val="accent3"/>
          </a:fillRef>
          <a:effectRef idx="0">
            <a:schemeClr val="accent3"/>
          </a:effectRef>
          <a:fontRef idx="minor">
            <a:schemeClr val="tx1"/>
          </a:fontRef>
        </p:style>
      </p:cxnSp>
      <p:sp>
        <p:nvSpPr>
          <p:cNvPr id="10" name="Text Placeholder 6">
            <a:extLst>
              <a:ext uri="{FF2B5EF4-FFF2-40B4-BE49-F238E27FC236}">
                <a16:creationId xmlns:a16="http://schemas.microsoft.com/office/drawing/2014/main" id="{137DBCC7-95C6-EE2C-FEA0-1031D3DD80D4}"/>
              </a:ext>
            </a:extLst>
          </p:cNvPr>
          <p:cNvSpPr>
            <a:spLocks noGrp="1"/>
          </p:cNvSpPr>
          <p:nvPr>
            <p:ph type="body" sz="quarter" idx="12" hasCustomPrompt="1"/>
          </p:nvPr>
        </p:nvSpPr>
        <p:spPr>
          <a:xfrm>
            <a:off x="1431636" y="3214499"/>
            <a:ext cx="6888364" cy="2682494"/>
          </a:xfrm>
          <a:prstGeom prst="rect">
            <a:avLst/>
          </a:prstGeom>
        </p:spPr>
        <p:txBody>
          <a:bodyPr lIns="0" tIns="0" rIns="0" bIns="0" anchor="b"/>
          <a:lstStyle>
            <a:lvl1pPr marL="0" indent="0" algn="just">
              <a:lnSpc>
                <a:spcPct val="100000"/>
              </a:lnSpc>
              <a:spcBef>
                <a:spcPts val="0"/>
              </a:spcBef>
              <a:spcAft>
                <a:spcPts val="320"/>
              </a:spcAft>
              <a:buFontTx/>
              <a:buNone/>
              <a:defRPr sz="1000">
                <a:solidFill>
                  <a:srgbClr val="000000"/>
                </a:solidFill>
                <a:latin typeface="Arial" panose="020B0604020202020204" pitchFamily="34" charset="0"/>
                <a:cs typeface="Arial" panose="020B0604020202020204" pitchFamily="34" charset="0"/>
              </a:defRPr>
            </a:lvl1pPr>
          </a:lstStyle>
          <a:p>
            <a:pPr lvl="0"/>
            <a:r>
              <a:rPr lang="en-US"/>
              <a:t>[Disclosures]</a:t>
            </a:r>
          </a:p>
        </p:txBody>
      </p:sp>
      <p:pic>
        <p:nvPicPr>
          <p:cNvPr id="11" name="Picture 10">
            <a:extLst>
              <a:ext uri="{FF2B5EF4-FFF2-40B4-BE49-F238E27FC236}">
                <a16:creationId xmlns:a16="http://schemas.microsoft.com/office/drawing/2014/main" id="{3A3FD255-DB0F-3347-492F-2A79A56803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1637" y="5987759"/>
            <a:ext cx="6057300" cy="326724"/>
          </a:xfrm>
          <a:prstGeom prst="rect">
            <a:avLst/>
          </a:prstGeom>
        </p:spPr>
      </p:pic>
    </p:spTree>
    <p:extLst>
      <p:ext uri="{BB962C8B-B14F-4D97-AF65-F5344CB8AC3E}">
        <p14:creationId xmlns:p14="http://schemas.microsoft.com/office/powerpoint/2010/main" val="2392953672"/>
      </p:ext>
    </p:extLst>
  </p:cSld>
  <p:clrMapOvr>
    <a:masterClrMapping/>
  </p:clrMapOvr>
  <p:extLst>
    <p:ext uri="{DCECCB84-F9BA-43D5-87BE-67443E8EF086}">
      <p15:sldGuideLst xmlns:p15="http://schemas.microsoft.com/office/powerpoint/2012/main">
        <p15:guide id="1" orient="horz" pos="2304">
          <p15:clr>
            <a:srgbClr val="FBAE40"/>
          </p15:clr>
        </p15:guide>
        <p15:guide id="2" pos="30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C Private Bank - Q&amp;A">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78C9410C-07B9-928C-66DF-5C2105A9FA59}"/>
              </a:ext>
            </a:extLst>
          </p:cNvPr>
          <p:cNvSpPr>
            <a:spLocks noGrp="1"/>
          </p:cNvSpPr>
          <p:nvPr>
            <p:ph type="body" sz="quarter" idx="10" hasCustomPrompt="1"/>
          </p:nvPr>
        </p:nvSpPr>
        <p:spPr>
          <a:xfrm>
            <a:off x="1431636" y="1692029"/>
            <a:ext cx="6888364" cy="855780"/>
          </a:xfrm>
          <a:prstGeom prst="rect">
            <a:avLst/>
          </a:prstGeom>
        </p:spPr>
        <p:txBody>
          <a:bodyPr lIns="0" tIns="0" rIns="0" bIns="0" anchor="b"/>
          <a:lstStyle>
            <a:lvl1pPr marL="0" indent="0">
              <a:lnSpc>
                <a:spcPts val="3627"/>
              </a:lnSpc>
              <a:spcBef>
                <a:spcPts val="0"/>
              </a:spcBef>
              <a:buFontTx/>
              <a:buNone/>
              <a:defRPr>
                <a:solidFill>
                  <a:srgbClr val="191947"/>
                </a:solidFill>
                <a:latin typeface="Arial" panose="020B0604020202020204" pitchFamily="34" charset="0"/>
                <a:cs typeface="Arial" panose="020B0604020202020204" pitchFamily="34" charset="0"/>
              </a:defRPr>
            </a:lvl1pPr>
          </a:lstStyle>
          <a:p>
            <a:pPr lvl="0"/>
            <a:r>
              <a:rPr lang="en-US"/>
              <a:t>Q &amp; A</a:t>
            </a:r>
          </a:p>
        </p:txBody>
      </p:sp>
      <p:sp>
        <p:nvSpPr>
          <p:cNvPr id="11" name="Text Placeholder 6">
            <a:extLst>
              <a:ext uri="{FF2B5EF4-FFF2-40B4-BE49-F238E27FC236}">
                <a16:creationId xmlns:a16="http://schemas.microsoft.com/office/drawing/2014/main" id="{04D22C79-19DA-75A8-8332-4DBF99B02BED}"/>
              </a:ext>
            </a:extLst>
          </p:cNvPr>
          <p:cNvSpPr>
            <a:spLocks noGrp="1"/>
          </p:cNvSpPr>
          <p:nvPr>
            <p:ph type="body" sz="quarter" idx="11" hasCustomPrompt="1"/>
          </p:nvPr>
        </p:nvSpPr>
        <p:spPr>
          <a:xfrm>
            <a:off x="1431636" y="2673566"/>
            <a:ext cx="6888364" cy="250181"/>
          </a:xfrm>
          <a:prstGeom prst="rect">
            <a:avLst/>
          </a:prstGeom>
        </p:spPr>
        <p:txBody>
          <a:bodyPr lIns="0" tIns="0" rIns="0" bIns="0"/>
          <a:lstStyle>
            <a:lvl1pPr marL="0" indent="0">
              <a:buFontTx/>
              <a:buNone/>
              <a:defRPr sz="1920">
                <a:solidFill>
                  <a:srgbClr val="000033"/>
                </a:solidFill>
                <a:latin typeface="Arial" panose="020B0604020202020204" pitchFamily="34" charset="0"/>
                <a:cs typeface="Arial" panose="020B0604020202020204" pitchFamily="34" charset="0"/>
              </a:defRPr>
            </a:lvl1pPr>
          </a:lstStyle>
          <a:p>
            <a:pPr lvl="0"/>
            <a:r>
              <a:rPr lang="en-US"/>
              <a:t>For more information, CTA</a:t>
            </a:r>
          </a:p>
        </p:txBody>
      </p:sp>
      <p:cxnSp>
        <p:nvCxnSpPr>
          <p:cNvPr id="12" name="Straight Connector 11">
            <a:extLst>
              <a:ext uri="{FF2B5EF4-FFF2-40B4-BE49-F238E27FC236}">
                <a16:creationId xmlns:a16="http://schemas.microsoft.com/office/drawing/2014/main" id="{4692A07E-1FD0-59D3-7208-26D577EB19DC}"/>
              </a:ext>
            </a:extLst>
          </p:cNvPr>
          <p:cNvCxnSpPr>
            <a:cxnSpLocks/>
          </p:cNvCxnSpPr>
          <p:nvPr userDrawn="1"/>
        </p:nvCxnSpPr>
        <p:spPr>
          <a:xfrm>
            <a:off x="1422400" y="3071891"/>
            <a:ext cx="212893" cy="0"/>
          </a:xfrm>
          <a:prstGeom prst="line">
            <a:avLst/>
          </a:prstGeom>
          <a:ln w="28575">
            <a:solidFill>
              <a:srgbClr val="CC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7F9B62-4ECD-0A27-E2BC-081ED15C2DDF}"/>
              </a:ext>
            </a:extLst>
          </p:cNvPr>
          <p:cNvSpPr txBox="1"/>
          <p:nvPr userDrawn="1"/>
        </p:nvSpPr>
        <p:spPr>
          <a:xfrm>
            <a:off x="1431636" y="1733652"/>
            <a:ext cx="4291347" cy="276999"/>
          </a:xfrm>
          <a:prstGeom prst="rect">
            <a:avLst/>
          </a:prstGeom>
          <a:noFill/>
        </p:spPr>
        <p:txBody>
          <a:bodyPr wrap="square" lIns="0" tIns="0" rIns="0" bIns="0" rtlCol="0">
            <a:spAutoFit/>
          </a:bodyPr>
          <a:lstStyle/>
          <a:p>
            <a:r>
              <a:rPr lang="en-US" b="1" dirty="0">
                <a:solidFill>
                  <a:srgbClr val="000033"/>
                </a:solidFill>
                <a:latin typeface="Arial" panose="020B0604020202020204" pitchFamily="34" charset="0"/>
                <a:cs typeface="Arial" panose="020B0604020202020204" pitchFamily="34" charset="0"/>
              </a:rPr>
              <a:t>PRIVATE BANK</a:t>
            </a:r>
          </a:p>
        </p:txBody>
      </p:sp>
      <p:cxnSp>
        <p:nvCxnSpPr>
          <p:cNvPr id="14" name="Straight Connector 13">
            <a:extLst>
              <a:ext uri="{FF2B5EF4-FFF2-40B4-BE49-F238E27FC236}">
                <a16:creationId xmlns:a16="http://schemas.microsoft.com/office/drawing/2014/main" id="{B86474F5-0A38-716E-6C19-65F989A6223F}"/>
              </a:ext>
            </a:extLst>
          </p:cNvPr>
          <p:cNvCxnSpPr>
            <a:cxnSpLocks/>
          </p:cNvCxnSpPr>
          <p:nvPr userDrawn="1"/>
        </p:nvCxnSpPr>
        <p:spPr>
          <a:xfrm>
            <a:off x="1434568" y="6353864"/>
            <a:ext cx="6885432" cy="0"/>
          </a:xfrm>
          <a:prstGeom prst="line">
            <a:avLst/>
          </a:prstGeom>
          <a:ln w="3175">
            <a:solidFill>
              <a:srgbClr val="828282">
                <a:alpha val="80000"/>
              </a:srgbClr>
            </a:solidFill>
          </a:ln>
        </p:spPr>
        <p:style>
          <a:lnRef idx="1">
            <a:schemeClr val="accent3"/>
          </a:lnRef>
          <a:fillRef idx="0">
            <a:schemeClr val="accent3"/>
          </a:fillRef>
          <a:effectRef idx="0">
            <a:schemeClr val="accent3"/>
          </a:effectRef>
          <a:fontRef idx="minor">
            <a:schemeClr val="tx1"/>
          </a:fontRef>
        </p:style>
      </p:cxnSp>
      <p:sp>
        <p:nvSpPr>
          <p:cNvPr id="15" name="Text Placeholder 6">
            <a:extLst>
              <a:ext uri="{FF2B5EF4-FFF2-40B4-BE49-F238E27FC236}">
                <a16:creationId xmlns:a16="http://schemas.microsoft.com/office/drawing/2014/main" id="{6ED525F6-0910-DEDF-D011-C67D0956471F}"/>
              </a:ext>
            </a:extLst>
          </p:cNvPr>
          <p:cNvSpPr>
            <a:spLocks noGrp="1"/>
          </p:cNvSpPr>
          <p:nvPr>
            <p:ph type="body" sz="quarter" idx="12" hasCustomPrompt="1"/>
          </p:nvPr>
        </p:nvSpPr>
        <p:spPr>
          <a:xfrm>
            <a:off x="1431636" y="3214499"/>
            <a:ext cx="6888364" cy="2682494"/>
          </a:xfrm>
          <a:prstGeom prst="rect">
            <a:avLst/>
          </a:prstGeom>
        </p:spPr>
        <p:txBody>
          <a:bodyPr lIns="0" tIns="0" rIns="0" bIns="0" anchor="b"/>
          <a:lstStyle>
            <a:lvl1pPr marL="0" indent="0" algn="just">
              <a:lnSpc>
                <a:spcPct val="100000"/>
              </a:lnSpc>
              <a:spcBef>
                <a:spcPts val="0"/>
              </a:spcBef>
              <a:spcAft>
                <a:spcPts val="320"/>
              </a:spcAft>
              <a:buFontTx/>
              <a:buNone/>
              <a:defRPr sz="1000">
                <a:solidFill>
                  <a:srgbClr val="000000"/>
                </a:solidFill>
                <a:latin typeface="Arial" panose="020B0604020202020204" pitchFamily="34" charset="0"/>
                <a:cs typeface="Arial" panose="020B0604020202020204" pitchFamily="34" charset="0"/>
              </a:defRPr>
            </a:lvl1pPr>
          </a:lstStyle>
          <a:p>
            <a:pPr lvl="0"/>
            <a:r>
              <a:rPr lang="en-US"/>
              <a:t>[Disclosures]</a:t>
            </a:r>
          </a:p>
        </p:txBody>
      </p:sp>
      <p:pic>
        <p:nvPicPr>
          <p:cNvPr id="16" name="Picture 15">
            <a:extLst>
              <a:ext uri="{FF2B5EF4-FFF2-40B4-BE49-F238E27FC236}">
                <a16:creationId xmlns:a16="http://schemas.microsoft.com/office/drawing/2014/main" id="{72DA51D1-99DD-FB49-72BD-33529D3407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1637" y="5987759"/>
            <a:ext cx="6057300" cy="326724"/>
          </a:xfrm>
          <a:prstGeom prst="rect">
            <a:avLst/>
          </a:prstGeom>
        </p:spPr>
      </p:pic>
    </p:spTree>
    <p:extLst>
      <p:ext uri="{BB962C8B-B14F-4D97-AF65-F5344CB8AC3E}">
        <p14:creationId xmlns:p14="http://schemas.microsoft.com/office/powerpoint/2010/main" val="1175852793"/>
      </p:ext>
    </p:extLst>
  </p:cSld>
  <p:clrMapOvr>
    <a:masterClrMapping/>
  </p:clrMapOvr>
  <p:extLst>
    <p:ext uri="{DCECCB84-F9BA-43D5-87BE-67443E8EF086}">
      <p15:sldGuideLst xmlns:p15="http://schemas.microsoft.com/office/powerpoint/2012/main">
        <p15:guide id="1" orient="horz" pos="2304">
          <p15:clr>
            <a:srgbClr val="FBAE40"/>
          </p15:clr>
        </p15:guide>
        <p15:guide id="2" pos="30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000033"/>
                </a:solidFill>
                <a:latin typeface="Arial" panose="020B0604020202020204" pitchFamily="34" charset="0"/>
                <a:cs typeface="Arial" panose="020B0604020202020204" pitchFamily="34" charset="0"/>
              </a:defRPr>
            </a:lvl1pPr>
          </a:lstStyle>
          <a:p>
            <a:pPr lvl="0"/>
            <a:r>
              <a:rPr lang="en-US"/>
              <a:t>Click to Edit Slide Title</a:t>
            </a:r>
          </a:p>
        </p:txBody>
      </p:sp>
      <p:sp>
        <p:nvSpPr>
          <p:cNvPr id="4" name="Text Placeholder 3">
            <a:extLst>
              <a:ext uri="{FF2B5EF4-FFF2-40B4-BE49-F238E27FC236}">
                <a16:creationId xmlns:a16="http://schemas.microsoft.com/office/drawing/2014/main" id="{05B35B73-BF18-5C90-331E-1B616A6C1D60}"/>
              </a:ext>
            </a:extLst>
          </p:cNvPr>
          <p:cNvSpPr>
            <a:spLocks noGrp="1"/>
          </p:cNvSpPr>
          <p:nvPr>
            <p:ph type="body" sz="quarter" idx="11" hasCustomPrompt="1"/>
          </p:nvPr>
        </p:nvSpPr>
        <p:spPr>
          <a:xfrm>
            <a:off x="360045"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310304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asic">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 Placeholder 6">
            <a:extLst>
              <a:ext uri="{FF2B5EF4-FFF2-40B4-BE49-F238E27FC236}">
                <a16:creationId xmlns:a16="http://schemas.microsoft.com/office/drawing/2014/main" id="{31966C91-73DA-97D2-2B72-CD41F2D1A767}"/>
              </a:ext>
            </a:extLst>
          </p:cNvPr>
          <p:cNvSpPr>
            <a:spLocks noGrp="1"/>
          </p:cNvSpPr>
          <p:nvPr>
            <p:ph type="body" sz="quarter" idx="12" hasCustomPrompt="1"/>
          </p:nvPr>
        </p:nvSpPr>
        <p:spPr>
          <a:xfrm>
            <a:off x="484632" y="1267969"/>
            <a:ext cx="8756524" cy="534406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5" name="Text Placeholder 3">
            <a:extLst>
              <a:ext uri="{FF2B5EF4-FFF2-40B4-BE49-F238E27FC236}">
                <a16:creationId xmlns:a16="http://schemas.microsoft.com/office/drawing/2014/main" id="{7CE2F680-63C4-0C32-4128-4EFCB85A12DF}"/>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cxnSp>
        <p:nvCxnSpPr>
          <p:cNvPr id="7" name="Straight Connector 6">
            <a:extLst>
              <a:ext uri="{FF2B5EF4-FFF2-40B4-BE49-F238E27FC236}">
                <a16:creationId xmlns:a16="http://schemas.microsoft.com/office/drawing/2014/main" id="{CA919679-BBF5-F6D7-6F19-DBF114F6D216}"/>
              </a:ext>
            </a:extLst>
          </p:cNvPr>
          <p:cNvCxnSpPr>
            <a:cxnSpLocks/>
          </p:cNvCxnSpPr>
          <p:nvPr userDrawn="1"/>
        </p:nvCxnSpPr>
        <p:spPr>
          <a:xfrm>
            <a:off x="363350" y="1270509"/>
            <a:ext cx="0" cy="167639"/>
          </a:xfrm>
          <a:prstGeom prst="line">
            <a:avLst/>
          </a:prstGeom>
          <a:ln w="25400">
            <a:solidFill>
              <a:srgbClr val="CC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2187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asic No Bar">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F81F9D8-40CA-3360-421F-C2389AE6060D}"/>
              </a:ext>
            </a:extLst>
          </p:cNvPr>
          <p:cNvSpPr/>
          <p:nvPr userDrawn="1">
            <p:custDataLst>
              <p:tags r:id="rId1"/>
            </p:custDataLst>
          </p:nvPr>
        </p:nvSpPr>
        <p:spPr>
          <a:xfrm>
            <a:off x="0" y="0"/>
            <a:ext cx="10001" cy="13547"/>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20" dirty="0"/>
          </a:p>
        </p:txBody>
      </p:sp>
      <p:sp>
        <p:nvSpPr>
          <p:cNvPr id="6" name="Text Placeholder 4">
            <a:extLst>
              <a:ext uri="{FF2B5EF4-FFF2-40B4-BE49-F238E27FC236}">
                <a16:creationId xmlns:a16="http://schemas.microsoft.com/office/drawing/2014/main" id="{1DCA7647-29E1-A35B-DE6F-54B5485F63AE}"/>
              </a:ext>
            </a:extLst>
          </p:cNvPr>
          <p:cNvSpPr>
            <a:spLocks noGrp="1"/>
          </p:cNvSpPr>
          <p:nvPr>
            <p:ph type="body" sz="quarter" idx="10" hasCustomPrompt="1"/>
          </p:nvPr>
        </p:nvSpPr>
        <p:spPr>
          <a:xfrm>
            <a:off x="363350" y="304881"/>
            <a:ext cx="8270601" cy="424204"/>
          </a:xfrm>
          <a:prstGeom prst="rect">
            <a:avLst/>
          </a:prstGeom>
        </p:spPr>
        <p:txBody>
          <a:bodyPr lIns="0" tIns="0" rIns="0" bIns="0" anchor="ctr"/>
          <a:lstStyle>
            <a:lvl1pPr marL="0" indent="0">
              <a:lnSpc>
                <a:spcPct val="100000"/>
              </a:lnSpc>
              <a:spcBef>
                <a:spcPts val="0"/>
              </a:spcBef>
              <a:buFontTx/>
              <a:buNone/>
              <a:defRPr sz="2400">
                <a:solidFill>
                  <a:srgbClr val="191947"/>
                </a:solidFill>
                <a:latin typeface="Arial" panose="020B0604020202020204" pitchFamily="34" charset="0"/>
                <a:cs typeface="Arial" panose="020B0604020202020204" pitchFamily="34" charset="0"/>
              </a:defRPr>
            </a:lvl1pPr>
          </a:lstStyle>
          <a:p>
            <a:pPr lvl="0"/>
            <a:r>
              <a:rPr lang="en-US"/>
              <a:t>Click to Edit Slide Title</a:t>
            </a:r>
          </a:p>
        </p:txBody>
      </p:sp>
      <p:sp>
        <p:nvSpPr>
          <p:cNvPr id="2" name="Text Placeholder 6">
            <a:extLst>
              <a:ext uri="{FF2B5EF4-FFF2-40B4-BE49-F238E27FC236}">
                <a16:creationId xmlns:a16="http://schemas.microsoft.com/office/drawing/2014/main" id="{31966C91-73DA-97D2-2B72-CD41F2D1A767}"/>
              </a:ext>
            </a:extLst>
          </p:cNvPr>
          <p:cNvSpPr>
            <a:spLocks noGrp="1"/>
          </p:cNvSpPr>
          <p:nvPr>
            <p:ph type="body" sz="quarter" idx="12" hasCustomPrompt="1"/>
          </p:nvPr>
        </p:nvSpPr>
        <p:spPr>
          <a:xfrm>
            <a:off x="484632" y="1267969"/>
            <a:ext cx="8756524" cy="5344065"/>
          </a:xfrm>
          <a:prstGeom prst="rect">
            <a:avLst/>
          </a:prstGeom>
        </p:spPr>
        <p:txBody>
          <a:bodyPr lIns="0" tIns="0" rIns="0" bIns="0"/>
          <a:lstStyle>
            <a:lvl1pPr marL="0" indent="0">
              <a:spcBef>
                <a:spcPts val="0"/>
              </a:spcBef>
              <a:spcAft>
                <a:spcPts val="640"/>
              </a:spcAft>
              <a:buFontTx/>
              <a:buNone/>
              <a:defRPr sz="1400" b="1">
                <a:solidFill>
                  <a:schemeClr val="tx2"/>
                </a:solidFill>
                <a:latin typeface="Arial" panose="020B0604020202020204" pitchFamily="34" charset="0"/>
                <a:cs typeface="Arial" panose="020B0604020202020204" pitchFamily="34" charset="0"/>
              </a:defRPr>
            </a:lvl1pPr>
            <a:lvl2pPr marL="0" indent="0">
              <a:lnSpc>
                <a:spcPct val="110000"/>
              </a:lnSpc>
              <a:spcBef>
                <a:spcPts val="0"/>
              </a:spcBef>
              <a:spcAft>
                <a:spcPts val="1280"/>
              </a:spcAft>
              <a:buFontTx/>
              <a:buNone/>
              <a:defRPr sz="1100">
                <a:solidFill>
                  <a:schemeClr val="tx1"/>
                </a:solidFill>
                <a:latin typeface="Arial" panose="020B0604020202020204" pitchFamily="34" charset="0"/>
                <a:cs typeface="Arial" panose="020B0604020202020204" pitchFamily="34" charset="0"/>
              </a:defRPr>
            </a:lvl2pPr>
            <a:lvl3pPr marL="248928" indent="-128697">
              <a:lnSpc>
                <a:spcPct val="110000"/>
              </a:lnSpc>
              <a:spcBef>
                <a:spcPts val="0"/>
              </a:spcBef>
              <a:spcAft>
                <a:spcPts val="640"/>
              </a:spcAft>
              <a:defRPr sz="1100">
                <a:solidFill>
                  <a:schemeClr val="tx1"/>
                </a:solidFill>
                <a:latin typeface="Arial" panose="020B0604020202020204" pitchFamily="34" charset="0"/>
                <a:cs typeface="Arial" panose="020B0604020202020204" pitchFamily="34" charset="0"/>
              </a:defRPr>
            </a:lvl3pPr>
            <a:lvl4pPr marL="457200" indent="-114300">
              <a:buFont typeface="Arial" panose="020B0604020202020204" pitchFamily="34" charset="0"/>
              <a:buChar char="-"/>
              <a:defRPr sz="1100">
                <a:solidFill>
                  <a:schemeClr val="tx1"/>
                </a:solidFill>
                <a:latin typeface="+mn-lt"/>
              </a:defRPr>
            </a:lvl4pPr>
          </a:lstStyle>
          <a:p>
            <a:pPr lvl="0"/>
            <a:r>
              <a:rPr lang="en-US"/>
              <a:t>Header</a:t>
            </a:r>
          </a:p>
          <a:p>
            <a:pPr lvl="1"/>
            <a:r>
              <a:rPr lang="en-US"/>
              <a:t>Second level</a:t>
            </a:r>
          </a:p>
          <a:p>
            <a:pPr lvl="2"/>
            <a:r>
              <a:rPr lang="en-US"/>
              <a:t>Third level</a:t>
            </a:r>
          </a:p>
          <a:p>
            <a:pPr lvl="3"/>
            <a:r>
              <a:rPr lang="en-US"/>
              <a:t>Fourth level</a:t>
            </a:r>
          </a:p>
        </p:txBody>
      </p:sp>
      <p:sp>
        <p:nvSpPr>
          <p:cNvPr id="5" name="Text Placeholder 3">
            <a:extLst>
              <a:ext uri="{FF2B5EF4-FFF2-40B4-BE49-F238E27FC236}">
                <a16:creationId xmlns:a16="http://schemas.microsoft.com/office/drawing/2014/main" id="{7CE2F680-63C4-0C32-4128-4EFCB85A12DF}"/>
              </a:ext>
            </a:extLst>
          </p:cNvPr>
          <p:cNvSpPr>
            <a:spLocks noGrp="1"/>
          </p:cNvSpPr>
          <p:nvPr>
            <p:ph type="body" sz="quarter" idx="11" hasCustomPrompt="1"/>
          </p:nvPr>
        </p:nvSpPr>
        <p:spPr>
          <a:xfrm>
            <a:off x="484632" y="6811928"/>
            <a:ext cx="5040630" cy="321733"/>
          </a:xfrm>
          <a:prstGeom prst="rect">
            <a:avLst/>
          </a:prstGeom>
        </p:spPr>
        <p:txBody>
          <a:bodyPr lIns="0" tIns="0" rIns="0" bIns="0" anchor="b"/>
          <a:lstStyle>
            <a:lvl1pPr marL="55563" indent="-55563">
              <a:lnSpc>
                <a:spcPct val="100000"/>
              </a:lnSpc>
              <a:spcBef>
                <a:spcPts val="0"/>
              </a:spcBef>
              <a:buFont typeface="+mj-lt"/>
              <a:buAutoNum type="arabicPeriod"/>
              <a:defRPr sz="747">
                <a:latin typeface="Arial" panose="020B0604020202020204" pitchFamily="34" charset="0"/>
                <a:cs typeface="Arial" panose="020B0604020202020204" pitchFamily="34" charset="0"/>
              </a:defRPr>
            </a:lvl1pPr>
            <a:lvl2pPr marL="487695" indent="0">
              <a:buFontTx/>
              <a:buNone/>
              <a:defRPr sz="747">
                <a:latin typeface="Arial" panose="020B0604020202020204" pitchFamily="34" charset="0"/>
                <a:cs typeface="Arial" panose="020B0604020202020204" pitchFamily="34" charset="0"/>
              </a:defRPr>
            </a:lvl2pPr>
            <a:lvl3pPr marL="975390" indent="0">
              <a:buFontTx/>
              <a:buNone/>
              <a:defRPr sz="747">
                <a:latin typeface="Arial" panose="020B0604020202020204" pitchFamily="34" charset="0"/>
                <a:cs typeface="Arial" panose="020B0604020202020204" pitchFamily="34" charset="0"/>
              </a:defRPr>
            </a:lvl3pPr>
            <a:lvl4pPr marL="1463086" indent="0">
              <a:buFontTx/>
              <a:buNone/>
              <a:defRPr sz="747">
                <a:latin typeface="Arial" panose="020B0604020202020204" pitchFamily="34" charset="0"/>
                <a:cs typeface="Arial" panose="020B0604020202020204" pitchFamily="34" charset="0"/>
              </a:defRPr>
            </a:lvl4pPr>
            <a:lvl5pPr marL="1950781" indent="0">
              <a:buFontTx/>
              <a:buNone/>
              <a:defRPr sz="747">
                <a:latin typeface="Arial" panose="020B0604020202020204" pitchFamily="34" charset="0"/>
                <a:cs typeface="Arial" panose="020B0604020202020204" pitchFamily="34" charset="0"/>
              </a:defRPr>
            </a:lvl5pPr>
          </a:lstStyle>
          <a:p>
            <a:pPr lvl="0"/>
            <a:r>
              <a:rPr lang="en-US"/>
              <a:t>Click to add footnotes.</a:t>
            </a:r>
          </a:p>
        </p:txBody>
      </p:sp>
    </p:spTree>
    <p:extLst>
      <p:ext uri="{BB962C8B-B14F-4D97-AF65-F5344CB8AC3E}">
        <p14:creationId xmlns:p14="http://schemas.microsoft.com/office/powerpoint/2010/main" val="23750153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slideLayout" Target="../slideLayouts/slideLayout32.xml"/><Relationship Id="rId21" Type="http://schemas.openxmlformats.org/officeDocument/2006/relationships/slideLayout" Target="../slideLayouts/slideLayout27.xml"/><Relationship Id="rId34" Type="http://schemas.openxmlformats.org/officeDocument/2006/relationships/slideLayout" Target="../slideLayouts/slideLayout40.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33" Type="http://schemas.openxmlformats.org/officeDocument/2006/relationships/slideLayout" Target="../slideLayouts/slideLayout39.xml"/><Relationship Id="rId38" Type="http://schemas.openxmlformats.org/officeDocument/2006/relationships/image" Target="../media/image4.png"/><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29" Type="http://schemas.openxmlformats.org/officeDocument/2006/relationships/slideLayout" Target="../slideLayouts/slideLayout35.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32" Type="http://schemas.openxmlformats.org/officeDocument/2006/relationships/slideLayout" Target="../slideLayouts/slideLayout38.xml"/><Relationship Id="rId37" Type="http://schemas.openxmlformats.org/officeDocument/2006/relationships/image" Target="../media/image3.png"/><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28" Type="http://schemas.openxmlformats.org/officeDocument/2006/relationships/slideLayout" Target="../slideLayouts/slideLayout34.xml"/><Relationship Id="rId36" Type="http://schemas.openxmlformats.org/officeDocument/2006/relationships/theme" Target="../theme/theme3.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31" Type="http://schemas.openxmlformats.org/officeDocument/2006/relationships/slideLayout" Target="../slideLayouts/slideLayout37.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 Id="rId27" Type="http://schemas.openxmlformats.org/officeDocument/2006/relationships/slideLayout" Target="../slideLayouts/slideLayout33.xml"/><Relationship Id="rId30" Type="http://schemas.openxmlformats.org/officeDocument/2006/relationships/slideLayout" Target="../slideLayouts/slideLayout36.xml"/><Relationship Id="rId35" Type="http://schemas.openxmlformats.org/officeDocument/2006/relationships/slideLayout" Target="../slideLayouts/slideLayout41.xml"/><Relationship Id="rId8" Type="http://schemas.openxmlformats.org/officeDocument/2006/relationships/slideLayout" Target="../slideLayouts/slideLayout14.xml"/><Relationship Id="rId3"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image" Target="../media/image4.png"/><Relationship Id="rId4" Type="http://schemas.openxmlformats.org/officeDocument/2006/relationships/image" Target="../media/image5.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7D650F-3DF6-FB6B-E923-4AE9508E8EC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48" b="20678"/>
          <a:stretch/>
        </p:blipFill>
        <p:spPr>
          <a:xfrm>
            <a:off x="765226" y="959405"/>
            <a:ext cx="3130946" cy="585421"/>
          </a:xfrm>
          <a:prstGeom prst="rect">
            <a:avLst/>
          </a:prstGeom>
        </p:spPr>
      </p:pic>
      <p:sp>
        <p:nvSpPr>
          <p:cNvPr id="2" name="Rectangle 6">
            <a:extLst>
              <a:ext uri="{FF2B5EF4-FFF2-40B4-BE49-F238E27FC236}">
                <a16:creationId xmlns:a16="http://schemas.microsoft.com/office/drawing/2014/main" id="{867B4909-F4C1-0A62-DF34-F2FAA59B0974}"/>
              </a:ext>
            </a:extLst>
          </p:cNvPr>
          <p:cNvSpPr txBox="1">
            <a:spLocks noChangeArrowheads="1"/>
          </p:cNvSpPr>
          <p:nvPr userDrawn="1"/>
        </p:nvSpPr>
        <p:spPr bwMode="auto">
          <a:xfrm>
            <a:off x="1422400" y="6424956"/>
            <a:ext cx="5959475" cy="367747"/>
          </a:xfrm>
          <a:prstGeom prst="rect">
            <a:avLst/>
          </a:prstGeom>
          <a:noFill/>
          <a:ln w="9525">
            <a:noFill/>
            <a:miter lim="800000"/>
            <a:headEnd/>
            <a:tailEnd/>
          </a:ln>
          <a:effectLst/>
        </p:spPr>
        <p:txBody>
          <a:bodyPr vert="horz" wrap="square" lIns="0" tIns="65024" rIns="130048" bIns="65024" numCol="1" anchor="t" anchorCtr="0" compatLnSpc="1">
            <a:prstTxWarp prst="textNoShape">
              <a:avLst/>
            </a:prstTxWarp>
          </a:bodyPr>
          <a:lstStyle>
            <a:defPPr>
              <a:defRPr lang="en-US"/>
            </a:defPPr>
            <a:lvl1pPr algn="l" rtl="0" fontAlgn="base">
              <a:spcBef>
                <a:spcPct val="0"/>
              </a:spcBef>
              <a:spcAft>
                <a:spcPct val="0"/>
              </a:spcAft>
              <a:defRPr sz="1050" kern="1200" smtClean="0">
                <a:solidFill>
                  <a:schemeClr val="tx1"/>
                </a:solidFill>
                <a:latin typeface="Times New Roman" pitchFamily="-1" charset="0"/>
                <a:ea typeface="ＭＳ Ｐゴシック" pitchFamily="-1" charset="-128"/>
                <a:cs typeface="+mn-cs"/>
              </a:defRPr>
            </a:lvl1pPr>
            <a:lvl2pPr marL="4572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2pPr>
            <a:lvl3pPr marL="9144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3pPr>
            <a:lvl4pPr marL="13716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4pPr>
            <a:lvl5pPr marL="18288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5pPr>
            <a:lvl6pPr marL="2286000" algn="l" defTabSz="914400" rtl="0" eaLnBrk="1" latinLnBrk="0" hangingPunct="1">
              <a:defRPr kern="1200">
                <a:solidFill>
                  <a:schemeClr val="tx1"/>
                </a:solidFill>
                <a:latin typeface="Times New Roman" pitchFamily="-1" charset="0"/>
                <a:ea typeface="ＭＳ Ｐゴシック" pitchFamily="-1" charset="-128"/>
                <a:cs typeface="+mn-cs"/>
              </a:defRPr>
            </a:lvl6pPr>
            <a:lvl7pPr marL="2743200" algn="l" defTabSz="914400" rtl="0" eaLnBrk="1" latinLnBrk="0" hangingPunct="1">
              <a:defRPr kern="1200">
                <a:solidFill>
                  <a:schemeClr val="tx1"/>
                </a:solidFill>
                <a:latin typeface="Times New Roman" pitchFamily="-1" charset="0"/>
                <a:ea typeface="ＭＳ Ｐゴシック" pitchFamily="-1" charset="-128"/>
                <a:cs typeface="+mn-cs"/>
              </a:defRPr>
            </a:lvl7pPr>
            <a:lvl8pPr marL="3200400" algn="l" defTabSz="914400" rtl="0" eaLnBrk="1" latinLnBrk="0" hangingPunct="1">
              <a:defRPr kern="1200">
                <a:solidFill>
                  <a:schemeClr val="tx1"/>
                </a:solidFill>
                <a:latin typeface="Times New Roman" pitchFamily="-1" charset="0"/>
                <a:ea typeface="ＭＳ Ｐゴシック" pitchFamily="-1" charset="-128"/>
                <a:cs typeface="+mn-cs"/>
              </a:defRPr>
            </a:lvl8pPr>
            <a:lvl9pPr marL="3657600" algn="l" defTabSz="914400" rtl="0" eaLnBrk="1" latinLnBrk="0" hangingPunct="1">
              <a:defRPr kern="1200">
                <a:solidFill>
                  <a:schemeClr val="tx1"/>
                </a:solidFill>
                <a:latin typeface="Times New Roman" pitchFamily="-1" charset="0"/>
                <a:ea typeface="ＭＳ Ｐゴシック" pitchFamily="-1" charset="-128"/>
                <a:cs typeface="+mn-cs"/>
              </a:defRPr>
            </a:lvl9pPr>
          </a:lstStyle>
          <a:p>
            <a:pPr marL="0" marR="0" lvl="0" indent="0" algn="l" defTabSz="975390" rtl="0" eaLnBrk="1" fontAlgn="base" latinLnBrk="0" hangingPunct="1">
              <a:lnSpc>
                <a:spcPct val="100000"/>
              </a:lnSpc>
              <a:spcBef>
                <a:spcPct val="0"/>
              </a:spcBef>
              <a:spcAft>
                <a:spcPct val="0"/>
              </a:spcAft>
              <a:buClrTx/>
              <a:buSzTx/>
              <a:buFontTx/>
              <a:buNone/>
              <a:tabLst/>
              <a:defRPr/>
            </a:pPr>
            <a:r>
              <a:rPr lang="en-US" sz="1173" b="0" i="1" baseline="0" dirty="0">
                <a:solidFill>
                  <a:srgbClr val="000000"/>
                </a:solidFill>
                <a:latin typeface="Arial" panose="020B0604020202020204" pitchFamily="34" charset="0"/>
                <a:ea typeface="Calibri" charset="0"/>
                <a:cs typeface="Calibri" charset="0"/>
              </a:rPr>
              <a:t>CONFIDENTIAL  •  For Distribution to Texas Capital Clients and Prospects Only</a:t>
            </a:r>
          </a:p>
        </p:txBody>
      </p:sp>
      <p:sp>
        <p:nvSpPr>
          <p:cNvPr id="4" name="Rectangle 6">
            <a:extLst>
              <a:ext uri="{FF2B5EF4-FFF2-40B4-BE49-F238E27FC236}">
                <a16:creationId xmlns:a16="http://schemas.microsoft.com/office/drawing/2014/main" id="{68517E9F-E205-D823-8B59-C490EC93DEC0}"/>
              </a:ext>
            </a:extLst>
          </p:cNvPr>
          <p:cNvSpPr txBox="1">
            <a:spLocks noChangeArrowheads="1"/>
          </p:cNvSpPr>
          <p:nvPr userDrawn="1"/>
        </p:nvSpPr>
        <p:spPr bwMode="auto">
          <a:xfrm>
            <a:off x="1422400" y="6797855"/>
            <a:ext cx="4424741" cy="11855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sz="1050" kern="1200" smtClean="0">
                <a:solidFill>
                  <a:schemeClr val="tx1"/>
                </a:solidFill>
                <a:latin typeface="Times New Roman" pitchFamily="-1" charset="0"/>
                <a:ea typeface="ＭＳ Ｐゴシック" pitchFamily="-1" charset="-128"/>
                <a:cs typeface="+mn-cs"/>
              </a:defRPr>
            </a:lvl1pPr>
            <a:lvl2pPr marL="4572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2pPr>
            <a:lvl3pPr marL="9144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3pPr>
            <a:lvl4pPr marL="13716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4pPr>
            <a:lvl5pPr marL="18288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5pPr>
            <a:lvl6pPr marL="2286000" algn="l" defTabSz="914400" rtl="0" eaLnBrk="1" latinLnBrk="0" hangingPunct="1">
              <a:defRPr kern="1200">
                <a:solidFill>
                  <a:schemeClr val="tx1"/>
                </a:solidFill>
                <a:latin typeface="Times New Roman" pitchFamily="-1" charset="0"/>
                <a:ea typeface="ＭＳ Ｐゴシック" pitchFamily="-1" charset="-128"/>
                <a:cs typeface="+mn-cs"/>
              </a:defRPr>
            </a:lvl6pPr>
            <a:lvl7pPr marL="2743200" algn="l" defTabSz="914400" rtl="0" eaLnBrk="1" latinLnBrk="0" hangingPunct="1">
              <a:defRPr kern="1200">
                <a:solidFill>
                  <a:schemeClr val="tx1"/>
                </a:solidFill>
                <a:latin typeface="Times New Roman" pitchFamily="-1" charset="0"/>
                <a:ea typeface="ＭＳ Ｐゴシック" pitchFamily="-1" charset="-128"/>
                <a:cs typeface="+mn-cs"/>
              </a:defRPr>
            </a:lvl7pPr>
            <a:lvl8pPr marL="3200400" algn="l" defTabSz="914400" rtl="0" eaLnBrk="1" latinLnBrk="0" hangingPunct="1">
              <a:defRPr kern="1200">
                <a:solidFill>
                  <a:schemeClr val="tx1"/>
                </a:solidFill>
                <a:latin typeface="Times New Roman" pitchFamily="-1" charset="0"/>
                <a:ea typeface="ＭＳ Ｐゴシック" pitchFamily="-1" charset="-128"/>
                <a:cs typeface="+mn-cs"/>
              </a:defRPr>
            </a:lvl8pPr>
            <a:lvl9pPr marL="3657600" algn="l" defTabSz="914400" rtl="0" eaLnBrk="1" latinLnBrk="0" hangingPunct="1">
              <a:defRPr kern="1200">
                <a:solidFill>
                  <a:schemeClr val="tx1"/>
                </a:solidFill>
                <a:latin typeface="Times New Roman" pitchFamily="-1" charset="0"/>
                <a:ea typeface="ＭＳ Ｐゴシック" pitchFamily="-1" charset="-128"/>
                <a:cs typeface="+mn-cs"/>
              </a:defRPr>
            </a:lvl9pPr>
          </a:lstStyle>
          <a:p>
            <a:pPr lvl="0" algn="l"/>
            <a:r>
              <a:rPr lang="en-US" sz="995" baseline="0" dirty="0">
                <a:solidFill>
                  <a:srgbClr val="000000"/>
                </a:solidFill>
                <a:latin typeface="Arial" panose="020B0604020202020204" pitchFamily="34" charset="0"/>
                <a:ea typeface="Calibri" charset="0"/>
                <a:cs typeface="Calibri" charset="0"/>
              </a:rPr>
              <a:t>© 2024 Texas Capital </a:t>
            </a:r>
          </a:p>
        </p:txBody>
      </p:sp>
      <p:sp>
        <p:nvSpPr>
          <p:cNvPr id="5" name="Footer Placeholder 3">
            <a:extLst>
              <a:ext uri="{FF2B5EF4-FFF2-40B4-BE49-F238E27FC236}">
                <a16:creationId xmlns:a16="http://schemas.microsoft.com/office/drawing/2014/main" id="{9E11189B-C938-4E34-9D36-71E48C0C1F46}"/>
              </a:ext>
            </a:extLst>
          </p:cNvPr>
          <p:cNvSpPr>
            <a:spLocks noGrp="1"/>
          </p:cNvSpPr>
          <p:nvPr>
            <p:ph type="ftr" sz="quarter" idx="3"/>
          </p:nvPr>
        </p:nvSpPr>
        <p:spPr>
          <a:xfrm>
            <a:off x="3179762" y="6810736"/>
            <a:ext cx="3241675" cy="118556"/>
          </a:xfrm>
          <a:prstGeom prst="rect">
            <a:avLst/>
          </a:prstGeom>
        </p:spPr>
        <p:txBody>
          <a:bodyPr vert="horz" lIns="0" tIns="0" rIns="0" bIns="0" rtlCol="0" anchor="ctr"/>
          <a:lstStyle>
            <a:lvl1pPr algn="ctr">
              <a:defRPr sz="1000">
                <a:solidFill>
                  <a:srgbClr val="000000"/>
                </a:solidFill>
                <a:highlight>
                  <a:srgbClr val="FFFF00"/>
                </a:highlight>
                <a:latin typeface="Arial" panose="020B0604020202020204" pitchFamily="34" charset="0"/>
                <a:cs typeface="Arial" panose="020B0604020202020204" pitchFamily="34" charset="0"/>
              </a:defRPr>
            </a:lvl1pPr>
          </a:lstStyle>
          <a:p>
            <a:pPr algn="l"/>
            <a:r>
              <a:rPr lang="en-US" dirty="0"/>
              <a:t>Member FDIC</a:t>
            </a:r>
          </a:p>
        </p:txBody>
      </p:sp>
      <p:sp>
        <p:nvSpPr>
          <p:cNvPr id="7" name="TextBox 6">
            <a:extLst>
              <a:ext uri="{FF2B5EF4-FFF2-40B4-BE49-F238E27FC236}">
                <a16:creationId xmlns:a16="http://schemas.microsoft.com/office/drawing/2014/main" id="{CF3DCFA1-F591-AEFD-7CA3-64D68DAA4800}"/>
              </a:ext>
            </a:extLst>
          </p:cNvPr>
          <p:cNvSpPr txBox="1"/>
          <p:nvPr>
            <p:extLst>
              <p:ext uri="{1162E1C5-73C7-4A58-AE30-91384D911F3F}">
                <p184:classification xmlns:p184="http://schemas.microsoft.com/office/powerpoint/2018/4/main" val="hdr"/>
              </p:ext>
            </p:extLst>
          </p:nvPr>
        </p:nvSpPr>
        <p:spPr>
          <a:xfrm>
            <a:off x="63500" y="63500"/>
            <a:ext cx="338138" cy="152400"/>
          </a:xfrm>
          <a:prstGeom prst="rect">
            <a:avLst/>
          </a:prstGeom>
        </p:spPr>
        <p:txBody>
          <a:bodyPr horzOverflow="overflow" lIns="0" tIns="0" rIns="0" bIns="0">
            <a:spAutoFit/>
          </a:bodyPr>
          <a:lstStyle/>
          <a:p>
            <a:pPr algn="l"/>
            <a:r>
              <a:rPr lang="en-US" sz="1000" dirty="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425793782"/>
      </p:ext>
    </p:extLst>
  </p:cSld>
  <p:clrMap bg1="lt1" tx1="dk1" bg2="lt2" tx2="dk2" accent1="accent1" accent2="accent2" accent3="accent3" accent4="accent4" accent5="accent5" accent6="accent6" hlink="hlink" folHlink="folHlink"/>
  <p:sldLayoutIdLst>
    <p:sldLayoutId id="2147483663" r:id="rId1"/>
    <p:sldLayoutId id="2147483711" r:id="rId2"/>
    <p:sldLayoutId id="2147483716" r:id="rId3"/>
  </p:sldLayoutIdLst>
  <p:hf sldNum="0" hdr="0" dt="0"/>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4" userDrawn="1">
          <p15:clr>
            <a:srgbClr val="F26B43"/>
          </p15:clr>
        </p15:guide>
        <p15:guide id="2" pos="30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7D650F-3DF6-FB6B-E923-4AE9508E8EC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9148" b="20678"/>
          <a:stretch/>
        </p:blipFill>
        <p:spPr>
          <a:xfrm>
            <a:off x="765226" y="959405"/>
            <a:ext cx="3130946" cy="585421"/>
          </a:xfrm>
          <a:prstGeom prst="rect">
            <a:avLst/>
          </a:prstGeom>
        </p:spPr>
      </p:pic>
      <p:sp>
        <p:nvSpPr>
          <p:cNvPr id="2" name="Rectangle 6">
            <a:extLst>
              <a:ext uri="{FF2B5EF4-FFF2-40B4-BE49-F238E27FC236}">
                <a16:creationId xmlns:a16="http://schemas.microsoft.com/office/drawing/2014/main" id="{867B4909-F4C1-0A62-DF34-F2FAA59B0974}"/>
              </a:ext>
            </a:extLst>
          </p:cNvPr>
          <p:cNvSpPr txBox="1">
            <a:spLocks noChangeArrowheads="1"/>
          </p:cNvSpPr>
          <p:nvPr userDrawn="1"/>
        </p:nvSpPr>
        <p:spPr bwMode="auto">
          <a:xfrm>
            <a:off x="1422400" y="6424956"/>
            <a:ext cx="5959475" cy="367747"/>
          </a:xfrm>
          <a:prstGeom prst="rect">
            <a:avLst/>
          </a:prstGeom>
          <a:noFill/>
          <a:ln w="9525">
            <a:noFill/>
            <a:miter lim="800000"/>
            <a:headEnd/>
            <a:tailEnd/>
          </a:ln>
          <a:effectLst/>
        </p:spPr>
        <p:txBody>
          <a:bodyPr vert="horz" wrap="square" lIns="0" tIns="65024" rIns="130048" bIns="65024" numCol="1" anchor="t" anchorCtr="0" compatLnSpc="1">
            <a:prstTxWarp prst="textNoShape">
              <a:avLst/>
            </a:prstTxWarp>
          </a:bodyPr>
          <a:lstStyle>
            <a:defPPr>
              <a:defRPr lang="en-US"/>
            </a:defPPr>
            <a:lvl1pPr algn="l" rtl="0" fontAlgn="base">
              <a:spcBef>
                <a:spcPct val="0"/>
              </a:spcBef>
              <a:spcAft>
                <a:spcPct val="0"/>
              </a:spcAft>
              <a:defRPr sz="1050" kern="1200" smtClean="0">
                <a:solidFill>
                  <a:schemeClr val="tx1"/>
                </a:solidFill>
                <a:latin typeface="Times New Roman" pitchFamily="-1" charset="0"/>
                <a:ea typeface="ＭＳ Ｐゴシック" pitchFamily="-1" charset="-128"/>
                <a:cs typeface="+mn-cs"/>
              </a:defRPr>
            </a:lvl1pPr>
            <a:lvl2pPr marL="4572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2pPr>
            <a:lvl3pPr marL="9144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3pPr>
            <a:lvl4pPr marL="13716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4pPr>
            <a:lvl5pPr marL="18288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5pPr>
            <a:lvl6pPr marL="2286000" algn="l" defTabSz="914400" rtl="0" eaLnBrk="1" latinLnBrk="0" hangingPunct="1">
              <a:defRPr kern="1200">
                <a:solidFill>
                  <a:schemeClr val="tx1"/>
                </a:solidFill>
                <a:latin typeface="Times New Roman" pitchFamily="-1" charset="0"/>
                <a:ea typeface="ＭＳ Ｐゴシック" pitchFamily="-1" charset="-128"/>
                <a:cs typeface="+mn-cs"/>
              </a:defRPr>
            </a:lvl6pPr>
            <a:lvl7pPr marL="2743200" algn="l" defTabSz="914400" rtl="0" eaLnBrk="1" latinLnBrk="0" hangingPunct="1">
              <a:defRPr kern="1200">
                <a:solidFill>
                  <a:schemeClr val="tx1"/>
                </a:solidFill>
                <a:latin typeface="Times New Roman" pitchFamily="-1" charset="0"/>
                <a:ea typeface="ＭＳ Ｐゴシック" pitchFamily="-1" charset="-128"/>
                <a:cs typeface="+mn-cs"/>
              </a:defRPr>
            </a:lvl7pPr>
            <a:lvl8pPr marL="3200400" algn="l" defTabSz="914400" rtl="0" eaLnBrk="1" latinLnBrk="0" hangingPunct="1">
              <a:defRPr kern="1200">
                <a:solidFill>
                  <a:schemeClr val="tx1"/>
                </a:solidFill>
                <a:latin typeface="Times New Roman" pitchFamily="-1" charset="0"/>
                <a:ea typeface="ＭＳ Ｐゴシック" pitchFamily="-1" charset="-128"/>
                <a:cs typeface="+mn-cs"/>
              </a:defRPr>
            </a:lvl8pPr>
            <a:lvl9pPr marL="3657600" algn="l" defTabSz="914400" rtl="0" eaLnBrk="1" latinLnBrk="0" hangingPunct="1">
              <a:defRPr kern="1200">
                <a:solidFill>
                  <a:schemeClr val="tx1"/>
                </a:solidFill>
                <a:latin typeface="Times New Roman" pitchFamily="-1" charset="0"/>
                <a:ea typeface="ＭＳ Ｐゴシック" pitchFamily="-1" charset="-128"/>
                <a:cs typeface="+mn-cs"/>
              </a:defRPr>
            </a:lvl9pPr>
          </a:lstStyle>
          <a:p>
            <a:pPr marL="0" marR="0" lvl="0" indent="0" algn="l" defTabSz="975390" rtl="0" eaLnBrk="1" fontAlgn="base" latinLnBrk="0" hangingPunct="1">
              <a:lnSpc>
                <a:spcPct val="100000"/>
              </a:lnSpc>
              <a:spcBef>
                <a:spcPct val="0"/>
              </a:spcBef>
              <a:spcAft>
                <a:spcPct val="0"/>
              </a:spcAft>
              <a:buClrTx/>
              <a:buSzTx/>
              <a:buFontTx/>
              <a:buNone/>
              <a:tabLst/>
              <a:defRPr/>
            </a:pPr>
            <a:r>
              <a:rPr lang="en-US" sz="1173" b="0" i="1" baseline="0" dirty="0">
                <a:solidFill>
                  <a:srgbClr val="000000"/>
                </a:solidFill>
                <a:latin typeface="Arial" panose="020B0604020202020204" pitchFamily="34" charset="0"/>
                <a:ea typeface="Calibri" charset="0"/>
                <a:cs typeface="Calibri" charset="0"/>
              </a:rPr>
              <a:t>CONFIDENTIAL  •  For Distribution to Texas Capital Clients and Prospects Only</a:t>
            </a:r>
          </a:p>
        </p:txBody>
      </p:sp>
      <p:sp>
        <p:nvSpPr>
          <p:cNvPr id="4" name="Rectangle 6">
            <a:extLst>
              <a:ext uri="{FF2B5EF4-FFF2-40B4-BE49-F238E27FC236}">
                <a16:creationId xmlns:a16="http://schemas.microsoft.com/office/drawing/2014/main" id="{68517E9F-E205-D823-8B59-C490EC93DEC0}"/>
              </a:ext>
            </a:extLst>
          </p:cNvPr>
          <p:cNvSpPr txBox="1">
            <a:spLocks noChangeArrowheads="1"/>
          </p:cNvSpPr>
          <p:nvPr userDrawn="1"/>
        </p:nvSpPr>
        <p:spPr bwMode="auto">
          <a:xfrm>
            <a:off x="1422400" y="6797855"/>
            <a:ext cx="4424741" cy="11855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sz="1050" kern="1200" smtClean="0">
                <a:solidFill>
                  <a:schemeClr val="tx1"/>
                </a:solidFill>
                <a:latin typeface="Times New Roman" pitchFamily="-1" charset="0"/>
                <a:ea typeface="ＭＳ Ｐゴシック" pitchFamily="-1" charset="-128"/>
                <a:cs typeface="+mn-cs"/>
              </a:defRPr>
            </a:lvl1pPr>
            <a:lvl2pPr marL="4572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2pPr>
            <a:lvl3pPr marL="9144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3pPr>
            <a:lvl4pPr marL="13716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4pPr>
            <a:lvl5pPr marL="18288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5pPr>
            <a:lvl6pPr marL="2286000" algn="l" defTabSz="914400" rtl="0" eaLnBrk="1" latinLnBrk="0" hangingPunct="1">
              <a:defRPr kern="1200">
                <a:solidFill>
                  <a:schemeClr val="tx1"/>
                </a:solidFill>
                <a:latin typeface="Times New Roman" pitchFamily="-1" charset="0"/>
                <a:ea typeface="ＭＳ Ｐゴシック" pitchFamily="-1" charset="-128"/>
                <a:cs typeface="+mn-cs"/>
              </a:defRPr>
            </a:lvl6pPr>
            <a:lvl7pPr marL="2743200" algn="l" defTabSz="914400" rtl="0" eaLnBrk="1" latinLnBrk="0" hangingPunct="1">
              <a:defRPr kern="1200">
                <a:solidFill>
                  <a:schemeClr val="tx1"/>
                </a:solidFill>
                <a:latin typeface="Times New Roman" pitchFamily="-1" charset="0"/>
                <a:ea typeface="ＭＳ Ｐゴシック" pitchFamily="-1" charset="-128"/>
                <a:cs typeface="+mn-cs"/>
              </a:defRPr>
            </a:lvl7pPr>
            <a:lvl8pPr marL="3200400" algn="l" defTabSz="914400" rtl="0" eaLnBrk="1" latinLnBrk="0" hangingPunct="1">
              <a:defRPr kern="1200">
                <a:solidFill>
                  <a:schemeClr val="tx1"/>
                </a:solidFill>
                <a:latin typeface="Times New Roman" pitchFamily="-1" charset="0"/>
                <a:ea typeface="ＭＳ Ｐゴシック" pitchFamily="-1" charset="-128"/>
                <a:cs typeface="+mn-cs"/>
              </a:defRPr>
            </a:lvl8pPr>
            <a:lvl9pPr marL="3657600" algn="l" defTabSz="914400" rtl="0" eaLnBrk="1" latinLnBrk="0" hangingPunct="1">
              <a:defRPr kern="1200">
                <a:solidFill>
                  <a:schemeClr val="tx1"/>
                </a:solidFill>
                <a:latin typeface="Times New Roman" pitchFamily="-1" charset="0"/>
                <a:ea typeface="ＭＳ Ｐゴシック" pitchFamily="-1" charset="-128"/>
                <a:cs typeface="+mn-cs"/>
              </a:defRPr>
            </a:lvl9pPr>
          </a:lstStyle>
          <a:p>
            <a:pPr lvl="0" algn="l"/>
            <a:r>
              <a:rPr lang="en-US" sz="995" baseline="0" dirty="0">
                <a:solidFill>
                  <a:srgbClr val="000000"/>
                </a:solidFill>
                <a:latin typeface="Arial" panose="020B0604020202020204" pitchFamily="34" charset="0"/>
                <a:ea typeface="Calibri" charset="0"/>
                <a:cs typeface="Calibri" charset="0"/>
              </a:rPr>
              <a:t>© 2025 Texas Capital</a:t>
            </a:r>
          </a:p>
        </p:txBody>
      </p:sp>
      <p:sp>
        <p:nvSpPr>
          <p:cNvPr id="6" name="TextBox 5">
            <a:extLst>
              <a:ext uri="{FF2B5EF4-FFF2-40B4-BE49-F238E27FC236}">
                <a16:creationId xmlns:a16="http://schemas.microsoft.com/office/drawing/2014/main" id="{D83AD791-8F29-48FF-21E0-CE33BDE9E1FE}"/>
              </a:ext>
            </a:extLst>
          </p:cNvPr>
          <p:cNvSpPr txBox="1"/>
          <p:nvPr>
            <p:extLst>
              <p:ext uri="{1162E1C5-73C7-4A58-AE30-91384D911F3F}">
                <p184:classification xmlns:p184="http://schemas.microsoft.com/office/powerpoint/2018/4/main" val="hdr"/>
              </p:ext>
            </p:extLst>
          </p:nvPr>
        </p:nvSpPr>
        <p:spPr>
          <a:xfrm>
            <a:off x="63500" y="63500"/>
            <a:ext cx="338138" cy="152400"/>
          </a:xfrm>
          <a:prstGeom prst="rect">
            <a:avLst/>
          </a:prstGeom>
        </p:spPr>
        <p:txBody>
          <a:bodyPr horzOverflow="overflow" lIns="0" tIns="0" rIns="0" bIns="0">
            <a:spAutoFit/>
          </a:bodyPr>
          <a:lstStyle/>
          <a:p>
            <a:pPr algn="l"/>
            <a:r>
              <a:rPr lang="en-US" sz="1000" dirty="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4126895377"/>
      </p:ext>
    </p:extLst>
  </p:cSld>
  <p:clrMap bg1="lt1" tx1="dk1" bg2="lt2" tx2="dk2" accent1="accent1" accent2="accent2" accent3="accent3" accent4="accent4" accent5="accent5" accent6="accent6" hlink="hlink" folHlink="folHlink"/>
  <p:sldLayoutIdLst>
    <p:sldLayoutId id="2147483704" r:id="rId1"/>
    <p:sldLayoutId id="2147483709" r:id="rId2"/>
    <p:sldLayoutId id="2147483717" r:id="rId3"/>
  </p:sldLayoutIdLst>
  <p:hf sldNum="0" hdr="0" dt="0"/>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4" userDrawn="1">
          <p15:clr>
            <a:srgbClr val="F26B43"/>
          </p15:clr>
        </p15:guide>
        <p15:guide id="2" pos="302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E04DC4C-2425-4F8E-9355-EDCC5CC7BDDE}"/>
              </a:ext>
            </a:extLst>
          </p:cNvPr>
          <p:cNvSpPr txBox="1"/>
          <p:nvPr userDrawn="1"/>
        </p:nvSpPr>
        <p:spPr>
          <a:xfrm>
            <a:off x="8989914" y="6901659"/>
            <a:ext cx="611286" cy="161583"/>
          </a:xfrm>
          <a:prstGeom prst="rect">
            <a:avLst/>
          </a:prstGeom>
          <a:noFill/>
        </p:spPr>
        <p:txBody>
          <a:bodyPr wrap="square" lIns="0" tIns="0" rIns="0" bIns="0" rtlCol="0" anchor="ctr">
            <a:spAutoFit/>
          </a:bodyPr>
          <a:lstStyle/>
          <a:p>
            <a:pPr algn="l"/>
            <a:fld id="{9B85F101-536B-48A8-9321-7C51B5FCF34A}" type="slidenum">
              <a:rPr lang="en-US" sz="1050" smtClean="0">
                <a:solidFill>
                  <a:srgbClr val="333333"/>
                </a:solidFill>
                <a:latin typeface="Arial" panose="020B0604020202020204" pitchFamily="34" charset="0"/>
                <a:cs typeface="Arial" panose="020B0604020202020204" pitchFamily="34" charset="0"/>
              </a:rPr>
              <a:pPr algn="l"/>
              <a:t>‹#›</a:t>
            </a:fld>
            <a:r>
              <a:rPr lang="en-US" sz="1050" dirty="0">
                <a:solidFill>
                  <a:srgbClr val="333333"/>
                </a:solidFill>
                <a:latin typeface="Arial" panose="020B0604020202020204" pitchFamily="34" charset="0"/>
                <a:cs typeface="Arial" panose="020B0604020202020204" pitchFamily="34" charset="0"/>
              </a:rPr>
              <a:t> of 79</a:t>
            </a:r>
          </a:p>
        </p:txBody>
      </p:sp>
      <p:cxnSp>
        <p:nvCxnSpPr>
          <p:cNvPr id="2" name="Straight Connector 1">
            <a:extLst>
              <a:ext uri="{FF2B5EF4-FFF2-40B4-BE49-F238E27FC236}">
                <a16:creationId xmlns:a16="http://schemas.microsoft.com/office/drawing/2014/main" id="{A2618AAB-229A-7CBA-8FB3-618D1038056D}"/>
              </a:ext>
            </a:extLst>
          </p:cNvPr>
          <p:cNvCxnSpPr>
            <a:cxnSpLocks/>
          </p:cNvCxnSpPr>
          <p:nvPr userDrawn="1"/>
        </p:nvCxnSpPr>
        <p:spPr>
          <a:xfrm>
            <a:off x="-43025" y="904240"/>
            <a:ext cx="9687249" cy="0"/>
          </a:xfrm>
          <a:prstGeom prst="line">
            <a:avLst/>
          </a:prstGeom>
          <a:ln w="9525">
            <a:solidFill>
              <a:srgbClr val="B4B4B4"/>
            </a:solidFill>
          </a:ln>
        </p:spPr>
        <p:style>
          <a:lnRef idx="1">
            <a:schemeClr val="accent1"/>
          </a:lnRef>
          <a:fillRef idx="0">
            <a:schemeClr val="accent1"/>
          </a:fillRef>
          <a:effectRef idx="0">
            <a:schemeClr val="accent1"/>
          </a:effectRef>
          <a:fontRef idx="minor">
            <a:schemeClr val="tx1"/>
          </a:fontRef>
        </p:style>
      </p:cxnSp>
      <p:pic>
        <p:nvPicPr>
          <p:cNvPr id="10" name="Picture 9" descr="A blue star in a red circle&#10;&#10;Description automatically generated">
            <a:extLst>
              <a:ext uri="{FF2B5EF4-FFF2-40B4-BE49-F238E27FC236}">
                <a16:creationId xmlns:a16="http://schemas.microsoft.com/office/drawing/2014/main" id="{BDC621D8-13C1-04A2-43D7-FC40131C61A5}"/>
              </a:ext>
            </a:extLst>
          </p:cNvPr>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8872624" y="198494"/>
            <a:ext cx="506986" cy="507249"/>
          </a:xfrm>
          <a:prstGeom prst="rect">
            <a:avLst/>
          </a:prstGeom>
        </p:spPr>
      </p:pic>
      <p:pic>
        <p:nvPicPr>
          <p:cNvPr id="14" name="Picture 13" descr="A black background with blue text&#10;&#10;Description automatically generated">
            <a:extLst>
              <a:ext uri="{FF2B5EF4-FFF2-40B4-BE49-F238E27FC236}">
                <a16:creationId xmlns:a16="http://schemas.microsoft.com/office/drawing/2014/main" id="{B81C3501-72E0-EC93-A3E3-0F1620671380}"/>
              </a:ext>
            </a:extLst>
          </p:cNvPr>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7524779" y="6783789"/>
            <a:ext cx="1370005" cy="425702"/>
          </a:xfrm>
          <a:prstGeom prst="rect">
            <a:avLst/>
          </a:prstGeom>
        </p:spPr>
      </p:pic>
      <p:sp>
        <p:nvSpPr>
          <p:cNvPr id="4" name="TextBox 3">
            <a:extLst>
              <a:ext uri="{FF2B5EF4-FFF2-40B4-BE49-F238E27FC236}">
                <a16:creationId xmlns:a16="http://schemas.microsoft.com/office/drawing/2014/main" id="{6CEBBD17-0FDD-5026-71CB-84034741693D}"/>
              </a:ext>
            </a:extLst>
          </p:cNvPr>
          <p:cNvSpPr txBox="1"/>
          <p:nvPr>
            <p:extLst>
              <p:ext uri="{1162E1C5-73C7-4A58-AE30-91384D911F3F}">
                <p184:classification xmlns:p184="http://schemas.microsoft.com/office/powerpoint/2018/4/main" val="hdr"/>
              </p:ext>
            </p:extLst>
          </p:nvPr>
        </p:nvSpPr>
        <p:spPr>
          <a:xfrm>
            <a:off x="63500" y="63500"/>
            <a:ext cx="338138" cy="152400"/>
          </a:xfrm>
          <a:prstGeom prst="rect">
            <a:avLst/>
          </a:prstGeom>
        </p:spPr>
        <p:txBody>
          <a:bodyPr horzOverflow="overflow" lIns="0" tIns="0" rIns="0" bIns="0">
            <a:spAutoFit/>
          </a:bodyPr>
          <a:lstStyle/>
          <a:p>
            <a:pPr algn="l"/>
            <a:r>
              <a:rPr lang="en-US" sz="1000" dirty="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1813252436"/>
      </p:ext>
    </p:extLst>
  </p:cSld>
  <p:clrMap bg1="lt1" tx1="dk1" bg2="lt2" tx2="dk2" accent1="accent1" accent2="accent2" accent3="accent3" accent4="accent4" accent5="accent5" accent6="accent6" hlink="hlink" folHlink="folHlink"/>
  <p:sldLayoutIdLst>
    <p:sldLayoutId id="2147483651" r:id="rId1"/>
    <p:sldLayoutId id="2147483672" r:id="rId2"/>
    <p:sldLayoutId id="2147483684" r:id="rId3"/>
    <p:sldLayoutId id="2147483681" r:id="rId4"/>
    <p:sldLayoutId id="2147483670" r:id="rId5"/>
    <p:sldLayoutId id="2147483682" r:id="rId6"/>
    <p:sldLayoutId id="2147483666" r:id="rId7"/>
    <p:sldLayoutId id="2147483671" r:id="rId8"/>
    <p:sldLayoutId id="2147483668" r:id="rId9"/>
    <p:sldLayoutId id="2147483665" r:id="rId10"/>
    <p:sldLayoutId id="2147483683" r:id="rId11"/>
    <p:sldLayoutId id="2147483667" r:id="rId12"/>
    <p:sldLayoutId id="2147483685" r:id="rId13"/>
    <p:sldLayoutId id="2147483669" r:id="rId14"/>
    <p:sldLayoutId id="2147483721"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Lst>
  <p:hf sldNum="0" hdr="0" dt="0"/>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73">
          <p15:clr>
            <a:srgbClr val="F26B43"/>
          </p15:clr>
        </p15:guide>
        <p15:guide id="2" pos="120">
          <p15:clr>
            <a:srgbClr val="F26B43"/>
          </p15:clr>
        </p15:guide>
        <p15:guide id="3" orient="horz" pos="643">
          <p15:clr>
            <a:srgbClr val="F26B43"/>
          </p15:clr>
        </p15:guide>
        <p15:guide id="4" pos="592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272BFE3-D817-C240-C2F1-A526FAB7558E}"/>
              </a:ext>
            </a:extLst>
          </p:cNvPr>
          <p:cNvSpPr txBox="1"/>
          <p:nvPr userDrawn="1"/>
        </p:nvSpPr>
        <p:spPr>
          <a:xfrm>
            <a:off x="8989913" y="6914534"/>
            <a:ext cx="512305" cy="164212"/>
          </a:xfrm>
          <a:prstGeom prst="rect">
            <a:avLst/>
          </a:prstGeom>
          <a:noFill/>
        </p:spPr>
        <p:txBody>
          <a:bodyPr wrap="square" lIns="0" tIns="0" rIns="0" bIns="0" rtlCol="0" anchor="ctr">
            <a:spAutoFit/>
          </a:bodyPr>
          <a:lstStyle/>
          <a:p>
            <a:pPr algn="l"/>
            <a:fld id="{9B85F101-536B-48A8-9321-7C51B5FCF34A}" type="slidenum">
              <a:rPr lang="en-US" sz="1067" smtClean="0">
                <a:solidFill>
                  <a:srgbClr val="333333"/>
                </a:solidFill>
                <a:latin typeface="Arial" panose="020B0604020202020204" pitchFamily="34" charset="0"/>
                <a:cs typeface="Arial" panose="020B0604020202020204" pitchFamily="34" charset="0"/>
              </a:rPr>
              <a:pPr algn="l"/>
              <a:t>‹#›</a:t>
            </a:fld>
            <a:r>
              <a:rPr lang="en-US" sz="1067" dirty="0">
                <a:solidFill>
                  <a:srgbClr val="333333"/>
                </a:solidFill>
                <a:latin typeface="Arial" panose="020B0604020202020204" pitchFamily="34" charset="0"/>
                <a:cs typeface="Arial" panose="020B0604020202020204" pitchFamily="34" charset="0"/>
              </a:rPr>
              <a:t> of 79</a:t>
            </a:r>
          </a:p>
        </p:txBody>
      </p:sp>
      <p:pic>
        <p:nvPicPr>
          <p:cNvPr id="6" name="Graphic 5">
            <a:extLst>
              <a:ext uri="{FF2B5EF4-FFF2-40B4-BE49-F238E27FC236}">
                <a16:creationId xmlns:a16="http://schemas.microsoft.com/office/drawing/2014/main" id="{1B16BD97-A522-AF1A-146F-104F9DBC76B3}"/>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48248" r="-2142" b="27780"/>
          <a:stretch/>
        </p:blipFill>
        <p:spPr>
          <a:xfrm>
            <a:off x="-104774" y="3999344"/>
            <a:ext cx="2474394" cy="3315855"/>
          </a:xfrm>
          <a:prstGeom prst="rect">
            <a:avLst/>
          </a:prstGeom>
        </p:spPr>
      </p:pic>
      <p:pic>
        <p:nvPicPr>
          <p:cNvPr id="10" name="Picture 9" descr="A black background with blue text&#10;&#10;Description automatically generated">
            <a:extLst>
              <a:ext uri="{FF2B5EF4-FFF2-40B4-BE49-F238E27FC236}">
                <a16:creationId xmlns:a16="http://schemas.microsoft.com/office/drawing/2014/main" id="{9EF743FA-AE81-0B0D-9127-0939681445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524779" y="6783789"/>
            <a:ext cx="1370005" cy="425702"/>
          </a:xfrm>
          <a:prstGeom prst="rect">
            <a:avLst/>
          </a:prstGeom>
        </p:spPr>
      </p:pic>
      <p:sp>
        <p:nvSpPr>
          <p:cNvPr id="4" name="Rectangle 6">
            <a:extLst>
              <a:ext uri="{FF2B5EF4-FFF2-40B4-BE49-F238E27FC236}">
                <a16:creationId xmlns:a16="http://schemas.microsoft.com/office/drawing/2014/main" id="{8D7D74EE-32F5-A878-3ADC-AA2AFAACDBD2}"/>
              </a:ext>
            </a:extLst>
          </p:cNvPr>
          <p:cNvSpPr txBox="1">
            <a:spLocks noChangeArrowheads="1"/>
          </p:cNvSpPr>
          <p:nvPr userDrawn="1"/>
        </p:nvSpPr>
        <p:spPr bwMode="auto">
          <a:xfrm>
            <a:off x="2464750" y="6624891"/>
            <a:ext cx="5187801" cy="28964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en-US"/>
            </a:defPPr>
            <a:lvl1pPr algn="l" rtl="0" fontAlgn="base">
              <a:spcBef>
                <a:spcPct val="0"/>
              </a:spcBef>
              <a:spcAft>
                <a:spcPct val="0"/>
              </a:spcAft>
              <a:defRPr sz="1050" kern="1200" smtClean="0">
                <a:solidFill>
                  <a:schemeClr val="tx1"/>
                </a:solidFill>
                <a:latin typeface="Times New Roman" pitchFamily="-1" charset="0"/>
                <a:ea typeface="ＭＳ Ｐゴシック" pitchFamily="-1" charset="-128"/>
                <a:cs typeface="+mn-cs"/>
              </a:defRPr>
            </a:lvl1pPr>
            <a:lvl2pPr marL="4572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2pPr>
            <a:lvl3pPr marL="9144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3pPr>
            <a:lvl4pPr marL="13716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4pPr>
            <a:lvl5pPr marL="18288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5pPr>
            <a:lvl6pPr marL="2286000" algn="l" defTabSz="914400" rtl="0" eaLnBrk="1" latinLnBrk="0" hangingPunct="1">
              <a:defRPr kern="1200">
                <a:solidFill>
                  <a:schemeClr val="tx1"/>
                </a:solidFill>
                <a:latin typeface="Times New Roman" pitchFamily="-1" charset="0"/>
                <a:ea typeface="ＭＳ Ｐゴシック" pitchFamily="-1" charset="-128"/>
                <a:cs typeface="+mn-cs"/>
              </a:defRPr>
            </a:lvl6pPr>
            <a:lvl7pPr marL="2743200" algn="l" defTabSz="914400" rtl="0" eaLnBrk="1" latinLnBrk="0" hangingPunct="1">
              <a:defRPr kern="1200">
                <a:solidFill>
                  <a:schemeClr val="tx1"/>
                </a:solidFill>
                <a:latin typeface="Times New Roman" pitchFamily="-1" charset="0"/>
                <a:ea typeface="ＭＳ Ｐゴシック" pitchFamily="-1" charset="-128"/>
                <a:cs typeface="+mn-cs"/>
              </a:defRPr>
            </a:lvl7pPr>
            <a:lvl8pPr marL="3200400" algn="l" defTabSz="914400" rtl="0" eaLnBrk="1" latinLnBrk="0" hangingPunct="1">
              <a:defRPr kern="1200">
                <a:solidFill>
                  <a:schemeClr val="tx1"/>
                </a:solidFill>
                <a:latin typeface="Times New Roman" pitchFamily="-1" charset="0"/>
                <a:ea typeface="ＭＳ Ｐゴシック" pitchFamily="-1" charset="-128"/>
                <a:cs typeface="+mn-cs"/>
              </a:defRPr>
            </a:lvl8pPr>
            <a:lvl9pPr marL="3657600" algn="l" defTabSz="914400" rtl="0" eaLnBrk="1" latinLnBrk="0" hangingPunct="1">
              <a:defRPr kern="1200">
                <a:solidFill>
                  <a:schemeClr val="tx1"/>
                </a:solidFill>
                <a:latin typeface="Times New Roman" pitchFamily="-1" charset="0"/>
                <a:ea typeface="ＭＳ Ｐゴシック" pitchFamily="-1" charset="-128"/>
                <a:cs typeface="+mn-cs"/>
              </a:defRPr>
            </a:lvl9pPr>
          </a:lstStyle>
          <a:p>
            <a:pPr marL="0" marR="0" lvl="0" indent="0" algn="l" defTabSz="975390" rtl="0" eaLnBrk="1" fontAlgn="base" latinLnBrk="0" hangingPunct="1">
              <a:lnSpc>
                <a:spcPct val="100000"/>
              </a:lnSpc>
              <a:spcBef>
                <a:spcPct val="0"/>
              </a:spcBef>
              <a:spcAft>
                <a:spcPct val="0"/>
              </a:spcAft>
              <a:buClrTx/>
              <a:buSzTx/>
              <a:buFontTx/>
              <a:buNone/>
              <a:tabLst/>
              <a:defRPr/>
            </a:pPr>
            <a:r>
              <a:rPr lang="en-US" sz="1000" i="1" baseline="0" dirty="0">
                <a:solidFill>
                  <a:srgbClr val="333333"/>
                </a:solidFill>
                <a:latin typeface="Arial" panose="020B0604020202020204" pitchFamily="34" charset="0"/>
                <a:ea typeface="Calibri" charset="0"/>
                <a:cs typeface="Calibri" charset="0"/>
              </a:rPr>
              <a:t>CONFIDENTIAL  •  For Distribution to Texas Capital Clients and Prospects Only</a:t>
            </a:r>
          </a:p>
        </p:txBody>
      </p:sp>
      <p:sp>
        <p:nvSpPr>
          <p:cNvPr id="8" name="Rectangle 6">
            <a:extLst>
              <a:ext uri="{FF2B5EF4-FFF2-40B4-BE49-F238E27FC236}">
                <a16:creationId xmlns:a16="http://schemas.microsoft.com/office/drawing/2014/main" id="{15068443-341F-8708-63C9-DAD21F8C68CE}"/>
              </a:ext>
            </a:extLst>
          </p:cNvPr>
          <p:cNvSpPr txBox="1">
            <a:spLocks noChangeArrowheads="1"/>
          </p:cNvSpPr>
          <p:nvPr userDrawn="1"/>
        </p:nvSpPr>
        <p:spPr bwMode="auto">
          <a:xfrm>
            <a:off x="2464751" y="7039640"/>
            <a:ext cx="1398442" cy="12269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en-US"/>
            </a:defPPr>
            <a:lvl1pPr algn="l" rtl="0" fontAlgn="base">
              <a:spcBef>
                <a:spcPct val="0"/>
              </a:spcBef>
              <a:spcAft>
                <a:spcPct val="0"/>
              </a:spcAft>
              <a:defRPr sz="1050" kern="1200" smtClean="0">
                <a:solidFill>
                  <a:schemeClr val="tx1"/>
                </a:solidFill>
                <a:latin typeface="Times New Roman" pitchFamily="-1" charset="0"/>
                <a:ea typeface="ＭＳ Ｐゴシック" pitchFamily="-1" charset="-128"/>
                <a:cs typeface="+mn-cs"/>
              </a:defRPr>
            </a:lvl1pPr>
            <a:lvl2pPr marL="4572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2pPr>
            <a:lvl3pPr marL="9144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3pPr>
            <a:lvl4pPr marL="13716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4pPr>
            <a:lvl5pPr marL="1828800" algn="r" rtl="0" fontAlgn="base">
              <a:spcBef>
                <a:spcPct val="0"/>
              </a:spcBef>
              <a:spcAft>
                <a:spcPct val="0"/>
              </a:spcAft>
              <a:defRPr kern="1200">
                <a:solidFill>
                  <a:schemeClr val="tx1"/>
                </a:solidFill>
                <a:latin typeface="Times New Roman" pitchFamily="-1" charset="0"/>
                <a:ea typeface="ＭＳ Ｐゴシック" pitchFamily="-1" charset="-128"/>
                <a:cs typeface="+mn-cs"/>
              </a:defRPr>
            </a:lvl5pPr>
            <a:lvl6pPr marL="2286000" algn="l" defTabSz="914400" rtl="0" eaLnBrk="1" latinLnBrk="0" hangingPunct="1">
              <a:defRPr kern="1200">
                <a:solidFill>
                  <a:schemeClr val="tx1"/>
                </a:solidFill>
                <a:latin typeface="Times New Roman" pitchFamily="-1" charset="0"/>
                <a:ea typeface="ＭＳ Ｐゴシック" pitchFamily="-1" charset="-128"/>
                <a:cs typeface="+mn-cs"/>
              </a:defRPr>
            </a:lvl6pPr>
            <a:lvl7pPr marL="2743200" algn="l" defTabSz="914400" rtl="0" eaLnBrk="1" latinLnBrk="0" hangingPunct="1">
              <a:defRPr kern="1200">
                <a:solidFill>
                  <a:schemeClr val="tx1"/>
                </a:solidFill>
                <a:latin typeface="Times New Roman" pitchFamily="-1" charset="0"/>
                <a:ea typeface="ＭＳ Ｐゴシック" pitchFamily="-1" charset="-128"/>
                <a:cs typeface="+mn-cs"/>
              </a:defRPr>
            </a:lvl7pPr>
            <a:lvl8pPr marL="3200400" algn="l" defTabSz="914400" rtl="0" eaLnBrk="1" latinLnBrk="0" hangingPunct="1">
              <a:defRPr kern="1200">
                <a:solidFill>
                  <a:schemeClr val="tx1"/>
                </a:solidFill>
                <a:latin typeface="Times New Roman" pitchFamily="-1" charset="0"/>
                <a:ea typeface="ＭＳ Ｐゴシック" pitchFamily="-1" charset="-128"/>
                <a:cs typeface="+mn-cs"/>
              </a:defRPr>
            </a:lvl8pPr>
            <a:lvl9pPr marL="3657600" algn="l" defTabSz="914400" rtl="0" eaLnBrk="1" latinLnBrk="0" hangingPunct="1">
              <a:defRPr kern="1200">
                <a:solidFill>
                  <a:schemeClr val="tx1"/>
                </a:solidFill>
                <a:latin typeface="Times New Roman" pitchFamily="-1" charset="0"/>
                <a:ea typeface="ＭＳ Ｐゴシック" pitchFamily="-1" charset="-128"/>
                <a:cs typeface="+mn-cs"/>
              </a:defRPr>
            </a:lvl9pPr>
          </a:lstStyle>
          <a:p>
            <a:pPr marL="0" marR="0" lvl="0" indent="0" algn="l" defTabSz="975390" rtl="0" eaLnBrk="1" fontAlgn="base" latinLnBrk="0" hangingPunct="1">
              <a:lnSpc>
                <a:spcPct val="150000"/>
              </a:lnSpc>
              <a:spcBef>
                <a:spcPct val="0"/>
              </a:spcBef>
              <a:spcAft>
                <a:spcPct val="0"/>
              </a:spcAft>
              <a:buClrTx/>
              <a:buSzTx/>
              <a:buFontTx/>
              <a:buNone/>
              <a:tabLst/>
              <a:defRPr/>
            </a:pPr>
            <a:r>
              <a:rPr lang="en-US" sz="900" baseline="0" dirty="0">
                <a:solidFill>
                  <a:srgbClr val="333333"/>
                </a:solidFill>
                <a:latin typeface="Arial" panose="020B0604020202020204" pitchFamily="34" charset="0"/>
                <a:ea typeface="Calibri" charset="0"/>
                <a:cs typeface="Calibri" charset="0"/>
              </a:rPr>
              <a:t>© 2025 Texas Capital</a:t>
            </a:r>
            <a:endParaRPr lang="en-US" sz="900" i="1" baseline="0" dirty="0">
              <a:solidFill>
                <a:srgbClr val="333333"/>
              </a:solidFill>
              <a:latin typeface="Arial" panose="020B0604020202020204" pitchFamily="34" charset="0"/>
              <a:ea typeface="Calibri" charset="0"/>
              <a:cs typeface="Calibri" charset="0"/>
            </a:endParaRPr>
          </a:p>
        </p:txBody>
      </p:sp>
      <p:sp>
        <p:nvSpPr>
          <p:cNvPr id="3" name="TextBox 2">
            <a:extLst>
              <a:ext uri="{FF2B5EF4-FFF2-40B4-BE49-F238E27FC236}">
                <a16:creationId xmlns:a16="http://schemas.microsoft.com/office/drawing/2014/main" id="{EA2B4382-D663-024C-BF3F-C889304A8A69}"/>
              </a:ext>
            </a:extLst>
          </p:cNvPr>
          <p:cNvSpPr txBox="1"/>
          <p:nvPr>
            <p:extLst>
              <p:ext uri="{1162E1C5-73C7-4A58-AE30-91384D911F3F}">
                <p184:classification xmlns:p184="http://schemas.microsoft.com/office/powerpoint/2018/4/main" val="hdr"/>
              </p:ext>
            </p:extLst>
          </p:nvPr>
        </p:nvSpPr>
        <p:spPr>
          <a:xfrm>
            <a:off x="63500" y="63500"/>
            <a:ext cx="338138" cy="152400"/>
          </a:xfrm>
          <a:prstGeom prst="rect">
            <a:avLst/>
          </a:prstGeom>
        </p:spPr>
        <p:txBody>
          <a:bodyPr horzOverflow="overflow" lIns="0" tIns="0" rIns="0" bIns="0">
            <a:spAutoFit/>
          </a:bodyPr>
          <a:lstStyle/>
          <a:p>
            <a:pPr algn="l"/>
            <a:r>
              <a:rPr lang="en-US" sz="1000" dirty="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2104714976"/>
      </p:ext>
    </p:extLst>
  </p:cSld>
  <p:clrMap bg1="lt1" tx1="dk1" bg2="lt2" tx2="dk2" accent1="accent1" accent2="accent2" accent3="accent3" accent4="accent4" accent5="accent5" accent6="accent6" hlink="hlink" folHlink="folHlink"/>
  <p:sldLayoutIdLst>
    <p:sldLayoutId id="2147483714" r:id="rId1"/>
    <p:sldLayoutId id="2147483715" r:id="rId2"/>
  </p:sldLayoutIdLst>
  <p:hf sldNum="0" hdr="0" dt="0"/>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4" userDrawn="1">
          <p15:clr>
            <a:srgbClr val="F26B43"/>
          </p15:clr>
        </p15:guide>
        <p15:guide id="2" pos="302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7.xml"/><Relationship Id="rId1" Type="http://schemas.openxmlformats.org/officeDocument/2006/relationships/slideLayout" Target="../slideLayouts/slideLayout38.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3.xml"/><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8.emf"/><Relationship Id="rId7" Type="http://schemas.openxmlformats.org/officeDocument/2006/relationships/image" Target="../media/image32.emf"/><Relationship Id="rId2" Type="http://schemas.openxmlformats.org/officeDocument/2006/relationships/notesSlide" Target="../notesSlides/notesSlide55.xml"/><Relationship Id="rId1" Type="http://schemas.openxmlformats.org/officeDocument/2006/relationships/slideLayout" Target="../slideLayouts/slideLayout38.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3.emf"/><Relationship Id="rId7" Type="http://schemas.openxmlformats.org/officeDocument/2006/relationships/image" Target="../media/image37.emf"/><Relationship Id="rId2" Type="http://schemas.openxmlformats.org/officeDocument/2006/relationships/notesSlide" Target="../notesSlides/notesSlide56.xml"/><Relationship Id="rId1" Type="http://schemas.openxmlformats.org/officeDocument/2006/relationships/slideLayout" Target="../slideLayouts/slideLayout38.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0412846-D52B-4E86-73C5-DE84C9D4C2C8}"/>
              </a:ext>
            </a:extLst>
          </p:cNvPr>
          <p:cNvSpPr>
            <a:spLocks noGrp="1"/>
          </p:cNvSpPr>
          <p:nvPr>
            <p:ph type="body" sz="quarter" idx="10"/>
          </p:nvPr>
        </p:nvSpPr>
        <p:spPr>
          <a:xfrm>
            <a:off x="836984" y="3521069"/>
            <a:ext cx="3781296" cy="777799"/>
          </a:xfrm>
        </p:spPr>
        <p:txBody>
          <a:bodyPr/>
          <a:lstStyle/>
          <a:p>
            <a:r>
              <a:rPr lang="en-US" sz="2400" dirty="0"/>
              <a:t>Buckle Up &amp; Beyond</a:t>
            </a:r>
          </a:p>
          <a:p>
            <a:endParaRPr lang="en-US" dirty="0"/>
          </a:p>
        </p:txBody>
      </p:sp>
      <p:sp>
        <p:nvSpPr>
          <p:cNvPr id="6" name="Text Placeholder 5">
            <a:extLst>
              <a:ext uri="{FF2B5EF4-FFF2-40B4-BE49-F238E27FC236}">
                <a16:creationId xmlns:a16="http://schemas.microsoft.com/office/drawing/2014/main" id="{1FE89D8F-E5C9-E4D1-1E9B-EC3748B9367E}"/>
              </a:ext>
            </a:extLst>
          </p:cNvPr>
          <p:cNvSpPr>
            <a:spLocks noGrp="1"/>
          </p:cNvSpPr>
          <p:nvPr>
            <p:ph type="body" sz="quarter" idx="11"/>
          </p:nvPr>
        </p:nvSpPr>
        <p:spPr>
          <a:xfrm>
            <a:off x="836984" y="4902649"/>
            <a:ext cx="2438906" cy="245274"/>
          </a:xfrm>
        </p:spPr>
        <p:txBody>
          <a:bodyPr/>
          <a:lstStyle/>
          <a:p>
            <a:r>
              <a:rPr lang="en-US" dirty="0"/>
              <a:t>11 June 2026</a:t>
            </a:r>
          </a:p>
        </p:txBody>
      </p:sp>
      <p:sp>
        <p:nvSpPr>
          <p:cNvPr id="4" name="TextBox 3">
            <a:extLst>
              <a:ext uri="{FF2B5EF4-FFF2-40B4-BE49-F238E27FC236}">
                <a16:creationId xmlns:a16="http://schemas.microsoft.com/office/drawing/2014/main" id="{61F0A568-43C9-957F-6EAB-DD6F6D536F7D}"/>
              </a:ext>
            </a:extLst>
          </p:cNvPr>
          <p:cNvSpPr txBox="1"/>
          <p:nvPr/>
        </p:nvSpPr>
        <p:spPr>
          <a:xfrm>
            <a:off x="6426285" y="5313145"/>
            <a:ext cx="1701107" cy="246221"/>
          </a:xfrm>
          <a:prstGeom prst="rect">
            <a:avLst/>
          </a:prstGeom>
          <a:noFill/>
        </p:spPr>
        <p:txBody>
          <a:bodyPr wrap="none" rtlCol="0">
            <a:spAutoFit/>
          </a:bodyPr>
          <a:lstStyle/>
          <a:p>
            <a:r>
              <a:rPr lang="en-US" sz="1000" i="1" dirty="0"/>
              <a:t>Cartoon by Hank Blaustein</a:t>
            </a:r>
          </a:p>
        </p:txBody>
      </p:sp>
      <p:pic>
        <p:nvPicPr>
          <p:cNvPr id="9" name="Picture 8">
            <a:extLst>
              <a:ext uri="{FF2B5EF4-FFF2-40B4-BE49-F238E27FC236}">
                <a16:creationId xmlns:a16="http://schemas.microsoft.com/office/drawing/2014/main" id="{E693BDEB-3CDA-A087-1739-44F829F3B385}"/>
              </a:ext>
            </a:extLst>
          </p:cNvPr>
          <p:cNvPicPr>
            <a:picLocks noChangeAspect="1"/>
          </p:cNvPicPr>
          <p:nvPr/>
        </p:nvPicPr>
        <p:blipFill>
          <a:blip r:embed="rId3"/>
          <a:stretch>
            <a:fillRect/>
          </a:stretch>
        </p:blipFill>
        <p:spPr>
          <a:xfrm>
            <a:off x="5386192" y="1293392"/>
            <a:ext cx="3781295" cy="4019753"/>
          </a:xfrm>
          <a:prstGeom prst="rect">
            <a:avLst/>
          </a:prstGeom>
        </p:spPr>
      </p:pic>
      <p:pic>
        <p:nvPicPr>
          <p:cNvPr id="7" name="Picture 6">
            <a:extLst>
              <a:ext uri="{FF2B5EF4-FFF2-40B4-BE49-F238E27FC236}">
                <a16:creationId xmlns:a16="http://schemas.microsoft.com/office/drawing/2014/main" id="{DC26A96F-5BFE-E9DB-0446-C79CE44F7020}"/>
              </a:ext>
            </a:extLst>
          </p:cNvPr>
          <p:cNvPicPr>
            <a:picLocks noChangeAspect="1"/>
          </p:cNvPicPr>
          <p:nvPr/>
        </p:nvPicPr>
        <p:blipFill>
          <a:blip r:embed="rId4"/>
          <a:stretch>
            <a:fillRect/>
          </a:stretch>
        </p:blipFill>
        <p:spPr>
          <a:xfrm>
            <a:off x="836984" y="1682413"/>
            <a:ext cx="3659796" cy="1593381"/>
          </a:xfrm>
          <a:prstGeom prst="rect">
            <a:avLst/>
          </a:prstGeom>
        </p:spPr>
      </p:pic>
    </p:spTree>
    <p:extLst>
      <p:ext uri="{BB962C8B-B14F-4D97-AF65-F5344CB8AC3E}">
        <p14:creationId xmlns:p14="http://schemas.microsoft.com/office/powerpoint/2010/main" val="2074360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39A7-B727-67E2-EB07-D9D8423266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A7FBD2-52AB-8592-B9CD-77F94FE5BAAB}"/>
              </a:ext>
            </a:extLst>
          </p:cNvPr>
          <p:cNvSpPr>
            <a:spLocks noGrp="1"/>
          </p:cNvSpPr>
          <p:nvPr>
            <p:ph type="body" sz="quarter" idx="10"/>
          </p:nvPr>
        </p:nvSpPr>
        <p:spPr/>
        <p:txBody>
          <a:bodyPr/>
          <a:lstStyle/>
          <a:p>
            <a:r>
              <a:rPr lang="en-US" dirty="0"/>
              <a:t>Inflation – Producer Price Pressures Building</a:t>
            </a:r>
          </a:p>
        </p:txBody>
      </p:sp>
      <p:sp>
        <p:nvSpPr>
          <p:cNvPr id="3" name="Text Placeholder 2">
            <a:extLst>
              <a:ext uri="{FF2B5EF4-FFF2-40B4-BE49-F238E27FC236}">
                <a16:creationId xmlns:a16="http://schemas.microsoft.com/office/drawing/2014/main" id="{85A2DDD3-2736-6D3B-A990-25455732D77B}"/>
              </a:ext>
            </a:extLst>
          </p:cNvPr>
          <p:cNvSpPr>
            <a:spLocks noGrp="1"/>
          </p:cNvSpPr>
          <p:nvPr>
            <p:ph type="body" sz="quarter" idx="11"/>
          </p:nvPr>
        </p:nvSpPr>
        <p:spPr>
          <a:xfrm>
            <a:off x="349535" y="6811928"/>
            <a:ext cx="1851405" cy="321733"/>
          </a:xfrm>
        </p:spPr>
        <p:txBody>
          <a:bodyPr/>
          <a:lstStyle/>
          <a:p>
            <a:pPr marL="0" indent="0">
              <a:buNone/>
            </a:pPr>
            <a:r>
              <a:rPr lang="en-US" sz="800" dirty="0">
                <a:solidFill>
                  <a:srgbClr val="000033"/>
                </a:solidFill>
                <a:latin typeface="Calibri" panose="020F0502020204030204" pitchFamily="34" charset="0"/>
                <a:cs typeface="Calibri" panose="020F0502020204030204" pitchFamily="34" charset="0"/>
              </a:rPr>
              <a:t>Data Source: Strategas, Macrobond</a:t>
            </a:r>
          </a:p>
          <a:p>
            <a:pPr marL="0" indent="0">
              <a:buNone/>
            </a:pPr>
            <a:r>
              <a:rPr lang="en-US" sz="800" dirty="0">
                <a:solidFill>
                  <a:srgbClr val="000033"/>
                </a:solidFill>
                <a:latin typeface="Calibri" panose="020F0502020204030204" pitchFamily="34" charset="0"/>
                <a:cs typeface="Calibri" panose="020F0502020204030204" pitchFamily="34" charset="0"/>
              </a:rPr>
              <a:t>*Data as of February 17, 2026</a:t>
            </a:r>
          </a:p>
        </p:txBody>
      </p:sp>
      <p:sp>
        <p:nvSpPr>
          <p:cNvPr id="6" name="TextBox 5">
            <a:extLst>
              <a:ext uri="{FF2B5EF4-FFF2-40B4-BE49-F238E27FC236}">
                <a16:creationId xmlns:a16="http://schemas.microsoft.com/office/drawing/2014/main" id="{B5456536-8D9D-42F7-46F1-454413B6814E}"/>
              </a:ext>
            </a:extLst>
          </p:cNvPr>
          <p:cNvSpPr txBox="1"/>
          <p:nvPr/>
        </p:nvSpPr>
        <p:spPr>
          <a:xfrm>
            <a:off x="6669157" y="1056009"/>
            <a:ext cx="2788165" cy="307777"/>
          </a:xfrm>
          <a:prstGeom prst="rect">
            <a:avLst/>
          </a:prstGeom>
          <a:noFill/>
        </p:spPr>
        <p:txBody>
          <a:bodyPr wrap="square" rtlCol="0">
            <a:spAutoFit/>
          </a:bodyPr>
          <a:lstStyle/>
          <a:p>
            <a:pPr algn="ctr"/>
            <a:r>
              <a:rPr lang="en-US" sz="1400" b="1" dirty="0">
                <a:solidFill>
                  <a:srgbClr val="FFFFFF"/>
                </a:solidFill>
              </a:rPr>
              <a:t>Median time to Echo – 33.5m</a:t>
            </a:r>
          </a:p>
        </p:txBody>
      </p:sp>
      <p:pic>
        <p:nvPicPr>
          <p:cNvPr id="8" name="Picture 7">
            <a:extLst>
              <a:ext uri="{FF2B5EF4-FFF2-40B4-BE49-F238E27FC236}">
                <a16:creationId xmlns:a16="http://schemas.microsoft.com/office/drawing/2014/main" id="{DA2D414C-5683-A879-75A1-1259E684CC65}"/>
              </a:ext>
            </a:extLst>
          </p:cNvPr>
          <p:cNvPicPr>
            <a:picLocks noChangeAspect="1"/>
          </p:cNvPicPr>
          <p:nvPr/>
        </p:nvPicPr>
        <p:blipFill>
          <a:blip r:embed="rId3"/>
          <a:stretch>
            <a:fillRect/>
          </a:stretch>
        </p:blipFill>
        <p:spPr>
          <a:xfrm>
            <a:off x="143879" y="914400"/>
            <a:ext cx="9426976" cy="5897528"/>
          </a:xfrm>
          <a:prstGeom prst="rect">
            <a:avLst/>
          </a:prstGeom>
        </p:spPr>
      </p:pic>
    </p:spTree>
    <p:extLst>
      <p:ext uri="{BB962C8B-B14F-4D97-AF65-F5344CB8AC3E}">
        <p14:creationId xmlns:p14="http://schemas.microsoft.com/office/powerpoint/2010/main" val="1331948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199853-9B2E-8596-9793-16A64B1141F6}"/>
              </a:ext>
            </a:extLst>
          </p:cNvPr>
          <p:cNvSpPr>
            <a:spLocks noGrp="1"/>
          </p:cNvSpPr>
          <p:nvPr>
            <p:ph type="body" sz="quarter" idx="10"/>
          </p:nvPr>
        </p:nvSpPr>
        <p:spPr/>
        <p:txBody>
          <a:bodyPr/>
          <a:lstStyle/>
          <a:p>
            <a:r>
              <a:rPr lang="en-US" dirty="0"/>
              <a:t>M2 YoY  &amp;  CPI YoY</a:t>
            </a:r>
          </a:p>
        </p:txBody>
      </p:sp>
      <p:sp>
        <p:nvSpPr>
          <p:cNvPr id="6" name="Text Placeholder 2">
            <a:extLst>
              <a:ext uri="{FF2B5EF4-FFF2-40B4-BE49-F238E27FC236}">
                <a16:creationId xmlns:a16="http://schemas.microsoft.com/office/drawing/2014/main" id="{BE742CE0-701E-A72C-7F03-8BDE04D0F4AC}"/>
              </a:ext>
            </a:extLst>
          </p:cNvPr>
          <p:cNvSpPr>
            <a:spLocks noGrp="1"/>
          </p:cNvSpPr>
          <p:nvPr/>
        </p:nvSpPr>
        <p:spPr>
          <a:xfrm>
            <a:off x="363350" y="6688586"/>
            <a:ext cx="1489776" cy="321733"/>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buNone/>
            </a:pPr>
            <a:r>
              <a:rPr lang="en-US" sz="800" dirty="0">
                <a:solidFill>
                  <a:srgbClr val="000033"/>
                </a:solidFill>
                <a:latin typeface="Calibri" panose="020F0502020204030204" pitchFamily="34" charset="0"/>
                <a:cs typeface="Calibri" panose="020F0502020204030204" pitchFamily="34" charset="0"/>
              </a:rPr>
              <a:t>Data Source: FRED</a:t>
            </a:r>
          </a:p>
          <a:p>
            <a:pPr marL="0" indent="0">
              <a:buNone/>
            </a:pPr>
            <a:r>
              <a:rPr lang="en-US" sz="800" dirty="0">
                <a:solidFill>
                  <a:srgbClr val="000033"/>
                </a:solidFill>
                <a:latin typeface="Calibri" panose="020F0502020204030204" pitchFamily="34" charset="0"/>
                <a:cs typeface="Calibri" panose="020F0502020204030204" pitchFamily="34" charset="0"/>
              </a:rPr>
              <a:t>*CPI Data as of May 31</a:t>
            </a:r>
            <a:r>
              <a:rPr lang="en-US" sz="800" baseline="30000" dirty="0">
                <a:solidFill>
                  <a:srgbClr val="000033"/>
                </a:solidFill>
                <a:latin typeface="Calibri" panose="020F0502020204030204" pitchFamily="34" charset="0"/>
                <a:cs typeface="Calibri" panose="020F0502020204030204" pitchFamily="34" charset="0"/>
              </a:rPr>
              <a:t>st</a:t>
            </a:r>
            <a:r>
              <a:rPr lang="en-US" sz="800" dirty="0">
                <a:solidFill>
                  <a:srgbClr val="000033"/>
                </a:solidFill>
                <a:latin typeface="Calibri" panose="020F0502020204030204" pitchFamily="34" charset="0"/>
                <a:cs typeface="Calibri" panose="020F0502020204030204" pitchFamily="34" charset="0"/>
              </a:rPr>
              <a:t>, 2026</a:t>
            </a:r>
          </a:p>
          <a:p>
            <a:pPr marL="0" indent="0">
              <a:buNone/>
            </a:pPr>
            <a:r>
              <a:rPr lang="en-US" sz="800" dirty="0">
                <a:solidFill>
                  <a:srgbClr val="000033"/>
                </a:solidFill>
                <a:latin typeface="Calibri" panose="020F0502020204030204" pitchFamily="34" charset="0"/>
                <a:cs typeface="Calibri" panose="020F0502020204030204" pitchFamily="34" charset="0"/>
              </a:rPr>
              <a:t>**M2 Data as of April 30</a:t>
            </a:r>
            <a:r>
              <a:rPr lang="en-US" sz="800" baseline="30000" dirty="0">
                <a:solidFill>
                  <a:srgbClr val="000033"/>
                </a:solidFill>
                <a:latin typeface="Calibri" panose="020F0502020204030204" pitchFamily="34" charset="0"/>
                <a:cs typeface="Calibri" panose="020F0502020204030204" pitchFamily="34" charset="0"/>
              </a:rPr>
              <a:t>th</a:t>
            </a:r>
            <a:r>
              <a:rPr lang="en-US" sz="800" dirty="0">
                <a:solidFill>
                  <a:srgbClr val="000033"/>
                </a:solidFill>
                <a:latin typeface="Calibri" panose="020F0502020204030204" pitchFamily="34" charset="0"/>
                <a:cs typeface="Calibri" panose="020F0502020204030204" pitchFamily="34" charset="0"/>
              </a:rPr>
              <a:t>, 2026</a:t>
            </a:r>
          </a:p>
        </p:txBody>
      </p:sp>
      <p:graphicFrame>
        <p:nvGraphicFramePr>
          <p:cNvPr id="7" name="Chart 6">
            <a:extLst>
              <a:ext uri="{FF2B5EF4-FFF2-40B4-BE49-F238E27FC236}">
                <a16:creationId xmlns:a16="http://schemas.microsoft.com/office/drawing/2014/main" id="{013236E8-FF0C-7CCC-495C-FD76786C7731}"/>
              </a:ext>
            </a:extLst>
          </p:cNvPr>
          <p:cNvGraphicFramePr>
            <a:graphicFrameLocks/>
          </p:cNvGraphicFramePr>
          <p:nvPr>
            <p:extLst>
              <p:ext uri="{D42A27DB-BD31-4B8C-83A1-F6EECF244321}">
                <p14:modId xmlns:p14="http://schemas.microsoft.com/office/powerpoint/2010/main" val="2489664345"/>
              </p:ext>
            </p:extLst>
          </p:nvPr>
        </p:nvGraphicFramePr>
        <p:xfrm>
          <a:off x="99391" y="944218"/>
          <a:ext cx="9378852" cy="62013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82550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2C297-22E5-A99D-23C5-B3266115E6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B9EF36-F323-FC81-29F6-14CAEB77A24A}"/>
              </a:ext>
            </a:extLst>
          </p:cNvPr>
          <p:cNvSpPr>
            <a:spLocks noGrp="1"/>
          </p:cNvSpPr>
          <p:nvPr>
            <p:ph type="body" sz="quarter" idx="10"/>
          </p:nvPr>
        </p:nvSpPr>
        <p:spPr/>
        <p:txBody>
          <a:bodyPr/>
          <a:lstStyle/>
          <a:p>
            <a:r>
              <a:rPr lang="en-US" dirty="0"/>
              <a:t>Inflation Summary</a:t>
            </a:r>
          </a:p>
        </p:txBody>
      </p:sp>
      <p:sp>
        <p:nvSpPr>
          <p:cNvPr id="3" name="Text Placeholder 2">
            <a:extLst>
              <a:ext uri="{FF2B5EF4-FFF2-40B4-BE49-F238E27FC236}">
                <a16:creationId xmlns:a16="http://schemas.microsoft.com/office/drawing/2014/main" id="{F1CECD7E-2660-8659-30A6-AC646FA8F875}"/>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FFCA3B6F-13B5-AB00-CB79-2B7D0E229D0B}"/>
              </a:ext>
            </a:extLst>
          </p:cNvPr>
          <p:cNvSpPr txBox="1"/>
          <p:nvPr/>
        </p:nvSpPr>
        <p:spPr>
          <a:xfrm>
            <a:off x="285015" y="981271"/>
            <a:ext cx="8875528" cy="6152390"/>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r>
              <a:rPr lang="en-US" sz="2000" dirty="0"/>
              <a:t>3% is the floor - headed towards 4% next year</a:t>
            </a:r>
          </a:p>
          <a:p>
            <a:r>
              <a:rPr lang="en-US" sz="2000" dirty="0"/>
              <a:t>Too much money in circulation – echo peak ramping up</a:t>
            </a:r>
          </a:p>
          <a:p>
            <a:r>
              <a:rPr lang="en-US" sz="2000" dirty="0"/>
              <a:t>Fed supposed to be fighting:</a:t>
            </a:r>
          </a:p>
          <a:p>
            <a:pPr lvl="1"/>
            <a:r>
              <a:rPr lang="en-US" sz="2000" dirty="0"/>
              <a:t> Inflation:		Not so much</a:t>
            </a:r>
          </a:p>
          <a:p>
            <a:pPr lvl="1"/>
            <a:r>
              <a:rPr lang="en-US" sz="2000" dirty="0"/>
              <a:t>Unemployment: 	They win!</a:t>
            </a:r>
          </a:p>
          <a:p>
            <a:r>
              <a:rPr lang="en-US" sz="2000" dirty="0"/>
              <a:t>The Fed Excuse:  “Oil shocks are inflationary”</a:t>
            </a:r>
          </a:p>
          <a:p>
            <a:pPr lvl="1"/>
            <a:r>
              <a:rPr lang="en-US" sz="2000" dirty="0"/>
              <a:t>Short-term: 	CPI spike </a:t>
            </a:r>
          </a:p>
          <a:p>
            <a:pPr lvl="1"/>
            <a:r>
              <a:rPr lang="en-US" sz="2000" dirty="0"/>
              <a:t>Long-term: 	Works through supply chains </a:t>
            </a:r>
          </a:p>
          <a:p>
            <a:pPr lvl="1"/>
            <a:r>
              <a:rPr lang="en-US" sz="2000" dirty="0"/>
              <a:t>		Had already started before Iran war </a:t>
            </a:r>
          </a:p>
          <a:p>
            <a:r>
              <a:rPr lang="en-US" sz="2000" dirty="0"/>
              <a:t>The Fed Excuse:  “Tariffs are inflationary”</a:t>
            </a:r>
          </a:p>
          <a:p>
            <a:pPr lvl="1"/>
            <a:r>
              <a:rPr lang="en-US" sz="2000" dirty="0"/>
              <a:t>Short-term:   Not this time </a:t>
            </a:r>
          </a:p>
          <a:p>
            <a:pPr lvl="1"/>
            <a:r>
              <a:rPr lang="en-US" sz="2000" dirty="0"/>
              <a:t>Long-term:    Deflationary  </a:t>
            </a:r>
          </a:p>
          <a:p>
            <a:pPr lvl="1"/>
            <a:endParaRPr lang="en-US" sz="2000" dirty="0"/>
          </a:p>
          <a:p>
            <a:pPr marL="628650" indent="-342900"/>
            <a:endParaRPr lang="en-US" sz="2000" dirty="0"/>
          </a:p>
        </p:txBody>
      </p:sp>
    </p:spTree>
    <p:extLst>
      <p:ext uri="{BB962C8B-B14F-4D97-AF65-F5344CB8AC3E}">
        <p14:creationId xmlns:p14="http://schemas.microsoft.com/office/powerpoint/2010/main" val="3195322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14712-EE05-68C0-E143-C119C128E1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A2D983-BB06-DA08-0C9A-346C1DA1323F}"/>
              </a:ext>
            </a:extLst>
          </p:cNvPr>
          <p:cNvSpPr>
            <a:spLocks noGrp="1"/>
          </p:cNvSpPr>
          <p:nvPr>
            <p:ph type="body" sz="quarter" idx="10"/>
          </p:nvPr>
        </p:nvSpPr>
        <p:spPr/>
        <p:txBody>
          <a:bodyPr/>
          <a:lstStyle/>
          <a:p>
            <a:r>
              <a:rPr lang="en-US" dirty="0"/>
              <a:t>Labor</a:t>
            </a:r>
          </a:p>
        </p:txBody>
      </p:sp>
    </p:spTree>
    <p:extLst>
      <p:ext uri="{BB962C8B-B14F-4D97-AF65-F5344CB8AC3E}">
        <p14:creationId xmlns:p14="http://schemas.microsoft.com/office/powerpoint/2010/main" val="610289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371A7-CCDD-3242-EB68-9A4636042DC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6CE91B-43CA-E11E-2ED0-28CD8F8C25EC}"/>
              </a:ext>
            </a:extLst>
          </p:cNvPr>
          <p:cNvSpPr>
            <a:spLocks noGrp="1"/>
          </p:cNvSpPr>
          <p:nvPr>
            <p:ph type="body" sz="quarter" idx="10"/>
          </p:nvPr>
        </p:nvSpPr>
        <p:spPr/>
        <p:txBody>
          <a:bodyPr/>
          <a:lstStyle/>
          <a:p>
            <a:r>
              <a:rPr lang="en-US" dirty="0"/>
              <a:t>Private Non-Farm Payrolls, Monthly Change</a:t>
            </a:r>
          </a:p>
        </p:txBody>
      </p:sp>
      <p:graphicFrame>
        <p:nvGraphicFramePr>
          <p:cNvPr id="5" name="Chart 4">
            <a:extLst>
              <a:ext uri="{FF2B5EF4-FFF2-40B4-BE49-F238E27FC236}">
                <a16:creationId xmlns:a16="http://schemas.microsoft.com/office/drawing/2014/main" id="{0899BD55-2C93-1648-0A4E-AC10BE9406FB}"/>
              </a:ext>
            </a:extLst>
          </p:cNvPr>
          <p:cNvGraphicFramePr>
            <a:graphicFrameLocks/>
          </p:cNvGraphicFramePr>
          <p:nvPr/>
        </p:nvGraphicFramePr>
        <p:xfrm>
          <a:off x="235390" y="1033670"/>
          <a:ext cx="9162107" cy="588396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2">
            <a:extLst>
              <a:ext uri="{FF2B5EF4-FFF2-40B4-BE49-F238E27FC236}">
                <a16:creationId xmlns:a16="http://schemas.microsoft.com/office/drawing/2014/main" id="{479D53C4-510A-A1BE-1D6F-36CA766DF60E}"/>
              </a:ext>
            </a:extLst>
          </p:cNvPr>
          <p:cNvSpPr>
            <a:spLocks noGrp="1"/>
          </p:cNvSpPr>
          <p:nvPr>
            <p:ph type="body" sz="quarter" idx="11"/>
          </p:nvPr>
        </p:nvSpPr>
        <p:spPr>
          <a:xfrm>
            <a:off x="360363" y="6811963"/>
            <a:ext cx="5040312" cy="322262"/>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Data Source: FRED</a:t>
            </a:r>
          </a:p>
          <a:p>
            <a:pPr marL="0" indent="0">
              <a:buNone/>
            </a:pPr>
            <a:r>
              <a:rPr lang="en-US" sz="800" dirty="0">
                <a:solidFill>
                  <a:srgbClr val="000033"/>
                </a:solidFill>
                <a:latin typeface="Calibri" panose="020F0502020204030204" pitchFamily="34" charset="0"/>
                <a:cs typeface="Calibri" panose="020F0502020204030204" pitchFamily="34" charset="0"/>
              </a:rPr>
              <a:t>*Data as of March 31</a:t>
            </a:r>
            <a:r>
              <a:rPr lang="en-US" sz="800" baseline="30000" dirty="0">
                <a:solidFill>
                  <a:srgbClr val="000033"/>
                </a:solidFill>
                <a:latin typeface="Calibri" panose="020F0502020204030204" pitchFamily="34" charset="0"/>
                <a:cs typeface="Calibri" panose="020F0502020204030204" pitchFamily="34" charset="0"/>
              </a:rPr>
              <a:t>st</a:t>
            </a:r>
            <a:r>
              <a:rPr lang="en-US" sz="800" dirty="0">
                <a:solidFill>
                  <a:srgbClr val="000033"/>
                </a:solidFill>
                <a:latin typeface="Calibri" panose="020F0502020204030204" pitchFamily="34" charset="0"/>
                <a:cs typeface="Calibri" panose="020F0502020204030204" pitchFamily="34" charset="0"/>
              </a:rPr>
              <a:t>, 2026</a:t>
            </a:r>
          </a:p>
        </p:txBody>
      </p:sp>
    </p:spTree>
    <p:extLst>
      <p:ext uri="{BB962C8B-B14F-4D97-AF65-F5344CB8AC3E}">
        <p14:creationId xmlns:p14="http://schemas.microsoft.com/office/powerpoint/2010/main" val="2685147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5CF5-6B8A-8AC3-C1F2-16AB14D744D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2F9025-C475-3D9C-FBDA-5ED145430DD2}"/>
              </a:ext>
            </a:extLst>
          </p:cNvPr>
          <p:cNvSpPr>
            <a:spLocks noGrp="1"/>
          </p:cNvSpPr>
          <p:nvPr>
            <p:ph type="body" sz="quarter" idx="10"/>
          </p:nvPr>
        </p:nvSpPr>
        <p:spPr/>
        <p:txBody>
          <a:bodyPr/>
          <a:lstStyle/>
          <a:p>
            <a:r>
              <a:rPr lang="en-US" dirty="0"/>
              <a:t>Unemployment rises above its 36-month average…</a:t>
            </a:r>
          </a:p>
        </p:txBody>
      </p:sp>
      <p:sp>
        <p:nvSpPr>
          <p:cNvPr id="6" name="Text Placeholder 2">
            <a:extLst>
              <a:ext uri="{FF2B5EF4-FFF2-40B4-BE49-F238E27FC236}">
                <a16:creationId xmlns:a16="http://schemas.microsoft.com/office/drawing/2014/main" id="{EB389901-497E-793F-9014-3DCB57B93213}"/>
              </a:ext>
            </a:extLst>
          </p:cNvPr>
          <p:cNvSpPr>
            <a:spLocks noGrp="1"/>
          </p:cNvSpPr>
          <p:nvPr>
            <p:ph type="body" sz="quarter" idx="11"/>
          </p:nvPr>
        </p:nvSpPr>
        <p:spPr>
          <a:xfrm>
            <a:off x="360363" y="6811963"/>
            <a:ext cx="5040312" cy="322262"/>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Data Source: FRED</a:t>
            </a:r>
          </a:p>
          <a:p>
            <a:pPr marL="0" indent="0">
              <a:buNone/>
            </a:pPr>
            <a:r>
              <a:rPr lang="en-US" sz="800" dirty="0">
                <a:solidFill>
                  <a:srgbClr val="000033"/>
                </a:solidFill>
                <a:latin typeface="Calibri" panose="020F0502020204030204" pitchFamily="34" charset="0"/>
                <a:cs typeface="Calibri" panose="020F0502020204030204" pitchFamily="34" charset="0"/>
              </a:rPr>
              <a:t>*Data as of May 2026</a:t>
            </a:r>
          </a:p>
        </p:txBody>
      </p:sp>
      <p:graphicFrame>
        <p:nvGraphicFramePr>
          <p:cNvPr id="4" name="Chart 3">
            <a:extLst>
              <a:ext uri="{FF2B5EF4-FFF2-40B4-BE49-F238E27FC236}">
                <a16:creationId xmlns:a16="http://schemas.microsoft.com/office/drawing/2014/main" id="{CE3012E3-5B4B-92C0-B44B-B7D38D2FC2DC}"/>
              </a:ext>
            </a:extLst>
          </p:cNvPr>
          <p:cNvGraphicFramePr>
            <a:graphicFrameLocks noGrp="1"/>
          </p:cNvGraphicFramePr>
          <p:nvPr>
            <p:extLst>
              <p:ext uri="{D42A27DB-BD31-4B8C-83A1-F6EECF244321}">
                <p14:modId xmlns:p14="http://schemas.microsoft.com/office/powerpoint/2010/main" val="3158661649"/>
              </p:ext>
            </p:extLst>
          </p:nvPr>
        </p:nvGraphicFramePr>
        <p:xfrm>
          <a:off x="128372" y="1004422"/>
          <a:ext cx="9369673" cy="5887017"/>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DC327DCF-45D2-F569-3ECD-C653BAF17D8A}"/>
              </a:ext>
            </a:extLst>
          </p:cNvPr>
          <p:cNvSpPr/>
          <p:nvPr/>
        </p:nvSpPr>
        <p:spPr>
          <a:xfrm>
            <a:off x="1106104" y="4656861"/>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8" name="Oval 7">
            <a:extLst>
              <a:ext uri="{FF2B5EF4-FFF2-40B4-BE49-F238E27FC236}">
                <a16:creationId xmlns:a16="http://schemas.microsoft.com/office/drawing/2014/main" id="{D1A3D71F-5F36-693B-FCDD-83A2431CC22C}"/>
              </a:ext>
            </a:extLst>
          </p:cNvPr>
          <p:cNvSpPr/>
          <p:nvPr/>
        </p:nvSpPr>
        <p:spPr>
          <a:xfrm>
            <a:off x="627133" y="5057754"/>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9" name="Oval 8">
            <a:extLst>
              <a:ext uri="{FF2B5EF4-FFF2-40B4-BE49-F238E27FC236}">
                <a16:creationId xmlns:a16="http://schemas.microsoft.com/office/drawing/2014/main" id="{A7B4AC68-8950-2BBF-716A-22059C1ECD05}"/>
              </a:ext>
            </a:extLst>
          </p:cNvPr>
          <p:cNvSpPr/>
          <p:nvPr/>
        </p:nvSpPr>
        <p:spPr>
          <a:xfrm>
            <a:off x="1476220" y="4157993"/>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0" name="Oval 9">
            <a:extLst>
              <a:ext uri="{FF2B5EF4-FFF2-40B4-BE49-F238E27FC236}">
                <a16:creationId xmlns:a16="http://schemas.microsoft.com/office/drawing/2014/main" id="{AEEC6663-8E10-E464-35CA-298BDCDC39A6}"/>
              </a:ext>
            </a:extLst>
          </p:cNvPr>
          <p:cNvSpPr/>
          <p:nvPr/>
        </p:nvSpPr>
        <p:spPr>
          <a:xfrm>
            <a:off x="2564795" y="4916243"/>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1" name="Oval 10">
            <a:extLst>
              <a:ext uri="{FF2B5EF4-FFF2-40B4-BE49-F238E27FC236}">
                <a16:creationId xmlns:a16="http://schemas.microsoft.com/office/drawing/2014/main" id="{47A794AD-38EF-0358-ED9E-63D3E7C7FFD2}"/>
              </a:ext>
            </a:extLst>
          </p:cNvPr>
          <p:cNvSpPr/>
          <p:nvPr/>
        </p:nvSpPr>
        <p:spPr>
          <a:xfrm>
            <a:off x="3120337" y="4330664"/>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2" name="Oval 11">
            <a:extLst>
              <a:ext uri="{FF2B5EF4-FFF2-40B4-BE49-F238E27FC236}">
                <a16:creationId xmlns:a16="http://schemas.microsoft.com/office/drawing/2014/main" id="{EACE635D-5A14-4180-177D-D55AF227D80B}"/>
              </a:ext>
            </a:extLst>
          </p:cNvPr>
          <p:cNvSpPr/>
          <p:nvPr/>
        </p:nvSpPr>
        <p:spPr>
          <a:xfrm>
            <a:off x="3806137" y="4015734"/>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3" name="Oval 12">
            <a:extLst>
              <a:ext uri="{FF2B5EF4-FFF2-40B4-BE49-F238E27FC236}">
                <a16:creationId xmlns:a16="http://schemas.microsoft.com/office/drawing/2014/main" id="{8A908404-467B-DA0E-291B-B0AFF8D1FF51}"/>
              </a:ext>
            </a:extLst>
          </p:cNvPr>
          <p:cNvSpPr/>
          <p:nvPr/>
        </p:nvSpPr>
        <p:spPr>
          <a:xfrm>
            <a:off x="5057994" y="4318657"/>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4" name="Oval 13">
            <a:extLst>
              <a:ext uri="{FF2B5EF4-FFF2-40B4-BE49-F238E27FC236}">
                <a16:creationId xmlns:a16="http://schemas.microsoft.com/office/drawing/2014/main" id="{D364E6C2-3E09-275B-FDC7-2A59C2D88BF5}"/>
              </a:ext>
            </a:extLst>
          </p:cNvPr>
          <p:cNvSpPr/>
          <p:nvPr/>
        </p:nvSpPr>
        <p:spPr>
          <a:xfrm>
            <a:off x="6331623" y="4710170"/>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5" name="Oval 14">
            <a:extLst>
              <a:ext uri="{FF2B5EF4-FFF2-40B4-BE49-F238E27FC236}">
                <a16:creationId xmlns:a16="http://schemas.microsoft.com/office/drawing/2014/main" id="{8F9DC19A-E8A0-16D2-CB84-CFB17C5B6661}"/>
              </a:ext>
            </a:extLst>
          </p:cNvPr>
          <p:cNvSpPr/>
          <p:nvPr/>
        </p:nvSpPr>
        <p:spPr>
          <a:xfrm>
            <a:off x="7158563" y="4514974"/>
            <a:ext cx="253487" cy="26362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6" name="Oval 15">
            <a:extLst>
              <a:ext uri="{FF2B5EF4-FFF2-40B4-BE49-F238E27FC236}">
                <a16:creationId xmlns:a16="http://schemas.microsoft.com/office/drawing/2014/main" id="{22B3C2FC-ED06-5C77-BA69-07D177CBEB9D}"/>
              </a:ext>
            </a:extLst>
          </p:cNvPr>
          <p:cNvSpPr/>
          <p:nvPr/>
        </p:nvSpPr>
        <p:spPr>
          <a:xfrm>
            <a:off x="8552965" y="4788675"/>
            <a:ext cx="253487" cy="25155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sp>
        <p:nvSpPr>
          <p:cNvPr id="17" name="Oval 16">
            <a:extLst>
              <a:ext uri="{FF2B5EF4-FFF2-40B4-BE49-F238E27FC236}">
                <a16:creationId xmlns:a16="http://schemas.microsoft.com/office/drawing/2014/main" id="{B0638C3A-D8FE-F1D6-536F-0B8E6E9E5CF0}"/>
              </a:ext>
            </a:extLst>
          </p:cNvPr>
          <p:cNvSpPr/>
          <p:nvPr/>
        </p:nvSpPr>
        <p:spPr>
          <a:xfrm>
            <a:off x="9089915" y="4849989"/>
            <a:ext cx="190449" cy="198068"/>
          </a:xfrm>
          <a:prstGeom prst="ellipse">
            <a:avLst/>
          </a:prstGeom>
          <a:noFill/>
          <a:ln w="28575" cap="flat" cmpd="sng" algn="ctr">
            <a:solidFill>
              <a:srgbClr val="CC0000"/>
            </a:solidFill>
            <a:prstDash val="solid"/>
            <a:miter lim="800000"/>
          </a:ln>
          <a:effectLst/>
        </p:spPr>
        <p:txBody>
          <a:bodyPr rtlCol="0" anchor="ctr"/>
          <a:lstStyle/>
          <a:p>
            <a:pPr algn="ctr" defTabSz="857250">
              <a:defRPr/>
            </a:pPr>
            <a:endParaRPr lang="en-US" sz="1688" kern="0" dirty="0">
              <a:solidFill>
                <a:prstClr val="white"/>
              </a:solidFill>
              <a:latin typeface="Calibri" panose="020F0502020204030204"/>
            </a:endParaRPr>
          </a:p>
        </p:txBody>
      </p:sp>
      <p:grpSp>
        <p:nvGrpSpPr>
          <p:cNvPr id="3" name="Group 2">
            <a:extLst>
              <a:ext uri="{FF2B5EF4-FFF2-40B4-BE49-F238E27FC236}">
                <a16:creationId xmlns:a16="http://schemas.microsoft.com/office/drawing/2014/main" id="{CA063616-0EAF-80D1-EEE3-85E6C45D8ACF}"/>
              </a:ext>
            </a:extLst>
          </p:cNvPr>
          <p:cNvGrpSpPr/>
          <p:nvPr/>
        </p:nvGrpSpPr>
        <p:grpSpPr>
          <a:xfrm>
            <a:off x="8903408" y="3774888"/>
            <a:ext cx="856323" cy="871582"/>
            <a:chOff x="8851752" y="3906702"/>
            <a:chExt cx="856323" cy="871582"/>
          </a:xfrm>
        </p:grpSpPr>
        <p:sp>
          <p:nvSpPr>
            <p:cNvPr id="5" name="TextBox 4">
              <a:extLst>
                <a:ext uri="{FF2B5EF4-FFF2-40B4-BE49-F238E27FC236}">
                  <a16:creationId xmlns:a16="http://schemas.microsoft.com/office/drawing/2014/main" id="{45CE51FF-3B5F-5993-1D8D-F060961151B0}"/>
                </a:ext>
              </a:extLst>
            </p:cNvPr>
            <p:cNvSpPr txBox="1"/>
            <p:nvPr/>
          </p:nvSpPr>
          <p:spPr>
            <a:xfrm>
              <a:off x="8851752" y="3906702"/>
              <a:ext cx="856323" cy="435632"/>
            </a:xfrm>
            <a:prstGeom prst="rect">
              <a:avLst/>
            </a:prstGeom>
            <a:noFill/>
          </p:spPr>
          <p:txBody>
            <a:bodyPr wrap="square" rtlCol="0">
              <a:spAutoFit/>
            </a:bodyPr>
            <a:lstStyle/>
            <a:p>
              <a:pPr algn="ctr" defTabSz="857250">
                <a:defRPr/>
              </a:pPr>
              <a:r>
                <a:rPr lang="en-US" sz="1200" kern="0" dirty="0">
                  <a:solidFill>
                    <a:prstClr val="black"/>
                  </a:solidFill>
                </a:rPr>
                <a:t>Today</a:t>
              </a:r>
            </a:p>
            <a:p>
              <a:pPr algn="ctr" defTabSz="857250">
                <a:defRPr/>
              </a:pPr>
              <a:r>
                <a:rPr lang="en-US" sz="1031" kern="0" dirty="0">
                  <a:solidFill>
                    <a:prstClr val="black"/>
                  </a:solidFill>
                </a:rPr>
                <a:t>4.3%</a:t>
              </a:r>
            </a:p>
          </p:txBody>
        </p:sp>
        <p:cxnSp>
          <p:nvCxnSpPr>
            <p:cNvPr id="18" name="Straight Arrow Connector 17">
              <a:extLst>
                <a:ext uri="{FF2B5EF4-FFF2-40B4-BE49-F238E27FC236}">
                  <a16:creationId xmlns:a16="http://schemas.microsoft.com/office/drawing/2014/main" id="{6B073F44-B9DE-7C33-E35B-2D3710EE79BD}"/>
                </a:ext>
              </a:extLst>
            </p:cNvPr>
            <p:cNvCxnSpPr>
              <a:cxnSpLocks/>
              <a:stCxn id="5" idx="2"/>
            </p:cNvCxnSpPr>
            <p:nvPr/>
          </p:nvCxnSpPr>
          <p:spPr>
            <a:xfrm>
              <a:off x="9279914" y="4342334"/>
              <a:ext cx="0" cy="435950"/>
            </a:xfrm>
            <a:prstGeom prst="straightConnector1">
              <a:avLst/>
            </a:prstGeom>
            <a:noFill/>
            <a:ln w="6350" cap="flat" cmpd="sng" algn="ctr">
              <a:solidFill>
                <a:srgbClr val="000033"/>
              </a:solidFill>
              <a:prstDash val="solid"/>
              <a:miter lim="800000"/>
              <a:tailEnd type="triangle"/>
            </a:ln>
            <a:effectLst/>
          </p:spPr>
        </p:cxnSp>
      </p:grpSp>
    </p:spTree>
    <p:extLst>
      <p:ext uri="{BB962C8B-B14F-4D97-AF65-F5344CB8AC3E}">
        <p14:creationId xmlns:p14="http://schemas.microsoft.com/office/powerpoint/2010/main" val="1316256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54529-057F-ABDB-5BED-80DFC00075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81DC67-E0FF-9FA2-7F57-286F824EF31D}"/>
              </a:ext>
            </a:extLst>
          </p:cNvPr>
          <p:cNvSpPr>
            <a:spLocks noGrp="1"/>
          </p:cNvSpPr>
          <p:nvPr>
            <p:ph type="body" sz="quarter" idx="10"/>
          </p:nvPr>
        </p:nvSpPr>
        <p:spPr/>
        <p:txBody>
          <a:bodyPr/>
          <a:lstStyle/>
          <a:p>
            <a:r>
              <a:rPr lang="en-US" dirty="0"/>
              <a:t>Rates</a:t>
            </a:r>
          </a:p>
        </p:txBody>
      </p:sp>
    </p:spTree>
    <p:extLst>
      <p:ext uri="{BB962C8B-B14F-4D97-AF65-F5344CB8AC3E}">
        <p14:creationId xmlns:p14="http://schemas.microsoft.com/office/powerpoint/2010/main" val="1455938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5B9B3-2C82-494E-B1CC-123BA42E338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D1578ED-CBE5-90F8-2C06-D969B1F3E434}"/>
              </a:ext>
            </a:extLst>
          </p:cNvPr>
          <p:cNvSpPr>
            <a:spLocks noGrp="1"/>
          </p:cNvSpPr>
          <p:nvPr>
            <p:ph type="body" sz="quarter" idx="10"/>
          </p:nvPr>
        </p:nvSpPr>
        <p:spPr/>
        <p:txBody>
          <a:bodyPr/>
          <a:lstStyle/>
          <a:p>
            <a:r>
              <a:rPr lang="en-US" dirty="0"/>
              <a:t>Short Term Rates – No Mas</a:t>
            </a:r>
          </a:p>
        </p:txBody>
      </p:sp>
      <p:sp>
        <p:nvSpPr>
          <p:cNvPr id="3" name="Text Placeholder 2">
            <a:extLst>
              <a:ext uri="{FF2B5EF4-FFF2-40B4-BE49-F238E27FC236}">
                <a16:creationId xmlns:a16="http://schemas.microsoft.com/office/drawing/2014/main" id="{405B9B7F-AFDF-3806-83C1-CEA2254CC830}"/>
              </a:ext>
            </a:extLst>
          </p:cNvPr>
          <p:cNvSpPr>
            <a:spLocks noGrp="1"/>
          </p:cNvSpPr>
          <p:nvPr>
            <p:ph type="body" sz="quarter" idx="11"/>
          </p:nvPr>
        </p:nvSpPr>
        <p:spPr>
          <a:xfrm>
            <a:off x="360045" y="6811928"/>
            <a:ext cx="1536849" cy="321733"/>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Source: U.S. Treasury, Bloomberg  </a:t>
            </a:r>
          </a:p>
          <a:p>
            <a:pPr marL="0" indent="0">
              <a:buNone/>
            </a:pPr>
            <a:r>
              <a:rPr lang="en-US" sz="800" dirty="0">
                <a:solidFill>
                  <a:srgbClr val="000033"/>
                </a:solidFill>
                <a:latin typeface="Calibri" panose="020F0502020204030204" pitchFamily="34" charset="0"/>
                <a:cs typeface="Calibri" panose="020F0502020204030204" pitchFamily="34" charset="0"/>
              </a:rPr>
              <a:t>Data as of June 10, 2026</a:t>
            </a:r>
          </a:p>
        </p:txBody>
      </p:sp>
      <p:pic>
        <p:nvPicPr>
          <p:cNvPr id="5" name="Picture 4">
            <a:extLst>
              <a:ext uri="{FF2B5EF4-FFF2-40B4-BE49-F238E27FC236}">
                <a16:creationId xmlns:a16="http://schemas.microsoft.com/office/drawing/2014/main" id="{11D3496C-8548-180F-209C-FA95A2C82978}"/>
              </a:ext>
            </a:extLst>
          </p:cNvPr>
          <p:cNvPicPr>
            <a:picLocks noChangeAspect="1"/>
          </p:cNvPicPr>
          <p:nvPr/>
        </p:nvPicPr>
        <p:blipFill>
          <a:blip r:embed="rId3"/>
          <a:stretch>
            <a:fillRect/>
          </a:stretch>
        </p:blipFill>
        <p:spPr>
          <a:xfrm>
            <a:off x="126460" y="1011677"/>
            <a:ext cx="9348280" cy="5800251"/>
          </a:xfrm>
          <a:prstGeom prst="rect">
            <a:avLst/>
          </a:prstGeom>
        </p:spPr>
      </p:pic>
    </p:spTree>
    <p:extLst>
      <p:ext uri="{BB962C8B-B14F-4D97-AF65-F5344CB8AC3E}">
        <p14:creationId xmlns:p14="http://schemas.microsoft.com/office/powerpoint/2010/main" val="1337829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E3867-084A-AD12-8792-618B51764D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4BED22-6271-F093-4A3F-D13D1F82C492}"/>
              </a:ext>
            </a:extLst>
          </p:cNvPr>
          <p:cNvSpPr>
            <a:spLocks noGrp="1"/>
          </p:cNvSpPr>
          <p:nvPr>
            <p:ph type="body" sz="quarter" idx="10"/>
          </p:nvPr>
        </p:nvSpPr>
        <p:spPr/>
        <p:txBody>
          <a:bodyPr/>
          <a:lstStyle/>
          <a:p>
            <a:r>
              <a:rPr lang="en-US" dirty="0"/>
              <a:t>U.S. 10 Year Treasury Note</a:t>
            </a:r>
          </a:p>
        </p:txBody>
      </p:sp>
      <p:sp>
        <p:nvSpPr>
          <p:cNvPr id="3" name="Text Placeholder 2">
            <a:extLst>
              <a:ext uri="{FF2B5EF4-FFF2-40B4-BE49-F238E27FC236}">
                <a16:creationId xmlns:a16="http://schemas.microsoft.com/office/drawing/2014/main" id="{5395A3E8-B570-5669-8C2A-E447FED96862}"/>
              </a:ext>
            </a:extLst>
          </p:cNvPr>
          <p:cNvSpPr>
            <a:spLocks noGrp="1"/>
          </p:cNvSpPr>
          <p:nvPr>
            <p:ph type="body" sz="quarter" idx="11"/>
          </p:nvPr>
        </p:nvSpPr>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Source: U.S. Treasury Fiscal Data, Bloomberg L.P.</a:t>
            </a:r>
          </a:p>
          <a:p>
            <a:pPr marL="0" indent="0">
              <a:buNone/>
            </a:pPr>
            <a:r>
              <a:rPr lang="en-US" sz="800" dirty="0">
                <a:solidFill>
                  <a:srgbClr val="000033"/>
                </a:solidFill>
                <a:latin typeface="Calibri" panose="020F0502020204030204" pitchFamily="34" charset="0"/>
                <a:cs typeface="Calibri" panose="020F0502020204030204" pitchFamily="34" charset="0"/>
              </a:rPr>
              <a:t>Data as of June 9, 2026</a:t>
            </a:r>
          </a:p>
        </p:txBody>
      </p:sp>
      <p:pic>
        <p:nvPicPr>
          <p:cNvPr id="6" name="Picture 5">
            <a:extLst>
              <a:ext uri="{FF2B5EF4-FFF2-40B4-BE49-F238E27FC236}">
                <a16:creationId xmlns:a16="http://schemas.microsoft.com/office/drawing/2014/main" id="{15B69513-41C0-F8D0-76B1-4A75E1518BFF}"/>
              </a:ext>
            </a:extLst>
          </p:cNvPr>
          <p:cNvPicPr>
            <a:picLocks noChangeAspect="1"/>
          </p:cNvPicPr>
          <p:nvPr/>
        </p:nvPicPr>
        <p:blipFill>
          <a:blip r:embed="rId3"/>
          <a:stretch>
            <a:fillRect/>
          </a:stretch>
        </p:blipFill>
        <p:spPr>
          <a:xfrm>
            <a:off x="275594" y="1123093"/>
            <a:ext cx="9083979" cy="5384711"/>
          </a:xfrm>
          <a:prstGeom prst="rect">
            <a:avLst/>
          </a:prstGeom>
        </p:spPr>
      </p:pic>
    </p:spTree>
    <p:extLst>
      <p:ext uri="{BB962C8B-B14F-4D97-AF65-F5344CB8AC3E}">
        <p14:creationId xmlns:p14="http://schemas.microsoft.com/office/powerpoint/2010/main" val="1709240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55DD24-1A91-C9C7-359B-481516EC90D3}"/>
              </a:ext>
            </a:extLst>
          </p:cNvPr>
          <p:cNvSpPr>
            <a:spLocks noGrp="1"/>
          </p:cNvSpPr>
          <p:nvPr>
            <p:ph type="body" sz="quarter" idx="10"/>
          </p:nvPr>
        </p:nvSpPr>
        <p:spPr/>
        <p:txBody>
          <a:bodyPr/>
          <a:lstStyle/>
          <a:p>
            <a:r>
              <a:rPr lang="en-US" dirty="0"/>
              <a:t>Stocks</a:t>
            </a:r>
          </a:p>
        </p:txBody>
      </p:sp>
    </p:spTree>
    <p:extLst>
      <p:ext uri="{BB962C8B-B14F-4D97-AF65-F5344CB8AC3E}">
        <p14:creationId xmlns:p14="http://schemas.microsoft.com/office/powerpoint/2010/main" val="3147864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91303-A164-FA90-3A4E-447B79FF52D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4D19A23-F469-D90B-2F19-09E9DA02C166}"/>
              </a:ext>
            </a:extLst>
          </p:cNvPr>
          <p:cNvSpPr>
            <a:spLocks noGrp="1"/>
          </p:cNvSpPr>
          <p:nvPr>
            <p:ph type="body" sz="quarter" idx="10"/>
          </p:nvPr>
        </p:nvSpPr>
        <p:spPr/>
        <p:txBody>
          <a:bodyPr/>
          <a:lstStyle/>
          <a:p>
            <a:r>
              <a:rPr lang="en-US" dirty="0"/>
              <a:t>Agenda</a:t>
            </a:r>
          </a:p>
        </p:txBody>
      </p:sp>
      <p:cxnSp>
        <p:nvCxnSpPr>
          <p:cNvPr id="18" name="Straight Connector 17">
            <a:extLst>
              <a:ext uri="{FF2B5EF4-FFF2-40B4-BE49-F238E27FC236}">
                <a16:creationId xmlns:a16="http://schemas.microsoft.com/office/drawing/2014/main" id="{2FC5A61B-AF35-1F35-2918-7074E8F2176C}"/>
              </a:ext>
            </a:extLst>
          </p:cNvPr>
          <p:cNvCxnSpPr>
            <a:cxnSpLocks/>
          </p:cNvCxnSpPr>
          <p:nvPr/>
        </p:nvCxnSpPr>
        <p:spPr>
          <a:xfrm>
            <a:off x="4544428" y="1470941"/>
            <a:ext cx="0" cy="449162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23">
            <a:extLst>
              <a:ext uri="{FF2B5EF4-FFF2-40B4-BE49-F238E27FC236}">
                <a16:creationId xmlns:a16="http://schemas.microsoft.com/office/drawing/2014/main" id="{935430A8-5618-C406-8176-DB9729A46231}"/>
              </a:ext>
            </a:extLst>
          </p:cNvPr>
          <p:cNvSpPr txBox="1">
            <a:spLocks/>
          </p:cNvSpPr>
          <p:nvPr/>
        </p:nvSpPr>
        <p:spPr>
          <a:xfrm>
            <a:off x="5107407" y="320922"/>
            <a:ext cx="3047765" cy="6251328"/>
          </a:xfrm>
          <a:prstGeom prst="rect">
            <a:avLst/>
          </a:prstGeom>
        </p:spPr>
        <p:txBody>
          <a:bodyPr lIns="0" tIns="0" rIns="0" bIns="0"/>
          <a:lstStyle>
            <a:lvl1pPr marL="0" indent="0" algn="l" defTabSz="975390" rtl="0" eaLnBrk="1" latinLnBrk="0" hangingPunct="1">
              <a:lnSpc>
                <a:spcPct val="100000"/>
              </a:lnSpc>
              <a:spcBef>
                <a:spcPts val="1067"/>
              </a:spcBef>
              <a:buFontTx/>
              <a:buNone/>
              <a:defRPr sz="1400" b="1" kern="1200">
                <a:solidFill>
                  <a:srgbClr val="000033"/>
                </a:solidFill>
                <a:latin typeface="Arial" panose="020B0604020202020204" pitchFamily="34" charset="0"/>
                <a:ea typeface="+mn-ea"/>
                <a:cs typeface="Arial" panose="020B0604020202020204" pitchFamily="34" charset="0"/>
              </a:defRPr>
            </a:lvl1pPr>
            <a:lvl2pPr marL="480060" indent="0" algn="l" defTabSz="975390" rtl="0" eaLnBrk="1" latinLnBrk="0" hangingPunct="1">
              <a:lnSpc>
                <a:spcPct val="90000"/>
              </a:lnSpc>
              <a:spcBef>
                <a:spcPts val="533"/>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2pPr>
            <a:lvl3pPr marL="960120" indent="0" algn="l" defTabSz="975390" rtl="0" eaLnBrk="1" latinLnBrk="0" hangingPunct="1">
              <a:lnSpc>
                <a:spcPct val="90000"/>
              </a:lnSpc>
              <a:spcBef>
                <a:spcPts val="533"/>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440180" indent="0" algn="l" defTabSz="975390" rtl="0" eaLnBrk="1" latinLnBrk="0" hangingPunct="1">
              <a:lnSpc>
                <a:spcPct val="90000"/>
              </a:lnSpc>
              <a:spcBef>
                <a:spcPts val="533"/>
              </a:spcBef>
              <a:buFont typeface="Arial" panose="020B0604020202020204" pitchFamily="34" charset="0"/>
              <a:buNone/>
              <a:defRPr sz="1100" kern="1200">
                <a:solidFill>
                  <a:schemeClr val="tx1"/>
                </a:solidFill>
                <a:latin typeface="Arial" panose="020B0604020202020204" pitchFamily="34" charset="0"/>
                <a:ea typeface="+mn-ea"/>
                <a:cs typeface="Arial" panose="020B0604020202020204" pitchFamily="34" charset="0"/>
              </a:defRPr>
            </a:lvl4pPr>
            <a:lvl5pPr marL="1920240" indent="0" algn="l" defTabSz="975390" rtl="0" eaLnBrk="1" latinLnBrk="0" hangingPunct="1">
              <a:lnSpc>
                <a:spcPct val="90000"/>
              </a:lnSpc>
              <a:spcBef>
                <a:spcPts val="533"/>
              </a:spcBef>
              <a:buFont typeface="Arial" panose="020B0604020202020204" pitchFamily="34" charset="0"/>
              <a:buNone/>
              <a:defRPr sz="1100"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r>
              <a:rPr lang="en-US" dirty="0"/>
              <a:t>Buckle Up</a:t>
            </a:r>
          </a:p>
          <a:p>
            <a:r>
              <a:rPr lang="en-US" dirty="0"/>
              <a:t>	Overview</a:t>
            </a:r>
          </a:p>
          <a:p>
            <a:r>
              <a:rPr lang="en-US" dirty="0"/>
              <a:t>	Checklist</a:t>
            </a:r>
          </a:p>
          <a:p>
            <a:r>
              <a:rPr lang="en-US" dirty="0"/>
              <a:t>	Inflation</a:t>
            </a:r>
          </a:p>
          <a:p>
            <a:r>
              <a:rPr lang="en-US" dirty="0"/>
              <a:t>	Labor</a:t>
            </a:r>
          </a:p>
          <a:p>
            <a:r>
              <a:rPr lang="en-US" dirty="0"/>
              <a:t>	Rates</a:t>
            </a:r>
          </a:p>
          <a:p>
            <a:r>
              <a:rPr lang="en-US" dirty="0"/>
              <a:t>	Stocks</a:t>
            </a:r>
          </a:p>
          <a:p>
            <a:r>
              <a:rPr lang="en-US" dirty="0"/>
              <a:t>Beyond </a:t>
            </a:r>
          </a:p>
          <a:p>
            <a:r>
              <a:rPr lang="en-US" dirty="0"/>
              <a:t>	Paths</a:t>
            </a:r>
          </a:p>
          <a:p>
            <a:r>
              <a:rPr lang="en-US" dirty="0"/>
              <a:t>DEEP</a:t>
            </a:r>
          </a:p>
          <a:p>
            <a:r>
              <a:rPr lang="en-US" dirty="0"/>
              <a:t>	Demographics</a:t>
            </a:r>
          </a:p>
          <a:p>
            <a:r>
              <a:rPr lang="en-US" dirty="0"/>
              <a:t>	Education</a:t>
            </a:r>
          </a:p>
          <a:p>
            <a:r>
              <a:rPr lang="en-US" dirty="0"/>
              <a:t>	Engineering</a:t>
            </a:r>
          </a:p>
          <a:p>
            <a:r>
              <a:rPr lang="en-US" dirty="0"/>
              <a:t>	Policy</a:t>
            </a:r>
          </a:p>
          <a:p>
            <a:r>
              <a:rPr lang="en-US" dirty="0"/>
              <a:t>Summary</a:t>
            </a:r>
          </a:p>
          <a:p>
            <a:r>
              <a:rPr lang="en-US" dirty="0"/>
              <a:t>	</a:t>
            </a:r>
          </a:p>
        </p:txBody>
      </p:sp>
    </p:spTree>
    <p:extLst>
      <p:ext uri="{BB962C8B-B14F-4D97-AF65-F5344CB8AC3E}">
        <p14:creationId xmlns:p14="http://schemas.microsoft.com/office/powerpoint/2010/main" val="2766575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1DD75-3BFF-A510-7BC1-2A38EC5452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B674D0-2480-9989-D14B-E1F2B558EF60}"/>
              </a:ext>
            </a:extLst>
          </p:cNvPr>
          <p:cNvSpPr>
            <a:spLocks noGrp="1"/>
          </p:cNvSpPr>
          <p:nvPr>
            <p:ph type="body" sz="quarter" idx="10"/>
          </p:nvPr>
        </p:nvSpPr>
        <p:spPr>
          <a:xfrm>
            <a:off x="360045" y="215037"/>
            <a:ext cx="8406268" cy="424204"/>
          </a:xfrm>
        </p:spPr>
        <p:txBody>
          <a:bodyPr/>
          <a:lstStyle/>
          <a:p>
            <a:r>
              <a:rPr lang="en-US" dirty="0"/>
              <a:t>S&amp;P 500 Bull Markets Since 1966* (daily, percent change)</a:t>
            </a:r>
          </a:p>
        </p:txBody>
      </p:sp>
      <p:sp>
        <p:nvSpPr>
          <p:cNvPr id="3" name="Text Placeholder 2">
            <a:extLst>
              <a:ext uri="{FF2B5EF4-FFF2-40B4-BE49-F238E27FC236}">
                <a16:creationId xmlns:a16="http://schemas.microsoft.com/office/drawing/2014/main" id="{34A5BE0C-6CD0-B05C-3709-5577C18C1A9D}"/>
              </a:ext>
            </a:extLst>
          </p:cNvPr>
          <p:cNvSpPr>
            <a:spLocks noGrp="1"/>
          </p:cNvSpPr>
          <p:nvPr>
            <p:ph type="body" sz="quarter" idx="11"/>
          </p:nvPr>
        </p:nvSpPr>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Data Source: Bloomberg</a:t>
            </a:r>
          </a:p>
          <a:p>
            <a:pPr marL="0" indent="0">
              <a:buNone/>
            </a:pPr>
            <a:r>
              <a:rPr lang="en-US" sz="800" dirty="0">
                <a:solidFill>
                  <a:srgbClr val="000033"/>
                </a:solidFill>
                <a:latin typeface="Calibri" panose="020F0502020204030204" pitchFamily="34" charset="0"/>
                <a:cs typeface="Calibri" panose="020F0502020204030204" pitchFamily="34" charset="0"/>
              </a:rPr>
              <a:t>*Data as of April 16</a:t>
            </a:r>
            <a:r>
              <a:rPr lang="en-US" sz="800" baseline="30000" dirty="0">
                <a:solidFill>
                  <a:srgbClr val="000033"/>
                </a:solidFill>
                <a:latin typeface="Calibri" panose="020F0502020204030204" pitchFamily="34" charset="0"/>
                <a:cs typeface="Calibri" panose="020F0502020204030204" pitchFamily="34" charset="0"/>
              </a:rPr>
              <a:t>th</a:t>
            </a:r>
            <a:r>
              <a:rPr lang="en-US" sz="800" dirty="0">
                <a:solidFill>
                  <a:srgbClr val="000033"/>
                </a:solidFill>
                <a:latin typeface="Calibri" panose="020F0502020204030204" pitchFamily="34" charset="0"/>
                <a:cs typeface="Calibri" panose="020F0502020204030204" pitchFamily="34" charset="0"/>
              </a:rPr>
              <a:t>, 2026</a:t>
            </a:r>
          </a:p>
        </p:txBody>
      </p:sp>
      <p:graphicFrame>
        <p:nvGraphicFramePr>
          <p:cNvPr id="5" name="Chart 4">
            <a:extLst>
              <a:ext uri="{FF2B5EF4-FFF2-40B4-BE49-F238E27FC236}">
                <a16:creationId xmlns:a16="http://schemas.microsoft.com/office/drawing/2014/main" id="{E9979188-460A-4429-AEFC-A7444799872E}"/>
              </a:ext>
            </a:extLst>
          </p:cNvPr>
          <p:cNvGraphicFramePr>
            <a:graphicFrameLocks/>
          </p:cNvGraphicFramePr>
          <p:nvPr/>
        </p:nvGraphicFramePr>
        <p:xfrm>
          <a:off x="85725" y="987135"/>
          <a:ext cx="9324975" cy="59375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8562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0E3B41-D92A-5AD5-D81D-1412E104AF5C}"/>
              </a:ext>
            </a:extLst>
          </p:cNvPr>
          <p:cNvSpPr>
            <a:spLocks noGrp="1"/>
          </p:cNvSpPr>
          <p:nvPr>
            <p:ph type="body" sz="quarter" idx="10"/>
          </p:nvPr>
        </p:nvSpPr>
        <p:spPr/>
        <p:txBody>
          <a:bodyPr/>
          <a:lstStyle/>
          <a:p>
            <a:r>
              <a:rPr lang="en-US" dirty="0"/>
              <a:t>S&amp;P 500 – 2025</a:t>
            </a:r>
          </a:p>
        </p:txBody>
      </p:sp>
      <p:sp>
        <p:nvSpPr>
          <p:cNvPr id="3" name="Text Placeholder 2">
            <a:extLst>
              <a:ext uri="{FF2B5EF4-FFF2-40B4-BE49-F238E27FC236}">
                <a16:creationId xmlns:a16="http://schemas.microsoft.com/office/drawing/2014/main" id="{1A8BDD4E-1D13-F79D-6146-F7451D0C16FF}"/>
              </a:ext>
            </a:extLst>
          </p:cNvPr>
          <p:cNvSpPr>
            <a:spLocks noGrp="1"/>
          </p:cNvSpPr>
          <p:nvPr>
            <p:ph type="body" sz="quarter" idx="11"/>
          </p:nvPr>
        </p:nvSpPr>
        <p:spPr/>
        <p:txBody>
          <a:bodyPr/>
          <a:lstStyle/>
          <a:p>
            <a:pPr marL="0" indent="0">
              <a:buNone/>
            </a:pPr>
            <a:r>
              <a:rPr lang="en-US" dirty="0"/>
              <a:t>Source: Ned Davis Research</a:t>
            </a:r>
          </a:p>
        </p:txBody>
      </p:sp>
      <p:pic>
        <p:nvPicPr>
          <p:cNvPr id="5" name="Picture 4">
            <a:extLst>
              <a:ext uri="{FF2B5EF4-FFF2-40B4-BE49-F238E27FC236}">
                <a16:creationId xmlns:a16="http://schemas.microsoft.com/office/drawing/2014/main" id="{8288E7AC-3108-89B7-50B2-FBE9AFE2287E}"/>
              </a:ext>
            </a:extLst>
          </p:cNvPr>
          <p:cNvPicPr>
            <a:picLocks noChangeAspect="1"/>
          </p:cNvPicPr>
          <p:nvPr/>
        </p:nvPicPr>
        <p:blipFill>
          <a:blip r:embed="rId3"/>
          <a:stretch>
            <a:fillRect/>
          </a:stretch>
        </p:blipFill>
        <p:spPr>
          <a:xfrm>
            <a:off x="262648" y="963039"/>
            <a:ext cx="9182910" cy="5848889"/>
          </a:xfrm>
          <a:prstGeom prst="rect">
            <a:avLst/>
          </a:prstGeom>
        </p:spPr>
      </p:pic>
    </p:spTree>
    <p:extLst>
      <p:ext uri="{BB962C8B-B14F-4D97-AF65-F5344CB8AC3E}">
        <p14:creationId xmlns:p14="http://schemas.microsoft.com/office/powerpoint/2010/main" val="973596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A9D56-7210-4C3E-9F1D-C1C6C8A55B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DFA2BA9-FC71-5C8D-25DF-8153CF05A2AD}"/>
              </a:ext>
            </a:extLst>
          </p:cNvPr>
          <p:cNvSpPr>
            <a:spLocks noGrp="1"/>
          </p:cNvSpPr>
          <p:nvPr>
            <p:ph type="body" sz="quarter" idx="10"/>
          </p:nvPr>
        </p:nvSpPr>
        <p:spPr/>
        <p:txBody>
          <a:bodyPr/>
          <a:lstStyle/>
          <a:p>
            <a:r>
              <a:rPr lang="en-US" dirty="0"/>
              <a:t>S&amp;P 500 – Bull but Buckle Up</a:t>
            </a:r>
          </a:p>
        </p:txBody>
      </p:sp>
      <p:sp>
        <p:nvSpPr>
          <p:cNvPr id="3" name="Text Placeholder 2">
            <a:extLst>
              <a:ext uri="{FF2B5EF4-FFF2-40B4-BE49-F238E27FC236}">
                <a16:creationId xmlns:a16="http://schemas.microsoft.com/office/drawing/2014/main" id="{459113BE-EF73-EE5A-9E8C-2BA25A0D08F6}"/>
              </a:ext>
            </a:extLst>
          </p:cNvPr>
          <p:cNvSpPr>
            <a:spLocks noGrp="1"/>
          </p:cNvSpPr>
          <p:nvPr>
            <p:ph type="body" sz="quarter" idx="11"/>
          </p:nvPr>
        </p:nvSpPr>
        <p:spPr/>
        <p:txBody>
          <a:bodyPr/>
          <a:lstStyle/>
          <a:p>
            <a:pPr marL="0" indent="0">
              <a:buNone/>
            </a:pPr>
            <a:r>
              <a:rPr lang="en-US" dirty="0"/>
              <a:t>Source: Ned Davis Research</a:t>
            </a:r>
          </a:p>
        </p:txBody>
      </p:sp>
      <p:pic>
        <p:nvPicPr>
          <p:cNvPr id="8" name="Picture 7">
            <a:extLst>
              <a:ext uri="{FF2B5EF4-FFF2-40B4-BE49-F238E27FC236}">
                <a16:creationId xmlns:a16="http://schemas.microsoft.com/office/drawing/2014/main" id="{41AA180F-0311-FB72-65BA-5D8CA2C4B7C0}"/>
              </a:ext>
            </a:extLst>
          </p:cNvPr>
          <p:cNvPicPr>
            <a:picLocks noChangeAspect="1"/>
          </p:cNvPicPr>
          <p:nvPr/>
        </p:nvPicPr>
        <p:blipFill>
          <a:blip r:embed="rId3"/>
          <a:stretch>
            <a:fillRect/>
          </a:stretch>
        </p:blipFill>
        <p:spPr>
          <a:xfrm>
            <a:off x="360045" y="928229"/>
            <a:ext cx="9075785" cy="5883700"/>
          </a:xfrm>
          <a:prstGeom prst="rect">
            <a:avLst/>
          </a:prstGeom>
        </p:spPr>
      </p:pic>
    </p:spTree>
    <p:extLst>
      <p:ext uri="{BB962C8B-B14F-4D97-AF65-F5344CB8AC3E}">
        <p14:creationId xmlns:p14="http://schemas.microsoft.com/office/powerpoint/2010/main" val="2323094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42854-671A-E145-FDDF-C989FAFC468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21ACF6-5E22-3420-7476-84A5DD2069EC}"/>
              </a:ext>
            </a:extLst>
          </p:cNvPr>
          <p:cNvSpPr>
            <a:spLocks noGrp="1"/>
          </p:cNvSpPr>
          <p:nvPr>
            <p:ph type="body" sz="quarter" idx="10"/>
          </p:nvPr>
        </p:nvSpPr>
        <p:spPr/>
        <p:txBody>
          <a:bodyPr/>
          <a:lstStyle/>
          <a:p>
            <a:r>
              <a:rPr lang="en-US" dirty="0"/>
              <a:t>Four – Year Presidential Cycle</a:t>
            </a:r>
          </a:p>
        </p:txBody>
      </p:sp>
      <p:sp>
        <p:nvSpPr>
          <p:cNvPr id="3" name="Text Placeholder 2">
            <a:extLst>
              <a:ext uri="{FF2B5EF4-FFF2-40B4-BE49-F238E27FC236}">
                <a16:creationId xmlns:a16="http://schemas.microsoft.com/office/drawing/2014/main" id="{5201A27B-41C7-9E9B-9DF2-34D63B3094BA}"/>
              </a:ext>
            </a:extLst>
          </p:cNvPr>
          <p:cNvSpPr>
            <a:spLocks noGrp="1"/>
          </p:cNvSpPr>
          <p:nvPr>
            <p:ph type="body" sz="quarter" idx="11"/>
          </p:nvPr>
        </p:nvSpPr>
        <p:spPr/>
        <p:txBody>
          <a:bodyPr/>
          <a:lstStyle/>
          <a:p>
            <a:pPr marL="0" indent="0">
              <a:buNone/>
            </a:pPr>
            <a:r>
              <a:rPr lang="en-US" dirty="0"/>
              <a:t>Source: Ned Davis Research</a:t>
            </a:r>
          </a:p>
        </p:txBody>
      </p:sp>
      <p:pic>
        <p:nvPicPr>
          <p:cNvPr id="8" name="Picture 7">
            <a:extLst>
              <a:ext uri="{FF2B5EF4-FFF2-40B4-BE49-F238E27FC236}">
                <a16:creationId xmlns:a16="http://schemas.microsoft.com/office/drawing/2014/main" id="{293D4B1F-AC1A-FE40-DCC1-D4A4563C946D}"/>
              </a:ext>
            </a:extLst>
          </p:cNvPr>
          <p:cNvPicPr>
            <a:picLocks noChangeAspect="1"/>
          </p:cNvPicPr>
          <p:nvPr/>
        </p:nvPicPr>
        <p:blipFill>
          <a:blip r:embed="rId3"/>
          <a:stretch>
            <a:fillRect/>
          </a:stretch>
        </p:blipFill>
        <p:spPr>
          <a:xfrm>
            <a:off x="262647" y="954399"/>
            <a:ext cx="9105089" cy="5887134"/>
          </a:xfrm>
          <a:prstGeom prst="rect">
            <a:avLst/>
          </a:prstGeom>
        </p:spPr>
      </p:pic>
    </p:spTree>
    <p:extLst>
      <p:ext uri="{BB962C8B-B14F-4D97-AF65-F5344CB8AC3E}">
        <p14:creationId xmlns:p14="http://schemas.microsoft.com/office/powerpoint/2010/main" val="2357280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DA1D1-9696-849A-20D4-B244EABD9E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1FBB1D-0109-1843-10FE-F19223AC4C0C}"/>
              </a:ext>
            </a:extLst>
          </p:cNvPr>
          <p:cNvSpPr>
            <a:spLocks noGrp="1"/>
          </p:cNvSpPr>
          <p:nvPr>
            <p:ph type="body" sz="quarter" idx="10"/>
          </p:nvPr>
        </p:nvSpPr>
        <p:spPr/>
        <p:txBody>
          <a:bodyPr/>
          <a:lstStyle/>
          <a:p>
            <a:r>
              <a:rPr lang="en-US" dirty="0"/>
              <a:t>Markets Summary</a:t>
            </a:r>
          </a:p>
        </p:txBody>
      </p:sp>
      <p:sp>
        <p:nvSpPr>
          <p:cNvPr id="3" name="Text Placeholder 2">
            <a:extLst>
              <a:ext uri="{FF2B5EF4-FFF2-40B4-BE49-F238E27FC236}">
                <a16:creationId xmlns:a16="http://schemas.microsoft.com/office/drawing/2014/main" id="{C6FE40BD-81BE-2980-7B45-84D5526C6043}"/>
              </a:ext>
            </a:extLst>
          </p:cNvPr>
          <p:cNvSpPr>
            <a:spLocks noGrp="1"/>
          </p:cNvSpPr>
          <p:nvPr>
            <p:ph type="body" sz="quarter" idx="11"/>
          </p:nvPr>
        </p:nvSpPr>
        <p:spPr/>
        <p:txBody>
          <a:bodyPr/>
          <a:lstStyle/>
          <a:p>
            <a:pPr marL="0" indent="0">
              <a:buNone/>
            </a:pPr>
            <a:r>
              <a:rPr lang="en-US" dirty="0"/>
              <a:t>Source: Texas Capital Private Bank Investment Committee </a:t>
            </a:r>
          </a:p>
        </p:txBody>
      </p:sp>
      <p:sp>
        <p:nvSpPr>
          <p:cNvPr id="4" name="TextBox 3">
            <a:extLst>
              <a:ext uri="{FF2B5EF4-FFF2-40B4-BE49-F238E27FC236}">
                <a16:creationId xmlns:a16="http://schemas.microsoft.com/office/drawing/2014/main" id="{84A8CC8F-D64D-A7CF-E79F-380238EF79B4}"/>
              </a:ext>
            </a:extLst>
          </p:cNvPr>
          <p:cNvSpPr txBox="1"/>
          <p:nvPr/>
        </p:nvSpPr>
        <p:spPr>
          <a:xfrm>
            <a:off x="360045" y="1128181"/>
            <a:ext cx="9109155" cy="5632311"/>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a:lnSpc>
                <a:spcPct val="100000"/>
              </a:lnSpc>
            </a:pPr>
            <a:r>
              <a:rPr lang="en-US" sz="2000" dirty="0"/>
              <a:t>Wall Street still pricing teens earnings growth, margins</a:t>
            </a:r>
          </a:p>
          <a:p>
            <a:pPr>
              <a:lnSpc>
                <a:spcPct val="100000"/>
              </a:lnSpc>
            </a:pPr>
            <a:r>
              <a:rPr lang="en-US" sz="2000" dirty="0"/>
              <a:t>Late cycle Bull – expect turbulence</a:t>
            </a:r>
          </a:p>
          <a:p>
            <a:pPr marL="800100" lvl="1" indent="-342900">
              <a:buFont typeface="Arial" panose="020B0604020202020204" pitchFamily="34" charset="0"/>
              <a:buChar char="•"/>
            </a:pPr>
            <a:r>
              <a:rPr lang="en-US" sz="2000" dirty="0"/>
              <a:t>Solid – even improving earnings this year and next</a:t>
            </a:r>
          </a:p>
          <a:p>
            <a:pPr marL="800100" lvl="1" indent="-342900">
              <a:buFont typeface="Arial" panose="020B0604020202020204" pitchFamily="34" charset="0"/>
              <a:buChar char="•"/>
            </a:pPr>
            <a:endParaRPr lang="en-US" sz="2000" dirty="0"/>
          </a:p>
          <a:p>
            <a:pPr>
              <a:lnSpc>
                <a:spcPct val="100000"/>
              </a:lnSpc>
            </a:pPr>
            <a:r>
              <a:rPr lang="en-US" sz="2000" dirty="0"/>
              <a:t>Valuations – off Highs       Trend – Up          Sentiment – Frothy</a:t>
            </a:r>
          </a:p>
          <a:p>
            <a:endParaRPr lang="en-US" sz="2000" dirty="0"/>
          </a:p>
          <a:p>
            <a:endParaRPr lang="en-US" sz="2000" dirty="0"/>
          </a:p>
          <a:p>
            <a:endParaRPr lang="en-US" sz="2000" dirty="0"/>
          </a:p>
          <a:p>
            <a:endParaRPr lang="en-US" sz="2000" dirty="0"/>
          </a:p>
          <a:p>
            <a:endParaRPr lang="en-US" sz="2000" dirty="0"/>
          </a:p>
          <a:p>
            <a:pPr>
              <a:lnSpc>
                <a:spcPct val="100000"/>
              </a:lnSpc>
            </a:pPr>
            <a:r>
              <a:rPr lang="en-US" sz="2000" dirty="0"/>
              <a:t>40-year Bull in interest rates is over</a:t>
            </a:r>
          </a:p>
          <a:p>
            <a:pPr>
              <a:lnSpc>
                <a:spcPct val="100000"/>
              </a:lnSpc>
            </a:pPr>
            <a:r>
              <a:rPr lang="en-US" sz="2000" dirty="0"/>
              <a:t>Expect long rates around 4.5% </a:t>
            </a:r>
          </a:p>
          <a:p>
            <a:pPr>
              <a:lnSpc>
                <a:spcPct val="100000"/>
              </a:lnSpc>
            </a:pPr>
            <a:r>
              <a:rPr lang="en-US" sz="2000" dirty="0"/>
              <a:t>20-year Commodity cycle underway</a:t>
            </a:r>
          </a:p>
        </p:txBody>
      </p:sp>
      <p:pic>
        <p:nvPicPr>
          <p:cNvPr id="7" name="Picture 6">
            <a:extLst>
              <a:ext uri="{FF2B5EF4-FFF2-40B4-BE49-F238E27FC236}">
                <a16:creationId xmlns:a16="http://schemas.microsoft.com/office/drawing/2014/main" id="{B6C8E053-B9CF-5873-23F4-76A53A1A14FC}"/>
              </a:ext>
            </a:extLst>
          </p:cNvPr>
          <p:cNvPicPr>
            <a:picLocks noChangeAspect="1"/>
          </p:cNvPicPr>
          <p:nvPr/>
        </p:nvPicPr>
        <p:blipFill>
          <a:blip r:embed="rId3"/>
          <a:stretch>
            <a:fillRect/>
          </a:stretch>
        </p:blipFill>
        <p:spPr>
          <a:xfrm>
            <a:off x="360045" y="2753957"/>
            <a:ext cx="8881111" cy="3046877"/>
          </a:xfrm>
          <a:prstGeom prst="rect">
            <a:avLst/>
          </a:prstGeom>
        </p:spPr>
      </p:pic>
    </p:spTree>
    <p:extLst>
      <p:ext uri="{BB962C8B-B14F-4D97-AF65-F5344CB8AC3E}">
        <p14:creationId xmlns:p14="http://schemas.microsoft.com/office/powerpoint/2010/main" val="2842585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DB5B1-3464-480F-EBB3-457F8C708F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4D8CC0B-E00B-10F1-4CB0-0ACED2EACCE6}"/>
              </a:ext>
            </a:extLst>
          </p:cNvPr>
          <p:cNvSpPr>
            <a:spLocks noGrp="1"/>
          </p:cNvSpPr>
          <p:nvPr>
            <p:ph type="body" sz="quarter" idx="10"/>
          </p:nvPr>
        </p:nvSpPr>
        <p:spPr/>
        <p:txBody>
          <a:bodyPr/>
          <a:lstStyle/>
          <a:p>
            <a:r>
              <a:rPr lang="en-US" dirty="0"/>
              <a:t>Paths</a:t>
            </a:r>
          </a:p>
        </p:txBody>
      </p:sp>
    </p:spTree>
    <p:extLst>
      <p:ext uri="{BB962C8B-B14F-4D97-AF65-F5344CB8AC3E}">
        <p14:creationId xmlns:p14="http://schemas.microsoft.com/office/powerpoint/2010/main" val="2368263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9BADB-E893-7EA2-8531-CA3B7BCB0B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DFB4FB5-14B7-7FDA-8CCB-27CD730DA2CF}"/>
              </a:ext>
            </a:extLst>
          </p:cNvPr>
          <p:cNvSpPr>
            <a:spLocks noGrp="1"/>
          </p:cNvSpPr>
          <p:nvPr>
            <p:ph type="body" sz="quarter" idx="10"/>
          </p:nvPr>
        </p:nvSpPr>
        <p:spPr/>
        <p:txBody>
          <a:bodyPr/>
          <a:lstStyle/>
          <a:p>
            <a:r>
              <a:rPr lang="en-US" dirty="0"/>
              <a:t>Economic Paths – June 2026</a:t>
            </a:r>
          </a:p>
        </p:txBody>
      </p:sp>
      <p:cxnSp>
        <p:nvCxnSpPr>
          <p:cNvPr id="3" name="Straight Connector 2">
            <a:extLst>
              <a:ext uri="{FF2B5EF4-FFF2-40B4-BE49-F238E27FC236}">
                <a16:creationId xmlns:a16="http://schemas.microsoft.com/office/drawing/2014/main" id="{7D548AE0-619C-3573-5CC3-587ACDA625C0}"/>
              </a:ext>
            </a:extLst>
          </p:cNvPr>
          <p:cNvCxnSpPr>
            <a:cxnSpLocks/>
          </p:cNvCxnSpPr>
          <p:nvPr/>
        </p:nvCxnSpPr>
        <p:spPr bwMode="auto">
          <a:xfrm>
            <a:off x="2235035" y="1442820"/>
            <a:ext cx="0" cy="5441130"/>
          </a:xfrm>
          <a:prstGeom prst="line">
            <a:avLst/>
          </a:prstGeom>
          <a:solidFill>
            <a:srgbClr val="000033"/>
          </a:solidFill>
          <a:ln w="22225" cap="flat" cmpd="sng" algn="ctr">
            <a:solidFill>
              <a:srgbClr val="CB0000"/>
            </a:solidFill>
            <a:prstDash val="solid"/>
            <a:round/>
            <a:headEnd type="none" w="med" len="med"/>
            <a:tailEnd type="none" w="med" len="med"/>
          </a:ln>
          <a:effectLst/>
        </p:spPr>
      </p:cxnSp>
      <p:sp>
        <p:nvSpPr>
          <p:cNvPr id="6" name="Content Placeholder 6">
            <a:extLst>
              <a:ext uri="{FF2B5EF4-FFF2-40B4-BE49-F238E27FC236}">
                <a16:creationId xmlns:a16="http://schemas.microsoft.com/office/drawing/2014/main" id="{3EE45E96-F24B-B227-BE09-1A7767E309C1}"/>
              </a:ext>
            </a:extLst>
          </p:cNvPr>
          <p:cNvSpPr txBox="1">
            <a:spLocks/>
          </p:cNvSpPr>
          <p:nvPr/>
        </p:nvSpPr>
        <p:spPr>
          <a:xfrm>
            <a:off x="183420" y="1384322"/>
            <a:ext cx="1986871" cy="5231840"/>
          </a:xfrm>
          <a:prstGeom prst="rect">
            <a:avLst/>
          </a:prstGeom>
        </p:spPr>
        <p:txBody>
          <a:bodyPr vert="horz" lIns="90011" tIns="45006" rIns="90011" bIns="45006" rtlCol="0">
            <a:noAutofit/>
          </a:bodyPr>
          <a:lstStyle>
            <a:lvl1pPr marL="168275" indent="-168275" algn="l" rtl="0" eaLnBrk="0" fontAlgn="base" hangingPunct="0">
              <a:spcBef>
                <a:spcPct val="20000"/>
              </a:spcBef>
              <a:spcAft>
                <a:spcPct val="0"/>
              </a:spcAft>
              <a:buClr>
                <a:schemeClr val="tx1">
                  <a:lumMod val="75000"/>
                  <a:lumOff val="25000"/>
                </a:schemeClr>
              </a:buClr>
              <a:buSzPct val="70000"/>
              <a:buFont typeface="Arial" charset="0"/>
              <a:buChar char="•"/>
              <a:tabLst/>
              <a:defRPr sz="1600" baseline="0">
                <a:solidFill>
                  <a:srgbClr val="333333"/>
                </a:solidFill>
                <a:latin typeface="Arial" panose="020B0604020202020204" pitchFamily="34" charset="0"/>
                <a:ea typeface="Calibri" charset="0"/>
                <a:cs typeface="Arial" panose="020B0604020202020204" pitchFamily="34" charset="0"/>
              </a:defRPr>
            </a:lvl1pPr>
            <a:lvl2pPr marL="628650" indent="-171450"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333333"/>
                </a:solidFill>
                <a:latin typeface="Arial" panose="020B0604020202020204" pitchFamily="34" charset="0"/>
                <a:ea typeface="Calibri" charset="0"/>
                <a:cs typeface="Arial" panose="020B0604020202020204" pitchFamily="34" charset="0"/>
              </a:defRPr>
            </a:lvl2pPr>
            <a:lvl3pPr marL="1082675" indent="-168275"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333333"/>
                </a:solidFill>
                <a:latin typeface="Arial" panose="020B0604020202020204" pitchFamily="34" charset="0"/>
                <a:ea typeface="Calibri" charset="0"/>
                <a:cs typeface="Arial" panose="020B0604020202020204" pitchFamily="34" charset="0"/>
              </a:defRPr>
            </a:lvl3pPr>
            <a:lvl4pPr marL="1543050" indent="-171450"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333333"/>
                </a:solidFill>
                <a:latin typeface="Arial" panose="020B0604020202020204" pitchFamily="34" charset="0"/>
                <a:ea typeface="Calibri" charset="0"/>
                <a:cs typeface="Arial" panose="020B0604020202020204" pitchFamily="34" charset="0"/>
              </a:defRPr>
            </a:lvl4pPr>
            <a:lvl5pPr marL="1944688" indent="-115888"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333333"/>
                </a:solidFill>
                <a:latin typeface="Arial" panose="020B0604020202020204" pitchFamily="34" charset="0"/>
                <a:ea typeface="Calibri" charset="0"/>
                <a:cs typeface="Arial" panose="020B0604020202020204" pitchFamily="34" charset="0"/>
              </a:defRPr>
            </a:lvl5pPr>
            <a:lvl6pPr marL="2514537" indent="-228594" algn="l" rtl="0" fontAlgn="base">
              <a:spcBef>
                <a:spcPct val="20000"/>
              </a:spcBef>
              <a:spcAft>
                <a:spcPct val="0"/>
              </a:spcAft>
              <a:buChar char="»"/>
              <a:defRPr sz="2000">
                <a:solidFill>
                  <a:schemeClr val="tx1"/>
                </a:solidFill>
                <a:latin typeface="+mn-lt"/>
                <a:ea typeface="ＭＳ Ｐゴシック" pitchFamily="-1" charset="-128"/>
              </a:defRPr>
            </a:lvl6pPr>
            <a:lvl7pPr marL="2971726" indent="-228594" algn="l" rtl="0" fontAlgn="base">
              <a:spcBef>
                <a:spcPct val="20000"/>
              </a:spcBef>
              <a:spcAft>
                <a:spcPct val="0"/>
              </a:spcAft>
              <a:buChar char="»"/>
              <a:defRPr sz="2000">
                <a:solidFill>
                  <a:schemeClr val="tx1"/>
                </a:solidFill>
                <a:latin typeface="+mn-lt"/>
                <a:ea typeface="ＭＳ Ｐゴシック" pitchFamily="-1" charset="-128"/>
              </a:defRPr>
            </a:lvl7pPr>
            <a:lvl8pPr marL="3428914" indent="-228594" algn="l" rtl="0" fontAlgn="base">
              <a:spcBef>
                <a:spcPct val="20000"/>
              </a:spcBef>
              <a:spcAft>
                <a:spcPct val="0"/>
              </a:spcAft>
              <a:buChar char="»"/>
              <a:defRPr sz="2000">
                <a:solidFill>
                  <a:schemeClr val="tx1"/>
                </a:solidFill>
                <a:latin typeface="+mn-lt"/>
                <a:ea typeface="ＭＳ Ｐゴシック" pitchFamily="-1" charset="-128"/>
              </a:defRPr>
            </a:lvl8pPr>
            <a:lvl9pPr marL="3886103" indent="-228594" algn="l" rtl="0" fontAlgn="base">
              <a:spcBef>
                <a:spcPct val="20000"/>
              </a:spcBef>
              <a:spcAft>
                <a:spcPct val="0"/>
              </a:spcAft>
              <a:buChar char="»"/>
              <a:defRPr sz="2000">
                <a:solidFill>
                  <a:schemeClr val="tx1"/>
                </a:solidFill>
                <a:latin typeface="+mn-lt"/>
                <a:ea typeface="ＭＳ Ｐゴシック" pitchFamily="-1" charset="-128"/>
              </a:defRPr>
            </a:lvl9pPr>
          </a:lstStyle>
          <a:p>
            <a:pPr defTabSz="900113">
              <a:buClrTx/>
            </a:pPr>
            <a:r>
              <a:rPr lang="en-US" sz="1575" kern="0" dirty="0"/>
              <a:t>Pre-war GDP est +2.5% shifting up to 2</a:t>
            </a:r>
            <a:r>
              <a:rPr lang="en-US" sz="1575" kern="0" baseline="30000" dirty="0"/>
              <a:t>nd</a:t>
            </a:r>
            <a:r>
              <a:rPr lang="en-US" sz="1575" kern="0" dirty="0"/>
              <a:t> gear</a:t>
            </a:r>
          </a:p>
          <a:p>
            <a:pPr defTabSz="900113">
              <a:buClrTx/>
            </a:pPr>
            <a:r>
              <a:rPr lang="en-US" sz="1575" kern="0" dirty="0"/>
              <a:t>2026 GDP at least 3% - above consensus call</a:t>
            </a:r>
          </a:p>
          <a:p>
            <a:pPr defTabSz="900113">
              <a:buClrTx/>
            </a:pPr>
            <a:r>
              <a:rPr lang="en-US" sz="1575" kern="0" dirty="0"/>
              <a:t>2026 earnings growth low double digits </a:t>
            </a:r>
          </a:p>
          <a:p>
            <a:pPr defTabSz="900113">
              <a:buClrTx/>
            </a:pPr>
            <a:r>
              <a:rPr lang="en-US" sz="1575" kern="0" dirty="0"/>
              <a:t>Fed on Hold</a:t>
            </a:r>
          </a:p>
          <a:p>
            <a:pPr marL="0" indent="0" defTabSz="900113">
              <a:buClrTx/>
              <a:buNone/>
            </a:pPr>
            <a:r>
              <a:rPr lang="en-US" sz="1575" b="1" kern="0" dirty="0"/>
              <a:t>     Summary</a:t>
            </a:r>
          </a:p>
          <a:p>
            <a:pPr defTabSz="900113">
              <a:buClrTx/>
            </a:pPr>
            <a:r>
              <a:rPr lang="en-US" sz="1575" kern="0" dirty="0"/>
              <a:t>Employment, inflation, retail sales remain steady</a:t>
            </a:r>
          </a:p>
          <a:p>
            <a:pPr defTabSz="900113">
              <a:buClrTx/>
            </a:pPr>
            <a:r>
              <a:rPr lang="en-US" sz="1575" kern="0" dirty="0"/>
              <a:t>Growth biased to accelerate</a:t>
            </a:r>
          </a:p>
          <a:p>
            <a:pPr defTabSz="900113">
              <a:buClrTx/>
            </a:pPr>
            <a:r>
              <a:rPr lang="en-US" sz="1575" kern="0" dirty="0"/>
              <a:t>Core CPI &gt;3% for 41 of the last 60  months </a:t>
            </a:r>
          </a:p>
          <a:p>
            <a:pPr lvl="1" defTabSz="900113">
              <a:buClrTx/>
            </a:pPr>
            <a:endParaRPr lang="en-US" sz="1575" kern="0" dirty="0"/>
          </a:p>
        </p:txBody>
      </p:sp>
      <p:cxnSp>
        <p:nvCxnSpPr>
          <p:cNvPr id="7" name="Straight Connector 6">
            <a:extLst>
              <a:ext uri="{FF2B5EF4-FFF2-40B4-BE49-F238E27FC236}">
                <a16:creationId xmlns:a16="http://schemas.microsoft.com/office/drawing/2014/main" id="{A2E0F504-5BBA-B706-DB88-BA7615CE2B9E}"/>
              </a:ext>
            </a:extLst>
          </p:cNvPr>
          <p:cNvCxnSpPr>
            <a:cxnSpLocks/>
          </p:cNvCxnSpPr>
          <p:nvPr/>
        </p:nvCxnSpPr>
        <p:spPr bwMode="auto">
          <a:xfrm>
            <a:off x="2346927" y="3231983"/>
            <a:ext cx="988593" cy="0"/>
          </a:xfrm>
          <a:prstGeom prst="line">
            <a:avLst/>
          </a:prstGeom>
          <a:solidFill>
            <a:srgbClr val="000033"/>
          </a:solidFill>
          <a:ln w="12700" cap="flat" cmpd="sng" algn="ctr">
            <a:solidFill>
              <a:srgbClr val="000000"/>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2CD0C733-514A-075F-5965-A76A1E4F63E3}"/>
              </a:ext>
            </a:extLst>
          </p:cNvPr>
          <p:cNvCxnSpPr>
            <a:cxnSpLocks/>
          </p:cNvCxnSpPr>
          <p:nvPr/>
        </p:nvCxnSpPr>
        <p:spPr bwMode="auto">
          <a:xfrm>
            <a:off x="2335865" y="5094340"/>
            <a:ext cx="1010716" cy="0"/>
          </a:xfrm>
          <a:prstGeom prst="line">
            <a:avLst/>
          </a:prstGeom>
          <a:solidFill>
            <a:srgbClr val="000033"/>
          </a:solidFill>
          <a:ln w="12700" cap="flat" cmpd="sng" algn="ctr">
            <a:solidFill>
              <a:srgbClr val="000000"/>
            </a:solidFill>
            <a:prstDash val="solid"/>
            <a:round/>
            <a:headEnd type="none" w="med" len="med"/>
            <a:tailEnd type="none" w="med" len="med"/>
          </a:ln>
          <a:effectLst/>
        </p:spPr>
      </p:cxnSp>
      <p:sp>
        <p:nvSpPr>
          <p:cNvPr id="9" name="Text Placeholder 4">
            <a:extLst>
              <a:ext uri="{FF2B5EF4-FFF2-40B4-BE49-F238E27FC236}">
                <a16:creationId xmlns:a16="http://schemas.microsoft.com/office/drawing/2014/main" id="{BC35A8E8-2362-028C-5D3D-DDE05027DF2D}"/>
              </a:ext>
            </a:extLst>
          </p:cNvPr>
          <p:cNvSpPr txBox="1">
            <a:spLocks/>
          </p:cNvSpPr>
          <p:nvPr/>
        </p:nvSpPr>
        <p:spPr>
          <a:xfrm>
            <a:off x="2145602" y="2031697"/>
            <a:ext cx="1391243" cy="502343"/>
          </a:xfrm>
          <a:prstGeom prst="rect">
            <a:avLst/>
          </a:prstGeom>
        </p:spPr>
        <p:txBody>
          <a:bodyPr vert="horz" lIns="0" tIns="0" rIns="0" bIns="0" rtlCol="0" anchor="ctr" anchorCtr="0">
            <a:noAutofit/>
          </a:bodyPr>
          <a:lstStyle>
            <a:lvl1pPr marL="0" indent="0" algn="l" rtl="0" eaLnBrk="0" fontAlgn="base" hangingPunct="0">
              <a:spcBef>
                <a:spcPct val="20000"/>
              </a:spcBef>
              <a:spcAft>
                <a:spcPct val="0"/>
              </a:spcAft>
              <a:buClr>
                <a:schemeClr val="tx1">
                  <a:lumMod val="75000"/>
                  <a:lumOff val="25000"/>
                </a:schemeClr>
              </a:buClr>
              <a:buSzPct val="70000"/>
              <a:buFont typeface="Arial" charset="0"/>
              <a:buNone/>
              <a:tabLst/>
              <a:defRPr sz="1200" b="1" baseline="0">
                <a:solidFill>
                  <a:srgbClr val="000033"/>
                </a:solidFill>
                <a:latin typeface="Times" pitchFamily="2" charset="0"/>
                <a:ea typeface="Calibri" charset="0"/>
                <a:cs typeface="Calibri" charset="0"/>
              </a:defRPr>
            </a:lvl1pPr>
            <a:lvl2pPr marL="628650" indent="-171450" algn="l" rtl="0" eaLnBrk="0" fontAlgn="base" hangingPunct="0">
              <a:spcBef>
                <a:spcPct val="20000"/>
              </a:spcBef>
              <a:spcAft>
                <a:spcPct val="0"/>
              </a:spcAft>
              <a:buClr>
                <a:schemeClr val="tx1">
                  <a:lumMod val="75000"/>
                  <a:lumOff val="25000"/>
                </a:schemeClr>
              </a:buClr>
              <a:buSzPct val="70000"/>
              <a:buFont typeface="Arial" charset="0"/>
              <a:buChar char="•"/>
              <a:defRPr sz="1800" baseline="0">
                <a:solidFill>
                  <a:srgbClr val="514545"/>
                </a:solidFill>
                <a:latin typeface="Arial" panose="020B0604020202020204" pitchFamily="34" charset="0"/>
                <a:ea typeface="Calibri" charset="0"/>
                <a:cs typeface="Calibri" charset="0"/>
              </a:defRPr>
            </a:lvl2pPr>
            <a:lvl3pPr marL="1082675" indent="-168275"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514545"/>
                </a:solidFill>
                <a:latin typeface="Arial" panose="020B0604020202020204" pitchFamily="34" charset="0"/>
                <a:ea typeface="Calibri" charset="0"/>
                <a:cs typeface="Calibri" charset="0"/>
              </a:defRPr>
            </a:lvl3pPr>
            <a:lvl4pPr marL="1543050" indent="-171450" algn="l" rtl="0" eaLnBrk="0" fontAlgn="base" hangingPunct="0">
              <a:spcBef>
                <a:spcPct val="20000"/>
              </a:spcBef>
              <a:spcAft>
                <a:spcPct val="0"/>
              </a:spcAft>
              <a:buClr>
                <a:schemeClr val="tx1">
                  <a:lumMod val="75000"/>
                  <a:lumOff val="25000"/>
                </a:schemeClr>
              </a:buClr>
              <a:buSzPct val="70000"/>
              <a:buFont typeface="Arial" charset="0"/>
              <a:buChar char="•"/>
              <a:defRPr sz="1400" baseline="0">
                <a:solidFill>
                  <a:srgbClr val="514545"/>
                </a:solidFill>
                <a:latin typeface="Arial" panose="020B0604020202020204" pitchFamily="34" charset="0"/>
                <a:ea typeface="Calibri" charset="0"/>
                <a:cs typeface="Calibri" charset="0"/>
              </a:defRPr>
            </a:lvl4pPr>
            <a:lvl5pPr marL="1944688" indent="-115888" algn="l" rtl="0" eaLnBrk="0" fontAlgn="base" hangingPunct="0">
              <a:spcBef>
                <a:spcPct val="20000"/>
              </a:spcBef>
              <a:spcAft>
                <a:spcPct val="0"/>
              </a:spcAft>
              <a:buClr>
                <a:schemeClr val="tx1">
                  <a:lumMod val="75000"/>
                  <a:lumOff val="25000"/>
                </a:schemeClr>
              </a:buClr>
              <a:buSzPct val="70000"/>
              <a:buFont typeface="Arial" charset="0"/>
              <a:buChar char="•"/>
              <a:defRPr sz="1200" baseline="0">
                <a:solidFill>
                  <a:srgbClr val="514545"/>
                </a:solidFill>
                <a:latin typeface="Arial" panose="020B0604020202020204" pitchFamily="34" charset="0"/>
                <a:ea typeface="Calibri" charset="0"/>
                <a:cs typeface="Calibri" charset="0"/>
              </a:defRPr>
            </a:lvl5pPr>
            <a:lvl6pPr marL="2514537" indent="-228594" algn="l" rtl="0" fontAlgn="base">
              <a:spcBef>
                <a:spcPct val="20000"/>
              </a:spcBef>
              <a:spcAft>
                <a:spcPct val="0"/>
              </a:spcAft>
              <a:buChar char="»"/>
              <a:defRPr sz="2000">
                <a:solidFill>
                  <a:schemeClr val="tx1"/>
                </a:solidFill>
                <a:latin typeface="+mn-lt"/>
                <a:ea typeface="ＭＳ Ｐゴシック" pitchFamily="-1" charset="-128"/>
              </a:defRPr>
            </a:lvl6pPr>
            <a:lvl7pPr marL="2971726" indent="-228594" algn="l" rtl="0" fontAlgn="base">
              <a:spcBef>
                <a:spcPct val="20000"/>
              </a:spcBef>
              <a:spcAft>
                <a:spcPct val="0"/>
              </a:spcAft>
              <a:buChar char="»"/>
              <a:defRPr sz="2000">
                <a:solidFill>
                  <a:schemeClr val="tx1"/>
                </a:solidFill>
                <a:latin typeface="+mn-lt"/>
                <a:ea typeface="ＭＳ Ｐゴシック" pitchFamily="-1" charset="-128"/>
              </a:defRPr>
            </a:lvl7pPr>
            <a:lvl8pPr marL="3428914" indent="-228594" algn="l" rtl="0" fontAlgn="base">
              <a:spcBef>
                <a:spcPct val="20000"/>
              </a:spcBef>
              <a:spcAft>
                <a:spcPct val="0"/>
              </a:spcAft>
              <a:buChar char="»"/>
              <a:defRPr sz="2000">
                <a:solidFill>
                  <a:schemeClr val="tx1"/>
                </a:solidFill>
                <a:latin typeface="+mn-lt"/>
                <a:ea typeface="ＭＳ Ｐゴシック" pitchFamily="-1" charset="-128"/>
              </a:defRPr>
            </a:lvl8pPr>
            <a:lvl9pPr marL="3886103" indent="-228594" algn="l" rtl="0" fontAlgn="base">
              <a:spcBef>
                <a:spcPct val="20000"/>
              </a:spcBef>
              <a:spcAft>
                <a:spcPct val="0"/>
              </a:spcAft>
              <a:buChar char="»"/>
              <a:defRPr sz="2000">
                <a:solidFill>
                  <a:schemeClr val="tx1"/>
                </a:solidFill>
                <a:latin typeface="+mn-lt"/>
                <a:ea typeface="ＭＳ Ｐゴシック" pitchFamily="-1" charset="-128"/>
              </a:defRPr>
            </a:lvl9pPr>
          </a:lstStyle>
          <a:p>
            <a:pPr algn="ctr" defTabSz="900113">
              <a:buClr>
                <a:srgbClr val="000000">
                  <a:lumMod val="75000"/>
                  <a:lumOff val="25000"/>
                </a:srgbClr>
              </a:buClr>
            </a:pPr>
            <a:r>
              <a:rPr lang="en-US" sz="1575" kern="0" dirty="0">
                <a:latin typeface="Arial"/>
                <a:cs typeface="Times" panose="02020603050405020304" pitchFamily="18" charset="0"/>
              </a:rPr>
              <a:t>High</a:t>
            </a:r>
          </a:p>
          <a:p>
            <a:pPr algn="ctr" defTabSz="900113">
              <a:buClr>
                <a:srgbClr val="000000">
                  <a:lumMod val="75000"/>
                  <a:lumOff val="25000"/>
                </a:srgbClr>
              </a:buClr>
            </a:pPr>
            <a:r>
              <a:rPr lang="en-US" sz="1575" kern="0" dirty="0">
                <a:latin typeface="Arial"/>
                <a:cs typeface="Times" panose="02020603050405020304" pitchFamily="18" charset="0"/>
              </a:rPr>
              <a:t>20%</a:t>
            </a:r>
          </a:p>
        </p:txBody>
      </p:sp>
      <p:sp>
        <p:nvSpPr>
          <p:cNvPr id="10" name="Text Placeholder 4">
            <a:extLst>
              <a:ext uri="{FF2B5EF4-FFF2-40B4-BE49-F238E27FC236}">
                <a16:creationId xmlns:a16="http://schemas.microsoft.com/office/drawing/2014/main" id="{9C313DB6-1B06-BE25-0CDC-26E074413595}"/>
              </a:ext>
            </a:extLst>
          </p:cNvPr>
          <p:cNvSpPr txBox="1">
            <a:spLocks/>
          </p:cNvSpPr>
          <p:nvPr/>
        </p:nvSpPr>
        <p:spPr>
          <a:xfrm>
            <a:off x="1710755" y="5717434"/>
            <a:ext cx="2260936" cy="502343"/>
          </a:xfrm>
          <a:prstGeom prst="rect">
            <a:avLst/>
          </a:prstGeom>
        </p:spPr>
        <p:txBody>
          <a:bodyPr vert="horz" lIns="0" tIns="0" rIns="0" bIns="0" rtlCol="0" anchor="ctr" anchorCtr="0">
            <a:noAutofit/>
          </a:bodyPr>
          <a:lstStyle>
            <a:lvl1pPr marL="0" indent="0" algn="l" rtl="0" eaLnBrk="0" fontAlgn="base" hangingPunct="0">
              <a:spcBef>
                <a:spcPct val="20000"/>
              </a:spcBef>
              <a:spcAft>
                <a:spcPct val="0"/>
              </a:spcAft>
              <a:buClr>
                <a:schemeClr val="tx1">
                  <a:lumMod val="75000"/>
                  <a:lumOff val="25000"/>
                </a:schemeClr>
              </a:buClr>
              <a:buSzPct val="70000"/>
              <a:buFont typeface="Arial" charset="0"/>
              <a:buNone/>
              <a:tabLst/>
              <a:defRPr sz="1200" b="1" baseline="0">
                <a:solidFill>
                  <a:srgbClr val="000033"/>
                </a:solidFill>
                <a:latin typeface="Times" pitchFamily="2" charset="0"/>
                <a:ea typeface="Calibri" charset="0"/>
                <a:cs typeface="Calibri" charset="0"/>
              </a:defRPr>
            </a:lvl1pPr>
            <a:lvl2pPr marL="628650" indent="-171450" algn="l" rtl="0" eaLnBrk="0" fontAlgn="base" hangingPunct="0">
              <a:spcBef>
                <a:spcPct val="20000"/>
              </a:spcBef>
              <a:spcAft>
                <a:spcPct val="0"/>
              </a:spcAft>
              <a:buClr>
                <a:schemeClr val="tx1">
                  <a:lumMod val="75000"/>
                  <a:lumOff val="25000"/>
                </a:schemeClr>
              </a:buClr>
              <a:buSzPct val="70000"/>
              <a:buFont typeface="Arial" charset="0"/>
              <a:buChar char="•"/>
              <a:defRPr sz="1800" baseline="0">
                <a:solidFill>
                  <a:srgbClr val="514545"/>
                </a:solidFill>
                <a:latin typeface="Arial" panose="020B0604020202020204" pitchFamily="34" charset="0"/>
                <a:ea typeface="Calibri" charset="0"/>
                <a:cs typeface="Calibri" charset="0"/>
              </a:defRPr>
            </a:lvl2pPr>
            <a:lvl3pPr marL="1082675" indent="-168275"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514545"/>
                </a:solidFill>
                <a:latin typeface="Arial" panose="020B0604020202020204" pitchFamily="34" charset="0"/>
                <a:ea typeface="Calibri" charset="0"/>
                <a:cs typeface="Calibri" charset="0"/>
              </a:defRPr>
            </a:lvl3pPr>
            <a:lvl4pPr marL="1543050" indent="-171450" algn="l" rtl="0" eaLnBrk="0" fontAlgn="base" hangingPunct="0">
              <a:spcBef>
                <a:spcPct val="20000"/>
              </a:spcBef>
              <a:spcAft>
                <a:spcPct val="0"/>
              </a:spcAft>
              <a:buClr>
                <a:schemeClr val="tx1">
                  <a:lumMod val="75000"/>
                  <a:lumOff val="25000"/>
                </a:schemeClr>
              </a:buClr>
              <a:buSzPct val="70000"/>
              <a:buFont typeface="Arial" charset="0"/>
              <a:buChar char="•"/>
              <a:defRPr sz="1400" baseline="0">
                <a:solidFill>
                  <a:srgbClr val="514545"/>
                </a:solidFill>
                <a:latin typeface="Arial" panose="020B0604020202020204" pitchFamily="34" charset="0"/>
                <a:ea typeface="Calibri" charset="0"/>
                <a:cs typeface="Calibri" charset="0"/>
              </a:defRPr>
            </a:lvl4pPr>
            <a:lvl5pPr marL="1944688" indent="-115888" algn="l" rtl="0" eaLnBrk="0" fontAlgn="base" hangingPunct="0">
              <a:spcBef>
                <a:spcPct val="20000"/>
              </a:spcBef>
              <a:spcAft>
                <a:spcPct val="0"/>
              </a:spcAft>
              <a:buClr>
                <a:schemeClr val="tx1">
                  <a:lumMod val="75000"/>
                  <a:lumOff val="25000"/>
                </a:schemeClr>
              </a:buClr>
              <a:buSzPct val="70000"/>
              <a:buFont typeface="Arial" charset="0"/>
              <a:buChar char="•"/>
              <a:defRPr sz="1200" baseline="0">
                <a:solidFill>
                  <a:srgbClr val="514545"/>
                </a:solidFill>
                <a:latin typeface="Arial" panose="020B0604020202020204" pitchFamily="34" charset="0"/>
                <a:ea typeface="Calibri" charset="0"/>
                <a:cs typeface="Calibri" charset="0"/>
              </a:defRPr>
            </a:lvl5pPr>
            <a:lvl6pPr marL="2514537" indent="-228594" algn="l" rtl="0" fontAlgn="base">
              <a:spcBef>
                <a:spcPct val="20000"/>
              </a:spcBef>
              <a:spcAft>
                <a:spcPct val="0"/>
              </a:spcAft>
              <a:buChar char="»"/>
              <a:defRPr sz="2000">
                <a:solidFill>
                  <a:schemeClr val="tx1"/>
                </a:solidFill>
                <a:latin typeface="+mn-lt"/>
                <a:ea typeface="ＭＳ Ｐゴシック" pitchFamily="-1" charset="-128"/>
              </a:defRPr>
            </a:lvl6pPr>
            <a:lvl7pPr marL="2971726" indent="-228594" algn="l" rtl="0" fontAlgn="base">
              <a:spcBef>
                <a:spcPct val="20000"/>
              </a:spcBef>
              <a:spcAft>
                <a:spcPct val="0"/>
              </a:spcAft>
              <a:buChar char="»"/>
              <a:defRPr sz="2000">
                <a:solidFill>
                  <a:schemeClr val="tx1"/>
                </a:solidFill>
                <a:latin typeface="+mn-lt"/>
                <a:ea typeface="ＭＳ Ｐゴシック" pitchFamily="-1" charset="-128"/>
              </a:defRPr>
            </a:lvl7pPr>
            <a:lvl8pPr marL="3428914" indent="-228594" algn="l" rtl="0" fontAlgn="base">
              <a:spcBef>
                <a:spcPct val="20000"/>
              </a:spcBef>
              <a:spcAft>
                <a:spcPct val="0"/>
              </a:spcAft>
              <a:buChar char="»"/>
              <a:defRPr sz="2000">
                <a:solidFill>
                  <a:schemeClr val="tx1"/>
                </a:solidFill>
                <a:latin typeface="+mn-lt"/>
                <a:ea typeface="ＭＳ Ｐゴシック" pitchFamily="-1" charset="-128"/>
              </a:defRPr>
            </a:lvl8pPr>
            <a:lvl9pPr marL="3886103" indent="-228594" algn="l" rtl="0" fontAlgn="base">
              <a:spcBef>
                <a:spcPct val="20000"/>
              </a:spcBef>
              <a:spcAft>
                <a:spcPct val="0"/>
              </a:spcAft>
              <a:buChar char="»"/>
              <a:defRPr sz="2000">
                <a:solidFill>
                  <a:schemeClr val="tx1"/>
                </a:solidFill>
                <a:latin typeface="+mn-lt"/>
                <a:ea typeface="ＭＳ Ｐゴシック" pitchFamily="-1" charset="-128"/>
              </a:defRPr>
            </a:lvl9pPr>
          </a:lstStyle>
          <a:p>
            <a:pPr algn="ctr" defTabSz="900113">
              <a:buClr>
                <a:srgbClr val="000000">
                  <a:lumMod val="75000"/>
                  <a:lumOff val="25000"/>
                </a:srgbClr>
              </a:buClr>
            </a:pPr>
            <a:r>
              <a:rPr lang="en-US" sz="1575" kern="0" dirty="0">
                <a:latin typeface="Arial"/>
              </a:rPr>
              <a:t>Low</a:t>
            </a:r>
          </a:p>
          <a:p>
            <a:pPr algn="ctr" defTabSz="900113">
              <a:buClr>
                <a:srgbClr val="000000">
                  <a:lumMod val="75000"/>
                  <a:lumOff val="25000"/>
                </a:srgbClr>
              </a:buClr>
            </a:pPr>
            <a:r>
              <a:rPr lang="en-US" sz="1575" kern="0" dirty="0">
                <a:latin typeface="Arial"/>
              </a:rPr>
              <a:t>35%</a:t>
            </a:r>
          </a:p>
        </p:txBody>
      </p:sp>
      <p:sp>
        <p:nvSpPr>
          <p:cNvPr id="11" name="Text Placeholder 4">
            <a:extLst>
              <a:ext uri="{FF2B5EF4-FFF2-40B4-BE49-F238E27FC236}">
                <a16:creationId xmlns:a16="http://schemas.microsoft.com/office/drawing/2014/main" id="{056D8DF1-FC27-F203-C733-8E47CD56A413}"/>
              </a:ext>
            </a:extLst>
          </p:cNvPr>
          <p:cNvSpPr txBox="1">
            <a:spLocks/>
          </p:cNvSpPr>
          <p:nvPr/>
        </p:nvSpPr>
        <p:spPr>
          <a:xfrm>
            <a:off x="1710755" y="3860659"/>
            <a:ext cx="2260936" cy="502343"/>
          </a:xfrm>
          <a:prstGeom prst="rect">
            <a:avLst/>
          </a:prstGeom>
        </p:spPr>
        <p:txBody>
          <a:bodyPr vert="horz" lIns="0" tIns="0" rIns="0" bIns="0" rtlCol="0" anchor="ctr" anchorCtr="0">
            <a:noAutofit/>
          </a:bodyPr>
          <a:lstStyle>
            <a:lvl1pPr marL="0" indent="0" algn="l" rtl="0" eaLnBrk="0" fontAlgn="base" hangingPunct="0">
              <a:spcBef>
                <a:spcPct val="20000"/>
              </a:spcBef>
              <a:spcAft>
                <a:spcPct val="0"/>
              </a:spcAft>
              <a:buClr>
                <a:schemeClr val="tx1">
                  <a:lumMod val="75000"/>
                  <a:lumOff val="25000"/>
                </a:schemeClr>
              </a:buClr>
              <a:buSzPct val="70000"/>
              <a:buFont typeface="Arial" charset="0"/>
              <a:buNone/>
              <a:tabLst/>
              <a:defRPr sz="1200" b="1" baseline="0">
                <a:solidFill>
                  <a:srgbClr val="000033"/>
                </a:solidFill>
                <a:latin typeface="Times" pitchFamily="2" charset="0"/>
                <a:ea typeface="Calibri" charset="0"/>
                <a:cs typeface="Calibri" charset="0"/>
              </a:defRPr>
            </a:lvl1pPr>
            <a:lvl2pPr marL="628650" indent="-171450" algn="l" rtl="0" eaLnBrk="0" fontAlgn="base" hangingPunct="0">
              <a:spcBef>
                <a:spcPct val="20000"/>
              </a:spcBef>
              <a:spcAft>
                <a:spcPct val="0"/>
              </a:spcAft>
              <a:buClr>
                <a:schemeClr val="tx1">
                  <a:lumMod val="75000"/>
                  <a:lumOff val="25000"/>
                </a:schemeClr>
              </a:buClr>
              <a:buSzPct val="70000"/>
              <a:buFont typeface="Arial" charset="0"/>
              <a:buChar char="•"/>
              <a:defRPr sz="1800" baseline="0">
                <a:solidFill>
                  <a:srgbClr val="514545"/>
                </a:solidFill>
                <a:latin typeface="Arial" panose="020B0604020202020204" pitchFamily="34" charset="0"/>
                <a:ea typeface="Calibri" charset="0"/>
                <a:cs typeface="Calibri" charset="0"/>
              </a:defRPr>
            </a:lvl2pPr>
            <a:lvl3pPr marL="1082675" indent="-168275"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514545"/>
                </a:solidFill>
                <a:latin typeface="Arial" panose="020B0604020202020204" pitchFamily="34" charset="0"/>
                <a:ea typeface="Calibri" charset="0"/>
                <a:cs typeface="Calibri" charset="0"/>
              </a:defRPr>
            </a:lvl3pPr>
            <a:lvl4pPr marL="1543050" indent="-171450" algn="l" rtl="0" eaLnBrk="0" fontAlgn="base" hangingPunct="0">
              <a:spcBef>
                <a:spcPct val="20000"/>
              </a:spcBef>
              <a:spcAft>
                <a:spcPct val="0"/>
              </a:spcAft>
              <a:buClr>
                <a:schemeClr val="tx1">
                  <a:lumMod val="75000"/>
                  <a:lumOff val="25000"/>
                </a:schemeClr>
              </a:buClr>
              <a:buSzPct val="70000"/>
              <a:buFont typeface="Arial" charset="0"/>
              <a:buChar char="•"/>
              <a:defRPr sz="1400" baseline="0">
                <a:solidFill>
                  <a:srgbClr val="514545"/>
                </a:solidFill>
                <a:latin typeface="Arial" panose="020B0604020202020204" pitchFamily="34" charset="0"/>
                <a:ea typeface="Calibri" charset="0"/>
                <a:cs typeface="Calibri" charset="0"/>
              </a:defRPr>
            </a:lvl4pPr>
            <a:lvl5pPr marL="1944688" indent="-115888" algn="l" rtl="0" eaLnBrk="0" fontAlgn="base" hangingPunct="0">
              <a:spcBef>
                <a:spcPct val="20000"/>
              </a:spcBef>
              <a:spcAft>
                <a:spcPct val="0"/>
              </a:spcAft>
              <a:buClr>
                <a:schemeClr val="tx1">
                  <a:lumMod val="75000"/>
                  <a:lumOff val="25000"/>
                </a:schemeClr>
              </a:buClr>
              <a:buSzPct val="70000"/>
              <a:buFont typeface="Arial" charset="0"/>
              <a:buChar char="•"/>
              <a:defRPr sz="1200" baseline="0">
                <a:solidFill>
                  <a:srgbClr val="514545"/>
                </a:solidFill>
                <a:latin typeface="Arial" panose="020B0604020202020204" pitchFamily="34" charset="0"/>
                <a:ea typeface="Calibri" charset="0"/>
                <a:cs typeface="Calibri" charset="0"/>
              </a:defRPr>
            </a:lvl5pPr>
            <a:lvl6pPr marL="2514537" indent="-228594" algn="l" rtl="0" fontAlgn="base">
              <a:spcBef>
                <a:spcPct val="20000"/>
              </a:spcBef>
              <a:spcAft>
                <a:spcPct val="0"/>
              </a:spcAft>
              <a:buChar char="»"/>
              <a:defRPr sz="2000">
                <a:solidFill>
                  <a:schemeClr val="tx1"/>
                </a:solidFill>
                <a:latin typeface="+mn-lt"/>
                <a:ea typeface="ＭＳ Ｐゴシック" pitchFamily="-1" charset="-128"/>
              </a:defRPr>
            </a:lvl6pPr>
            <a:lvl7pPr marL="2971726" indent="-228594" algn="l" rtl="0" fontAlgn="base">
              <a:spcBef>
                <a:spcPct val="20000"/>
              </a:spcBef>
              <a:spcAft>
                <a:spcPct val="0"/>
              </a:spcAft>
              <a:buChar char="»"/>
              <a:defRPr sz="2000">
                <a:solidFill>
                  <a:schemeClr val="tx1"/>
                </a:solidFill>
                <a:latin typeface="+mn-lt"/>
                <a:ea typeface="ＭＳ Ｐゴシック" pitchFamily="-1" charset="-128"/>
              </a:defRPr>
            </a:lvl7pPr>
            <a:lvl8pPr marL="3428914" indent="-228594" algn="l" rtl="0" fontAlgn="base">
              <a:spcBef>
                <a:spcPct val="20000"/>
              </a:spcBef>
              <a:spcAft>
                <a:spcPct val="0"/>
              </a:spcAft>
              <a:buChar char="»"/>
              <a:defRPr sz="2000">
                <a:solidFill>
                  <a:schemeClr val="tx1"/>
                </a:solidFill>
                <a:latin typeface="+mn-lt"/>
                <a:ea typeface="ＭＳ Ｐゴシック" pitchFamily="-1" charset="-128"/>
              </a:defRPr>
            </a:lvl8pPr>
            <a:lvl9pPr marL="3886103" indent="-228594" algn="l" rtl="0" fontAlgn="base">
              <a:spcBef>
                <a:spcPct val="20000"/>
              </a:spcBef>
              <a:spcAft>
                <a:spcPct val="0"/>
              </a:spcAft>
              <a:buChar char="»"/>
              <a:defRPr sz="2000">
                <a:solidFill>
                  <a:schemeClr val="tx1"/>
                </a:solidFill>
                <a:latin typeface="+mn-lt"/>
                <a:ea typeface="ＭＳ Ｐゴシック" pitchFamily="-1" charset="-128"/>
              </a:defRPr>
            </a:lvl9pPr>
          </a:lstStyle>
          <a:p>
            <a:pPr algn="ctr" defTabSz="900113">
              <a:buClr>
                <a:srgbClr val="000000">
                  <a:lumMod val="75000"/>
                  <a:lumOff val="25000"/>
                </a:srgbClr>
              </a:buClr>
            </a:pPr>
            <a:r>
              <a:rPr lang="en-US" sz="1575" kern="0" dirty="0">
                <a:latin typeface="Arial"/>
                <a:cs typeface="Times" panose="02020603050405020304" pitchFamily="18" charset="0"/>
              </a:rPr>
              <a:t>Base</a:t>
            </a:r>
          </a:p>
          <a:p>
            <a:pPr algn="ctr" defTabSz="900113">
              <a:buClr>
                <a:srgbClr val="000000">
                  <a:lumMod val="75000"/>
                  <a:lumOff val="25000"/>
                </a:srgbClr>
              </a:buClr>
            </a:pPr>
            <a:r>
              <a:rPr lang="en-US" sz="1575" kern="0" dirty="0">
                <a:latin typeface="Arial"/>
                <a:cs typeface="Times" panose="02020603050405020304" pitchFamily="18" charset="0"/>
              </a:rPr>
              <a:t>45%</a:t>
            </a:r>
          </a:p>
        </p:txBody>
      </p:sp>
      <p:cxnSp>
        <p:nvCxnSpPr>
          <p:cNvPr id="12" name="Straight Connector 11">
            <a:extLst>
              <a:ext uri="{FF2B5EF4-FFF2-40B4-BE49-F238E27FC236}">
                <a16:creationId xmlns:a16="http://schemas.microsoft.com/office/drawing/2014/main" id="{9595E5F0-765C-4A86-2BF5-18A8C1A12A1E}"/>
              </a:ext>
            </a:extLst>
          </p:cNvPr>
          <p:cNvCxnSpPr>
            <a:cxnSpLocks/>
          </p:cNvCxnSpPr>
          <p:nvPr/>
        </p:nvCxnSpPr>
        <p:spPr bwMode="auto">
          <a:xfrm>
            <a:off x="3574169" y="3231983"/>
            <a:ext cx="5660991" cy="0"/>
          </a:xfrm>
          <a:prstGeom prst="line">
            <a:avLst/>
          </a:prstGeom>
          <a:solidFill>
            <a:srgbClr val="000033"/>
          </a:solidFill>
          <a:ln w="12700" cap="flat" cmpd="sng" algn="ctr">
            <a:solidFill>
              <a:srgbClr val="000000"/>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24C012BA-1BEE-426A-F3D6-A05C49442819}"/>
              </a:ext>
            </a:extLst>
          </p:cNvPr>
          <p:cNvCxnSpPr>
            <a:cxnSpLocks/>
          </p:cNvCxnSpPr>
          <p:nvPr/>
        </p:nvCxnSpPr>
        <p:spPr bwMode="auto">
          <a:xfrm>
            <a:off x="3574169" y="5094340"/>
            <a:ext cx="5660991" cy="0"/>
          </a:xfrm>
          <a:prstGeom prst="line">
            <a:avLst/>
          </a:prstGeom>
          <a:solidFill>
            <a:srgbClr val="000033"/>
          </a:solidFill>
          <a:ln w="12700" cap="flat" cmpd="sng" algn="ctr">
            <a:solidFill>
              <a:srgbClr val="000000"/>
            </a:solidFill>
            <a:prstDash val="solid"/>
            <a:round/>
            <a:headEnd type="none" w="med" len="med"/>
            <a:tailEnd type="none" w="med" len="med"/>
          </a:ln>
          <a:effectLst/>
        </p:spPr>
      </p:cxnSp>
      <p:sp>
        <p:nvSpPr>
          <p:cNvPr id="14" name="TextBox 13">
            <a:extLst>
              <a:ext uri="{FF2B5EF4-FFF2-40B4-BE49-F238E27FC236}">
                <a16:creationId xmlns:a16="http://schemas.microsoft.com/office/drawing/2014/main" id="{6ED4E026-2260-9F2A-6B3D-40E5D6184EDB}"/>
              </a:ext>
            </a:extLst>
          </p:cNvPr>
          <p:cNvSpPr txBox="1"/>
          <p:nvPr/>
        </p:nvSpPr>
        <p:spPr>
          <a:xfrm>
            <a:off x="652417" y="1021385"/>
            <a:ext cx="941339" cy="365036"/>
          </a:xfrm>
          <a:prstGeom prst="rect">
            <a:avLst/>
          </a:prstGeom>
          <a:noFill/>
        </p:spPr>
        <p:txBody>
          <a:bodyPr wrap="square" rtlCol="0">
            <a:spAutoFit/>
          </a:bodyPr>
          <a:lstStyle/>
          <a:p>
            <a:pPr algn="ctr" defTabSz="900113" fontAlgn="base">
              <a:spcBef>
                <a:spcPct val="0"/>
              </a:spcBef>
              <a:spcAft>
                <a:spcPct val="0"/>
              </a:spcAft>
            </a:pPr>
            <a:r>
              <a:rPr lang="en-US" sz="1772" b="1" dirty="0">
                <a:solidFill>
                  <a:srgbClr val="022135"/>
                </a:solidFill>
                <a:latin typeface="Arial"/>
                <a:ea typeface="ＭＳ Ｐゴシック" pitchFamily="-1" charset="-128"/>
              </a:rPr>
              <a:t>Today</a:t>
            </a:r>
          </a:p>
        </p:txBody>
      </p:sp>
      <p:sp>
        <p:nvSpPr>
          <p:cNvPr id="15" name="TextBox 14">
            <a:extLst>
              <a:ext uri="{FF2B5EF4-FFF2-40B4-BE49-F238E27FC236}">
                <a16:creationId xmlns:a16="http://schemas.microsoft.com/office/drawing/2014/main" id="{283817AF-439C-EA33-6CD3-8150E540BC40}"/>
              </a:ext>
            </a:extLst>
          </p:cNvPr>
          <p:cNvSpPr txBox="1"/>
          <p:nvPr/>
        </p:nvSpPr>
        <p:spPr>
          <a:xfrm>
            <a:off x="2370554" y="1057257"/>
            <a:ext cx="941339" cy="365036"/>
          </a:xfrm>
          <a:prstGeom prst="rect">
            <a:avLst/>
          </a:prstGeom>
          <a:noFill/>
        </p:spPr>
        <p:txBody>
          <a:bodyPr wrap="square" rtlCol="0">
            <a:spAutoFit/>
          </a:bodyPr>
          <a:lstStyle/>
          <a:p>
            <a:pPr algn="ctr" defTabSz="900113" fontAlgn="base">
              <a:spcBef>
                <a:spcPct val="0"/>
              </a:spcBef>
              <a:spcAft>
                <a:spcPct val="0"/>
              </a:spcAft>
            </a:pPr>
            <a:r>
              <a:rPr lang="en-US" sz="1772" b="1" dirty="0">
                <a:solidFill>
                  <a:srgbClr val="022135"/>
                </a:solidFill>
                <a:latin typeface="Arial"/>
                <a:ea typeface="ＭＳ Ｐゴシック" pitchFamily="-1" charset="-128"/>
              </a:rPr>
              <a:t>Path</a:t>
            </a:r>
          </a:p>
        </p:txBody>
      </p:sp>
      <p:sp>
        <p:nvSpPr>
          <p:cNvPr id="16" name="TextBox 15">
            <a:extLst>
              <a:ext uri="{FF2B5EF4-FFF2-40B4-BE49-F238E27FC236}">
                <a16:creationId xmlns:a16="http://schemas.microsoft.com/office/drawing/2014/main" id="{4EBA809B-F723-FFD0-EC5B-E6AF16BF2890}"/>
              </a:ext>
            </a:extLst>
          </p:cNvPr>
          <p:cNvSpPr txBox="1"/>
          <p:nvPr/>
        </p:nvSpPr>
        <p:spPr>
          <a:xfrm>
            <a:off x="7534120" y="1061658"/>
            <a:ext cx="1414666" cy="365036"/>
          </a:xfrm>
          <a:prstGeom prst="rect">
            <a:avLst/>
          </a:prstGeom>
          <a:noFill/>
        </p:spPr>
        <p:txBody>
          <a:bodyPr wrap="square" rtlCol="0">
            <a:spAutoFit/>
          </a:bodyPr>
          <a:lstStyle/>
          <a:p>
            <a:pPr algn="ctr" defTabSz="900113" fontAlgn="base">
              <a:spcBef>
                <a:spcPct val="0"/>
              </a:spcBef>
              <a:spcAft>
                <a:spcPct val="0"/>
              </a:spcAft>
            </a:pPr>
            <a:r>
              <a:rPr lang="en-US" sz="1772" b="1" dirty="0">
                <a:solidFill>
                  <a:srgbClr val="022135"/>
                </a:solidFill>
                <a:latin typeface="Arial"/>
                <a:ea typeface="ＭＳ Ｐゴシック" pitchFamily="-1" charset="-128"/>
              </a:rPr>
              <a:t>NTM</a:t>
            </a:r>
          </a:p>
        </p:txBody>
      </p:sp>
      <p:sp>
        <p:nvSpPr>
          <p:cNvPr id="17" name="TextBox 16">
            <a:extLst>
              <a:ext uri="{FF2B5EF4-FFF2-40B4-BE49-F238E27FC236}">
                <a16:creationId xmlns:a16="http://schemas.microsoft.com/office/drawing/2014/main" id="{A640AABE-74F7-67AD-FD76-E220ECA14514}"/>
              </a:ext>
            </a:extLst>
          </p:cNvPr>
          <p:cNvSpPr txBox="1"/>
          <p:nvPr/>
        </p:nvSpPr>
        <p:spPr>
          <a:xfrm>
            <a:off x="3497875" y="1384321"/>
            <a:ext cx="3846355" cy="1788951"/>
          </a:xfrm>
          <a:prstGeom prst="rect">
            <a:avLst/>
          </a:prstGeom>
          <a:noFill/>
        </p:spPr>
        <p:txBody>
          <a:bodyPr wrap="square" rtlCol="0">
            <a:spAutoFit/>
          </a:bodyPr>
          <a:lstStyle/>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ea typeface="ＭＳ Ｐゴシック" pitchFamily="-1" charset="-128"/>
              </a:rPr>
              <a:t>Global GDP re-accelerates in Q3</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Tariffs negotiated &lt; 10% China plays</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S&amp;P 500 stumble summer hits new highs</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Fed No cut but tightening bias</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CPI peaks at 4.5%, drifts down to 2.7% as oil prices recede</a:t>
            </a:r>
          </a:p>
        </p:txBody>
      </p:sp>
      <p:sp>
        <p:nvSpPr>
          <p:cNvPr id="18" name="TextBox 17">
            <a:extLst>
              <a:ext uri="{FF2B5EF4-FFF2-40B4-BE49-F238E27FC236}">
                <a16:creationId xmlns:a16="http://schemas.microsoft.com/office/drawing/2014/main" id="{6751580A-1E37-F472-57AB-F0AA76416460}"/>
              </a:ext>
            </a:extLst>
          </p:cNvPr>
          <p:cNvSpPr txBox="1"/>
          <p:nvPr/>
        </p:nvSpPr>
        <p:spPr>
          <a:xfrm>
            <a:off x="3497875" y="3310651"/>
            <a:ext cx="3868287" cy="1546577"/>
          </a:xfrm>
          <a:prstGeom prst="rect">
            <a:avLst/>
          </a:prstGeom>
          <a:noFill/>
        </p:spPr>
        <p:txBody>
          <a:bodyPr wrap="square" rtlCol="0">
            <a:spAutoFit/>
          </a:bodyPr>
          <a:lstStyle/>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Global commodities shortage spares U.S. until Q4</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OBBB tax breaks push GDP &gt;3%</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Earnings +14%; War resets multiple</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Stocks struggle early but finish positive</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1 unnecessary cut; end ‘26 3.25 – 3.5%</a:t>
            </a:r>
          </a:p>
        </p:txBody>
      </p:sp>
      <p:sp>
        <p:nvSpPr>
          <p:cNvPr id="19" name="TextBox 18">
            <a:extLst>
              <a:ext uri="{FF2B5EF4-FFF2-40B4-BE49-F238E27FC236}">
                <a16:creationId xmlns:a16="http://schemas.microsoft.com/office/drawing/2014/main" id="{54B8225B-F768-B5DF-C9CE-196D9BCA3E7D}"/>
              </a:ext>
            </a:extLst>
          </p:cNvPr>
          <p:cNvSpPr txBox="1"/>
          <p:nvPr/>
        </p:nvSpPr>
        <p:spPr>
          <a:xfrm>
            <a:off x="3460388" y="5196038"/>
            <a:ext cx="3846355" cy="1546577"/>
          </a:xfrm>
          <a:prstGeom prst="rect">
            <a:avLst/>
          </a:prstGeom>
          <a:noFill/>
        </p:spPr>
        <p:txBody>
          <a:bodyPr wrap="square" rtlCol="0">
            <a:spAutoFit/>
          </a:bodyPr>
          <a:lstStyle/>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Global commodities shortages persist into ’27; food shortages start in fall</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ea typeface="ＭＳ Ｐゴシック" pitchFamily="-1" charset="-128"/>
              </a:rPr>
              <a:t>Asia, Euro energy recession</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China restricts metals</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CPI becomes volatile; moving  &gt; 4.5%</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Fed 4 cuts; end year at 2.50% - 2.75%</a:t>
            </a:r>
          </a:p>
        </p:txBody>
      </p:sp>
      <p:cxnSp>
        <p:nvCxnSpPr>
          <p:cNvPr id="20" name="Straight Connector 19">
            <a:extLst>
              <a:ext uri="{FF2B5EF4-FFF2-40B4-BE49-F238E27FC236}">
                <a16:creationId xmlns:a16="http://schemas.microsoft.com/office/drawing/2014/main" id="{560A9657-0FD9-5817-3A36-AE3CE085B8BF}"/>
              </a:ext>
            </a:extLst>
          </p:cNvPr>
          <p:cNvCxnSpPr>
            <a:cxnSpLocks/>
          </p:cNvCxnSpPr>
          <p:nvPr/>
        </p:nvCxnSpPr>
        <p:spPr bwMode="auto">
          <a:xfrm>
            <a:off x="3447411" y="1442820"/>
            <a:ext cx="0" cy="5441130"/>
          </a:xfrm>
          <a:prstGeom prst="line">
            <a:avLst/>
          </a:prstGeom>
          <a:solidFill>
            <a:srgbClr val="000033"/>
          </a:solidFill>
          <a:ln w="22225" cap="flat" cmpd="sng" algn="ctr">
            <a:solidFill>
              <a:srgbClr val="CB0000"/>
            </a:solidFill>
            <a:prstDash val="solid"/>
            <a:round/>
            <a:headEnd type="none" w="med" len="med"/>
            <a:tailEnd type="none" w="med" len="med"/>
          </a:ln>
          <a:effectLst/>
        </p:spPr>
      </p:cxnSp>
      <p:sp>
        <p:nvSpPr>
          <p:cNvPr id="21" name="TextBox 20">
            <a:extLst>
              <a:ext uri="{FF2B5EF4-FFF2-40B4-BE49-F238E27FC236}">
                <a16:creationId xmlns:a16="http://schemas.microsoft.com/office/drawing/2014/main" id="{711849E2-9022-CEEA-200E-772E8481A2FE}"/>
              </a:ext>
            </a:extLst>
          </p:cNvPr>
          <p:cNvSpPr txBox="1"/>
          <p:nvPr/>
        </p:nvSpPr>
        <p:spPr>
          <a:xfrm>
            <a:off x="7215826" y="1631489"/>
            <a:ext cx="2414928" cy="1304203"/>
          </a:xfrm>
          <a:prstGeom prst="rect">
            <a:avLst/>
          </a:prstGeom>
          <a:noFill/>
        </p:spPr>
        <p:txBody>
          <a:bodyPr wrap="square" rtlCol="0">
            <a:spAutoFit/>
          </a:bodyPr>
          <a:lstStyle/>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GDP: +3.7%</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CPI:   +3% </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Earnings +18%</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10Y Treasury: 4.5%</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Unemployment: 4%</a:t>
            </a:r>
          </a:p>
        </p:txBody>
      </p:sp>
      <p:sp>
        <p:nvSpPr>
          <p:cNvPr id="22" name="TextBox 21">
            <a:extLst>
              <a:ext uri="{FF2B5EF4-FFF2-40B4-BE49-F238E27FC236}">
                <a16:creationId xmlns:a16="http://schemas.microsoft.com/office/drawing/2014/main" id="{2E48F854-E00A-DE7E-428E-0327783F5F1E}"/>
              </a:ext>
            </a:extLst>
          </p:cNvPr>
          <p:cNvSpPr txBox="1"/>
          <p:nvPr/>
        </p:nvSpPr>
        <p:spPr>
          <a:xfrm>
            <a:off x="7215826" y="3460450"/>
            <a:ext cx="2278052" cy="1304203"/>
          </a:xfrm>
          <a:prstGeom prst="rect">
            <a:avLst/>
          </a:prstGeom>
          <a:noFill/>
        </p:spPr>
        <p:txBody>
          <a:bodyPr wrap="square" rtlCol="0">
            <a:spAutoFit/>
          </a:bodyPr>
          <a:lstStyle/>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GDP: +3%</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CPI:   +3.5% </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Earnings +14%</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10Y Treasury: 4.3%</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Unemployment: 4.3%</a:t>
            </a:r>
          </a:p>
        </p:txBody>
      </p:sp>
      <p:sp>
        <p:nvSpPr>
          <p:cNvPr id="23" name="TextBox 22">
            <a:extLst>
              <a:ext uri="{FF2B5EF4-FFF2-40B4-BE49-F238E27FC236}">
                <a16:creationId xmlns:a16="http://schemas.microsoft.com/office/drawing/2014/main" id="{EA6155C9-930D-4CD2-8678-D73441EADF7C}"/>
              </a:ext>
            </a:extLst>
          </p:cNvPr>
          <p:cNvSpPr txBox="1"/>
          <p:nvPr/>
        </p:nvSpPr>
        <p:spPr>
          <a:xfrm>
            <a:off x="7215825" y="5317226"/>
            <a:ext cx="2278051" cy="1304203"/>
          </a:xfrm>
          <a:prstGeom prst="rect">
            <a:avLst/>
          </a:prstGeom>
          <a:noFill/>
        </p:spPr>
        <p:txBody>
          <a:bodyPr wrap="square" rtlCol="0">
            <a:spAutoFit/>
          </a:bodyPr>
          <a:lstStyle/>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GDP: +0.5% </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CPI:   +4.25%</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Earnings: +7% falling </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10Y Treasury: 3.5%</a:t>
            </a:r>
          </a:p>
          <a:p>
            <a:pPr marL="168771" indent="-168771" defTabSz="900113" fontAlgn="base">
              <a:spcBef>
                <a:spcPct val="0"/>
              </a:spcBef>
              <a:spcAft>
                <a:spcPct val="0"/>
              </a:spcAft>
              <a:buFont typeface="Arial" panose="020B0604020202020204" pitchFamily="34" charset="0"/>
              <a:buChar char="•"/>
            </a:pPr>
            <a:r>
              <a:rPr lang="en-US" sz="1575" dirty="0">
                <a:solidFill>
                  <a:srgbClr val="000000"/>
                </a:solidFill>
                <a:latin typeface="Arial"/>
                <a:ea typeface="ＭＳ Ｐゴシック" pitchFamily="-1" charset="-128"/>
              </a:rPr>
              <a:t>Unemployment: 6%</a:t>
            </a:r>
          </a:p>
        </p:txBody>
      </p:sp>
      <p:sp>
        <p:nvSpPr>
          <p:cNvPr id="5" name="Text Placeholder 22">
            <a:extLst>
              <a:ext uri="{FF2B5EF4-FFF2-40B4-BE49-F238E27FC236}">
                <a16:creationId xmlns:a16="http://schemas.microsoft.com/office/drawing/2014/main" id="{A7027F8D-259E-65D4-FD18-4BD7657C6159}"/>
              </a:ext>
            </a:extLst>
          </p:cNvPr>
          <p:cNvSpPr txBox="1">
            <a:spLocks/>
          </p:cNvSpPr>
          <p:nvPr/>
        </p:nvSpPr>
        <p:spPr>
          <a:xfrm>
            <a:off x="2791905" y="7037547"/>
            <a:ext cx="4017390" cy="132449"/>
          </a:xfrm>
          <a:prstGeom prst="rect">
            <a:avLst/>
          </a:prstGeom>
          <a:noFill/>
        </p:spPr>
        <p:txBody>
          <a:bodyPr vert="horz" wrap="square" lIns="0" tIns="0" rIns="0" bIns="0" rtlCol="0" anchor="ctr" anchorCtr="0">
            <a:noAutofit/>
          </a:bodyPr>
          <a:lstStyle>
            <a:lvl1pPr marL="0" indent="0" algn="l" rtl="0" eaLnBrk="0" fontAlgn="base" hangingPunct="0">
              <a:spcBef>
                <a:spcPct val="20000"/>
              </a:spcBef>
              <a:spcAft>
                <a:spcPct val="0"/>
              </a:spcAft>
              <a:buClr>
                <a:schemeClr val="tx1">
                  <a:lumMod val="75000"/>
                  <a:lumOff val="25000"/>
                </a:schemeClr>
              </a:buClr>
              <a:buSzPct val="70000"/>
              <a:buFontTx/>
              <a:buNone/>
              <a:tabLst/>
              <a:defRPr kumimoji="0" lang="en-US" sz="1200" b="1" i="0" u="none" strike="noStrike" kern="0" spc="0" normalizeH="0" baseline="0" dirty="0">
                <a:ln>
                  <a:noFill/>
                </a:ln>
                <a:solidFill>
                  <a:srgbClr val="191947"/>
                </a:solidFill>
                <a:effectLst/>
                <a:uLnTx/>
                <a:uFill>
                  <a:solidFill>
                    <a:srgbClr val="000000"/>
                  </a:solidFill>
                </a:uFill>
                <a:latin typeface="Arial" panose="020B0604020202020204" pitchFamily="34" charset="0"/>
                <a:ea typeface="ＭＳ Ｐゴシック"/>
                <a:cs typeface="Arial" panose="020B0604020202020204" pitchFamily="34" charset="0"/>
              </a:defRPr>
            </a:lvl1pPr>
            <a:lvl2pPr marL="628650" indent="-171450" algn="l" rtl="0" eaLnBrk="0" fontAlgn="base" hangingPunct="0">
              <a:spcBef>
                <a:spcPct val="20000"/>
              </a:spcBef>
              <a:spcAft>
                <a:spcPct val="0"/>
              </a:spcAft>
              <a:buClr>
                <a:schemeClr val="tx1">
                  <a:lumMod val="75000"/>
                  <a:lumOff val="25000"/>
                </a:schemeClr>
              </a:buClr>
              <a:buSzPct val="70000"/>
              <a:buFont typeface="Arial" charset="0"/>
              <a:buChar char="•"/>
              <a:defRPr sz="1800" baseline="0">
                <a:solidFill>
                  <a:srgbClr val="333333"/>
                </a:solidFill>
                <a:latin typeface="Arial" panose="020B0604020202020204" pitchFamily="34" charset="0"/>
                <a:ea typeface="Calibri" charset="0"/>
                <a:cs typeface="Calibri" charset="0"/>
              </a:defRPr>
            </a:lvl2pPr>
            <a:lvl3pPr marL="1082675" indent="-168275" algn="l" rtl="0" eaLnBrk="0" fontAlgn="base" hangingPunct="0">
              <a:spcBef>
                <a:spcPct val="20000"/>
              </a:spcBef>
              <a:spcAft>
                <a:spcPct val="0"/>
              </a:spcAft>
              <a:buClr>
                <a:schemeClr val="tx1">
                  <a:lumMod val="75000"/>
                  <a:lumOff val="25000"/>
                </a:schemeClr>
              </a:buClr>
              <a:buSzPct val="70000"/>
              <a:buFont typeface="Arial" charset="0"/>
              <a:buChar char="•"/>
              <a:defRPr sz="1600" baseline="0">
                <a:solidFill>
                  <a:srgbClr val="333333"/>
                </a:solidFill>
                <a:latin typeface="Arial" panose="020B0604020202020204" pitchFamily="34" charset="0"/>
                <a:ea typeface="Calibri" charset="0"/>
                <a:cs typeface="Calibri" charset="0"/>
              </a:defRPr>
            </a:lvl3pPr>
            <a:lvl4pPr marL="1543050" indent="-171450" algn="l" rtl="0" eaLnBrk="0" fontAlgn="base" hangingPunct="0">
              <a:spcBef>
                <a:spcPct val="20000"/>
              </a:spcBef>
              <a:spcAft>
                <a:spcPct val="0"/>
              </a:spcAft>
              <a:buClr>
                <a:schemeClr val="tx1">
                  <a:lumMod val="75000"/>
                  <a:lumOff val="25000"/>
                </a:schemeClr>
              </a:buClr>
              <a:buSzPct val="70000"/>
              <a:buFont typeface="Arial" charset="0"/>
              <a:buChar char="•"/>
              <a:defRPr sz="1400" baseline="0">
                <a:solidFill>
                  <a:srgbClr val="333333"/>
                </a:solidFill>
                <a:latin typeface="Arial" panose="020B0604020202020204" pitchFamily="34" charset="0"/>
                <a:ea typeface="Calibri" charset="0"/>
                <a:cs typeface="Calibri" charset="0"/>
              </a:defRPr>
            </a:lvl4pPr>
            <a:lvl5pPr marL="1944688" indent="-115888" algn="l" rtl="0" eaLnBrk="0" fontAlgn="base" hangingPunct="0">
              <a:spcBef>
                <a:spcPct val="20000"/>
              </a:spcBef>
              <a:spcAft>
                <a:spcPct val="0"/>
              </a:spcAft>
              <a:buClr>
                <a:schemeClr val="tx1">
                  <a:lumMod val="75000"/>
                  <a:lumOff val="25000"/>
                </a:schemeClr>
              </a:buClr>
              <a:buSzPct val="70000"/>
              <a:buFont typeface="Arial" charset="0"/>
              <a:buChar char="•"/>
              <a:defRPr sz="1200" baseline="0">
                <a:solidFill>
                  <a:srgbClr val="333333"/>
                </a:solidFill>
                <a:latin typeface="Arial" panose="020B0604020202020204" pitchFamily="34" charset="0"/>
                <a:ea typeface="Calibri" charset="0"/>
                <a:cs typeface="Calibri" charset="0"/>
              </a:defRPr>
            </a:lvl5pPr>
            <a:lvl6pPr marL="2514537" indent="-228594" algn="l" rtl="0" fontAlgn="base">
              <a:spcBef>
                <a:spcPct val="20000"/>
              </a:spcBef>
              <a:spcAft>
                <a:spcPct val="0"/>
              </a:spcAft>
              <a:buChar char="»"/>
              <a:defRPr sz="2000">
                <a:solidFill>
                  <a:schemeClr val="tx1"/>
                </a:solidFill>
                <a:latin typeface="+mn-lt"/>
                <a:ea typeface="ＭＳ Ｐゴシック" pitchFamily="-1" charset="-128"/>
              </a:defRPr>
            </a:lvl6pPr>
            <a:lvl7pPr marL="2971726" indent="-228594" algn="l" rtl="0" fontAlgn="base">
              <a:spcBef>
                <a:spcPct val="20000"/>
              </a:spcBef>
              <a:spcAft>
                <a:spcPct val="0"/>
              </a:spcAft>
              <a:buChar char="»"/>
              <a:defRPr sz="2000">
                <a:solidFill>
                  <a:schemeClr val="tx1"/>
                </a:solidFill>
                <a:latin typeface="+mn-lt"/>
                <a:ea typeface="ＭＳ Ｐゴシック" pitchFamily="-1" charset="-128"/>
              </a:defRPr>
            </a:lvl7pPr>
            <a:lvl8pPr marL="3428914" indent="-228594" algn="l" rtl="0" fontAlgn="base">
              <a:spcBef>
                <a:spcPct val="20000"/>
              </a:spcBef>
              <a:spcAft>
                <a:spcPct val="0"/>
              </a:spcAft>
              <a:buChar char="»"/>
              <a:defRPr sz="2000">
                <a:solidFill>
                  <a:schemeClr val="tx1"/>
                </a:solidFill>
                <a:latin typeface="+mn-lt"/>
                <a:ea typeface="ＭＳ Ｐゴシック" pitchFamily="-1" charset="-128"/>
              </a:defRPr>
            </a:lvl8pPr>
            <a:lvl9pPr marL="3886103" indent="-228594" algn="l" rtl="0" fontAlgn="base">
              <a:spcBef>
                <a:spcPct val="20000"/>
              </a:spcBef>
              <a:spcAft>
                <a:spcPct val="0"/>
              </a:spcAft>
              <a:buChar char="»"/>
              <a:defRPr sz="2000">
                <a:solidFill>
                  <a:schemeClr val="tx1"/>
                </a:solidFill>
                <a:latin typeface="+mn-lt"/>
                <a:ea typeface="ＭＳ Ｐゴシック" pitchFamily="-1" charset="-128"/>
              </a:defRPr>
            </a:lvl9pPr>
          </a:lstStyle>
          <a:p>
            <a:pPr marL="225029" indent="-225029" defTabSz="900113" fontAlgn="auto">
              <a:spcBef>
                <a:spcPts val="0"/>
              </a:spcBef>
              <a:spcAft>
                <a:spcPts val="0"/>
              </a:spcAft>
              <a:buClrTx/>
              <a:buSzTx/>
              <a:defRPr/>
            </a:pPr>
            <a:r>
              <a:rPr lang="en-US" sz="689" b="0" i="1" dirty="0">
                <a:solidFill>
                  <a:prstClr val="black"/>
                </a:solidFill>
                <a:latin typeface="Times" panose="02020603050405020304" pitchFamily="18" charset="0"/>
                <a:cs typeface="Times" panose="02020603050405020304" pitchFamily="18" charset="0"/>
              </a:rPr>
              <a:t>Sources: Bloomberg, S&amp;P Capital IQ, FactSet,, US Treasury, The Federal Reserve, Texas Capital Private Bank</a:t>
            </a:r>
          </a:p>
        </p:txBody>
      </p:sp>
    </p:spTree>
    <p:extLst>
      <p:ext uri="{BB962C8B-B14F-4D97-AF65-F5344CB8AC3E}">
        <p14:creationId xmlns:p14="http://schemas.microsoft.com/office/powerpoint/2010/main" val="3182604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42FB5-A24D-E559-099C-5EA7CE6372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E7981C-43A9-C5A7-D229-B26180DF2EB3}"/>
              </a:ext>
            </a:extLst>
          </p:cNvPr>
          <p:cNvSpPr>
            <a:spLocks noGrp="1"/>
          </p:cNvSpPr>
          <p:nvPr>
            <p:ph type="body" sz="quarter" idx="10"/>
          </p:nvPr>
        </p:nvSpPr>
        <p:spPr/>
        <p:txBody>
          <a:bodyPr/>
          <a:lstStyle/>
          <a:p>
            <a:r>
              <a:rPr lang="en-US" dirty="0"/>
              <a:t>Economy Paths – Structural Changes </a:t>
            </a:r>
          </a:p>
        </p:txBody>
      </p:sp>
      <p:sp>
        <p:nvSpPr>
          <p:cNvPr id="3" name="Text Placeholder 2">
            <a:extLst>
              <a:ext uri="{FF2B5EF4-FFF2-40B4-BE49-F238E27FC236}">
                <a16:creationId xmlns:a16="http://schemas.microsoft.com/office/drawing/2014/main" id="{BF068571-B35F-1CF7-1B51-20B5F4951973}"/>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C6BC78C9-DB8D-8015-D4FD-E02F5F2636A7}"/>
              </a:ext>
            </a:extLst>
          </p:cNvPr>
          <p:cNvSpPr txBox="1"/>
          <p:nvPr/>
        </p:nvSpPr>
        <p:spPr>
          <a:xfrm>
            <a:off x="285015" y="981271"/>
            <a:ext cx="8875528" cy="1843518"/>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r>
              <a:rPr lang="en-US" sz="2000" dirty="0"/>
              <a:t>70 Year Global Trade Cycle is over</a:t>
            </a:r>
          </a:p>
          <a:p>
            <a:pPr marL="800100" lvl="1" indent="-342900">
              <a:buFont typeface="Arial" panose="020B0604020202020204" pitchFamily="34" charset="0"/>
              <a:buChar char="•"/>
            </a:pPr>
            <a:r>
              <a:rPr lang="en-US" sz="2000" dirty="0"/>
              <a:t>“Peaceful” rules environment being replaced </a:t>
            </a:r>
          </a:p>
          <a:p>
            <a:pPr lvl="1"/>
            <a:endParaRPr lang="en-US" sz="2000" dirty="0"/>
          </a:p>
          <a:p>
            <a:pPr marL="628650" indent="-342900"/>
            <a:endParaRPr lang="en-US" sz="2000" dirty="0"/>
          </a:p>
        </p:txBody>
      </p:sp>
      <p:pic>
        <p:nvPicPr>
          <p:cNvPr id="6" name="Picture 5">
            <a:extLst>
              <a:ext uri="{FF2B5EF4-FFF2-40B4-BE49-F238E27FC236}">
                <a16:creationId xmlns:a16="http://schemas.microsoft.com/office/drawing/2014/main" id="{FB27B5E0-9E6E-95E0-36B1-8F1B7B49BFA7}"/>
              </a:ext>
            </a:extLst>
          </p:cNvPr>
          <p:cNvPicPr>
            <a:picLocks noChangeAspect="1"/>
          </p:cNvPicPr>
          <p:nvPr/>
        </p:nvPicPr>
        <p:blipFill>
          <a:blip r:embed="rId3"/>
          <a:stretch>
            <a:fillRect/>
          </a:stretch>
        </p:blipFill>
        <p:spPr>
          <a:xfrm>
            <a:off x="1195838" y="3275501"/>
            <a:ext cx="7209524" cy="3085714"/>
          </a:xfrm>
          <a:prstGeom prst="rect">
            <a:avLst/>
          </a:prstGeom>
        </p:spPr>
      </p:pic>
      <p:sp>
        <p:nvSpPr>
          <p:cNvPr id="7" name="Text Placeholder 2">
            <a:extLst>
              <a:ext uri="{FF2B5EF4-FFF2-40B4-BE49-F238E27FC236}">
                <a16:creationId xmlns:a16="http://schemas.microsoft.com/office/drawing/2014/main" id="{9B7992FB-EA34-6D79-DD16-009E07479A94}"/>
              </a:ext>
            </a:extLst>
          </p:cNvPr>
          <p:cNvSpPr txBox="1">
            <a:spLocks/>
          </p:cNvSpPr>
          <p:nvPr/>
        </p:nvSpPr>
        <p:spPr>
          <a:xfrm>
            <a:off x="6319478" y="6200348"/>
            <a:ext cx="2729519" cy="321733"/>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buFont typeface="+mj-lt"/>
              <a:buNone/>
            </a:pPr>
            <a:r>
              <a:rPr lang="en-US" i="1" dirty="0"/>
              <a:t>Source: stock.adobe.com/world peace</a:t>
            </a:r>
            <a:r>
              <a:rPr lang="en-US" dirty="0"/>
              <a:t> </a:t>
            </a:r>
          </a:p>
        </p:txBody>
      </p:sp>
    </p:spTree>
    <p:extLst>
      <p:ext uri="{BB962C8B-B14F-4D97-AF65-F5344CB8AC3E}">
        <p14:creationId xmlns:p14="http://schemas.microsoft.com/office/powerpoint/2010/main" val="3356902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CDAF6-6C88-B663-C581-348AE54C898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CCAD47-F3D5-1961-4900-81DA82E7D25C}"/>
              </a:ext>
            </a:extLst>
          </p:cNvPr>
          <p:cNvSpPr>
            <a:spLocks noGrp="1"/>
          </p:cNvSpPr>
          <p:nvPr>
            <p:ph type="body" sz="quarter" idx="10"/>
          </p:nvPr>
        </p:nvSpPr>
        <p:spPr/>
        <p:txBody>
          <a:bodyPr/>
          <a:lstStyle/>
          <a:p>
            <a:r>
              <a:rPr lang="en-US" dirty="0"/>
              <a:t>Economy Paths – Structural Changes </a:t>
            </a:r>
          </a:p>
        </p:txBody>
      </p:sp>
      <p:sp>
        <p:nvSpPr>
          <p:cNvPr id="3" name="Text Placeholder 2">
            <a:extLst>
              <a:ext uri="{FF2B5EF4-FFF2-40B4-BE49-F238E27FC236}">
                <a16:creationId xmlns:a16="http://schemas.microsoft.com/office/drawing/2014/main" id="{79CA480E-DFF0-F64A-655E-A32C26A81041}"/>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BA0D7EB9-DAFC-723B-2F94-01533535F497}"/>
              </a:ext>
            </a:extLst>
          </p:cNvPr>
          <p:cNvSpPr txBox="1"/>
          <p:nvPr/>
        </p:nvSpPr>
        <p:spPr>
          <a:xfrm>
            <a:off x="285015" y="981271"/>
            <a:ext cx="8875528" cy="5940088"/>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r>
              <a:rPr lang="en-US" sz="2000" dirty="0"/>
              <a:t>70 Year Global Trade Cycle is over</a:t>
            </a:r>
          </a:p>
          <a:p>
            <a:pPr marL="800100" lvl="1" indent="-342900">
              <a:buFont typeface="Arial" panose="020B0604020202020204" pitchFamily="34" charset="0"/>
              <a:buChar char="•"/>
            </a:pPr>
            <a:r>
              <a:rPr lang="en-US" sz="2000" dirty="0"/>
              <a:t>“Peaceful” rules environment being replaced</a:t>
            </a:r>
          </a:p>
          <a:p>
            <a:r>
              <a:rPr lang="en-US" sz="2000" dirty="0"/>
              <a:t>What matters next 20 years?</a:t>
            </a:r>
          </a:p>
          <a:p>
            <a:pPr marL="800100" lvl="1" indent="-342900">
              <a:buFont typeface="Arial" panose="020B0604020202020204" pitchFamily="34" charset="0"/>
              <a:buChar char="•"/>
            </a:pPr>
            <a:r>
              <a:rPr lang="en-US" sz="2000" dirty="0"/>
              <a:t>Globalized “just-in-time” system gives way to </a:t>
            </a:r>
          </a:p>
          <a:p>
            <a:pPr marL="800100" lvl="1" indent="-342900">
              <a:buFont typeface="Arial" panose="020B0604020202020204" pitchFamily="34" charset="0"/>
              <a:buChar char="•"/>
            </a:pPr>
            <a:r>
              <a:rPr lang="en-US" sz="2000" dirty="0"/>
              <a:t>Strategic Independence, vertical integration </a:t>
            </a:r>
          </a:p>
          <a:p>
            <a:pPr marL="800100" lvl="1" indent="-342900">
              <a:buFont typeface="Arial" panose="020B0604020202020204" pitchFamily="34" charset="0"/>
              <a:buChar char="•"/>
            </a:pPr>
            <a:endParaRPr lang="en-US" sz="2000" dirty="0"/>
          </a:p>
          <a:p>
            <a:pPr marL="283464" indent="-283464"/>
            <a:r>
              <a:rPr lang="en-US" sz="2000" dirty="0"/>
              <a:t>Transition </a:t>
            </a:r>
          </a:p>
          <a:p>
            <a:pPr marL="804672" lvl="1" indent="-342900">
              <a:buFont typeface="Arial" panose="020B0604020202020204" pitchFamily="34" charset="0"/>
              <a:buChar char="•"/>
            </a:pPr>
            <a:r>
              <a:rPr lang="en-US" sz="2000" dirty="0"/>
              <a:t>Messy, inflationary, new alliances </a:t>
            </a:r>
          </a:p>
          <a:p>
            <a:pPr marL="804672" lvl="1" indent="-342900">
              <a:buFont typeface="Arial" panose="020B0604020202020204" pitchFamily="34" charset="0"/>
              <a:buChar char="•"/>
            </a:pPr>
            <a:r>
              <a:rPr lang="en-US" sz="2000" dirty="0"/>
              <a:t>Data and data security</a:t>
            </a:r>
          </a:p>
          <a:p>
            <a:pPr marL="804672" lvl="1" indent="-342900">
              <a:buFont typeface="Arial" panose="020B0604020202020204" pitchFamily="34" charset="0"/>
              <a:buChar char="•"/>
            </a:pPr>
            <a:r>
              <a:rPr lang="en-US" sz="2000" dirty="0"/>
              <a:t>Food supply</a:t>
            </a:r>
          </a:p>
          <a:p>
            <a:pPr marL="804672" lvl="1" indent="-342900">
              <a:buFont typeface="Arial" panose="020B0604020202020204" pitchFamily="34" charset="0"/>
              <a:buChar char="•"/>
            </a:pPr>
            <a:r>
              <a:rPr lang="en-US" sz="2000" dirty="0"/>
              <a:t>Critical minerals </a:t>
            </a:r>
          </a:p>
          <a:p>
            <a:pPr marL="461772" lvl="1"/>
            <a:endParaRPr lang="en-US" sz="2000" dirty="0"/>
          </a:p>
          <a:p>
            <a:pPr marL="290322"/>
            <a:r>
              <a:rPr lang="en-US" sz="2000" dirty="0"/>
              <a:t>Winners:</a:t>
            </a:r>
          </a:p>
          <a:p>
            <a:pPr marL="804672" lvl="1" indent="-342900">
              <a:buFont typeface="Arial" panose="020B0604020202020204" pitchFamily="34" charset="0"/>
              <a:buChar char="•"/>
            </a:pPr>
            <a:r>
              <a:rPr lang="en-US" sz="2000" dirty="0"/>
              <a:t>Power, Water, Education, Industrial Capacity</a:t>
            </a:r>
          </a:p>
          <a:p>
            <a:pPr marL="804672" lvl="1" indent="-342900">
              <a:buFont typeface="Arial" panose="020B0604020202020204" pitchFamily="34" charset="0"/>
              <a:buChar char="•"/>
            </a:pPr>
            <a:r>
              <a:rPr lang="en-US" sz="2000" dirty="0"/>
              <a:t>Will to use it</a:t>
            </a:r>
          </a:p>
        </p:txBody>
      </p:sp>
    </p:spTree>
    <p:extLst>
      <p:ext uri="{BB962C8B-B14F-4D97-AF65-F5344CB8AC3E}">
        <p14:creationId xmlns:p14="http://schemas.microsoft.com/office/powerpoint/2010/main" val="1345514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BF2BC-75F8-F640-4C6E-0045A2028F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916517-44AE-DA9B-0BAD-6A32E4EB0C29}"/>
              </a:ext>
            </a:extLst>
          </p:cNvPr>
          <p:cNvSpPr>
            <a:spLocks noGrp="1"/>
          </p:cNvSpPr>
          <p:nvPr>
            <p:ph type="body" sz="quarter" idx="10"/>
          </p:nvPr>
        </p:nvSpPr>
        <p:spPr/>
        <p:txBody>
          <a:bodyPr/>
          <a:lstStyle/>
          <a:p>
            <a:r>
              <a:rPr lang="en-US" sz="6000" dirty="0"/>
              <a:t>DEEP</a:t>
            </a:r>
          </a:p>
        </p:txBody>
      </p:sp>
    </p:spTree>
    <p:extLst>
      <p:ext uri="{BB962C8B-B14F-4D97-AF65-F5344CB8AC3E}">
        <p14:creationId xmlns:p14="http://schemas.microsoft.com/office/powerpoint/2010/main" val="895928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CEA9-D168-0A24-6AFD-EADEEC0417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115A7D-2E37-8951-CAB0-F36599C4D45A}"/>
              </a:ext>
            </a:extLst>
          </p:cNvPr>
          <p:cNvSpPr>
            <a:spLocks noGrp="1"/>
          </p:cNvSpPr>
          <p:nvPr>
            <p:ph type="body" sz="quarter" idx="10"/>
          </p:nvPr>
        </p:nvSpPr>
        <p:spPr/>
        <p:txBody>
          <a:bodyPr/>
          <a:lstStyle/>
          <a:p>
            <a:r>
              <a:rPr lang="en-US" dirty="0"/>
              <a:t>Buckle Up</a:t>
            </a:r>
          </a:p>
        </p:txBody>
      </p:sp>
    </p:spTree>
    <p:extLst>
      <p:ext uri="{BB962C8B-B14F-4D97-AF65-F5344CB8AC3E}">
        <p14:creationId xmlns:p14="http://schemas.microsoft.com/office/powerpoint/2010/main" val="3089494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68FBE-5AF7-24E9-23E5-E43AB45C526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8EAD75F-0539-6105-E8EA-6DA86AA97CA0}"/>
              </a:ext>
            </a:extLst>
          </p:cNvPr>
          <p:cNvSpPr>
            <a:spLocks noGrp="1"/>
          </p:cNvSpPr>
          <p:nvPr>
            <p:ph type="body" sz="quarter" idx="10"/>
          </p:nvPr>
        </p:nvSpPr>
        <p:spPr/>
        <p:txBody>
          <a:bodyPr/>
          <a:lstStyle/>
          <a:p>
            <a:r>
              <a:rPr lang="en-US" dirty="0"/>
              <a:t>Demographics</a:t>
            </a:r>
          </a:p>
        </p:txBody>
      </p:sp>
    </p:spTree>
    <p:extLst>
      <p:ext uri="{BB962C8B-B14F-4D97-AF65-F5344CB8AC3E}">
        <p14:creationId xmlns:p14="http://schemas.microsoft.com/office/powerpoint/2010/main" val="3803058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47877-5460-8714-D57A-D4188871CB10}"/>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B4051A2-E83D-92CA-5D30-947CCED9BFE3}"/>
              </a:ext>
            </a:extLst>
          </p:cNvPr>
          <p:cNvGraphicFramePr>
            <a:graphicFrameLocks/>
          </p:cNvGraphicFramePr>
          <p:nvPr>
            <p:extLst>
              <p:ext uri="{D42A27DB-BD31-4B8C-83A1-F6EECF244321}">
                <p14:modId xmlns:p14="http://schemas.microsoft.com/office/powerpoint/2010/main" val="1375502472"/>
              </p:ext>
            </p:extLst>
          </p:nvPr>
        </p:nvGraphicFramePr>
        <p:xfrm>
          <a:off x="129209" y="1033670"/>
          <a:ext cx="9372600" cy="577825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9063D08B-65EC-9330-9C6E-E818C41EAD71}"/>
              </a:ext>
            </a:extLst>
          </p:cNvPr>
          <p:cNvSpPr>
            <a:spLocks noGrp="1"/>
          </p:cNvSpPr>
          <p:nvPr>
            <p:ph type="body" sz="quarter" idx="10"/>
          </p:nvPr>
        </p:nvSpPr>
        <p:spPr/>
        <p:txBody>
          <a:bodyPr/>
          <a:lstStyle/>
          <a:p>
            <a:r>
              <a:rPr lang="en-US" dirty="0"/>
              <a:t>Birthrate trend – U.S.</a:t>
            </a:r>
          </a:p>
        </p:txBody>
      </p:sp>
      <p:sp>
        <p:nvSpPr>
          <p:cNvPr id="3" name="Text Placeholder 2">
            <a:extLst>
              <a:ext uri="{FF2B5EF4-FFF2-40B4-BE49-F238E27FC236}">
                <a16:creationId xmlns:a16="http://schemas.microsoft.com/office/drawing/2014/main" id="{0E538451-A45A-D577-9962-C5D5D767DB4C}"/>
              </a:ext>
            </a:extLst>
          </p:cNvPr>
          <p:cNvSpPr>
            <a:spLocks noGrp="1"/>
          </p:cNvSpPr>
          <p:nvPr>
            <p:ph type="body" sz="quarter" idx="11"/>
          </p:nvPr>
        </p:nvSpPr>
        <p:spPr>
          <a:xfrm>
            <a:off x="360045" y="6811928"/>
            <a:ext cx="1731402" cy="321733"/>
          </a:xfrm>
        </p:spPr>
        <p:txBody>
          <a:bodyPr/>
          <a:lstStyle/>
          <a:p>
            <a:pPr marL="0" indent="0">
              <a:buNone/>
            </a:pPr>
            <a:r>
              <a:rPr lang="en-US" dirty="0"/>
              <a:t>Source: Bloomberg, Census </a:t>
            </a:r>
          </a:p>
        </p:txBody>
      </p:sp>
      <p:sp>
        <p:nvSpPr>
          <p:cNvPr id="10" name="Rectangle 9">
            <a:extLst>
              <a:ext uri="{FF2B5EF4-FFF2-40B4-BE49-F238E27FC236}">
                <a16:creationId xmlns:a16="http://schemas.microsoft.com/office/drawing/2014/main" id="{739FA96E-32AD-83DD-9146-CADA09D69FEE}"/>
              </a:ext>
            </a:extLst>
          </p:cNvPr>
          <p:cNvSpPr/>
          <p:nvPr/>
        </p:nvSpPr>
        <p:spPr>
          <a:xfrm>
            <a:off x="3654930" y="3028517"/>
            <a:ext cx="641445" cy="355287"/>
          </a:xfrm>
          <a:prstGeom prst="rect">
            <a:avLst/>
          </a:prstGeom>
          <a:noFill/>
          <a:ln w="317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AF2283BC-B452-ACD7-C1B6-B56932DA820F}"/>
              </a:ext>
            </a:extLst>
          </p:cNvPr>
          <p:cNvSpPr txBox="1"/>
          <p:nvPr/>
        </p:nvSpPr>
        <p:spPr>
          <a:xfrm>
            <a:off x="3654930" y="2532244"/>
            <a:ext cx="2694071" cy="369332"/>
          </a:xfrm>
          <a:prstGeom prst="rect">
            <a:avLst/>
          </a:prstGeom>
          <a:noFill/>
        </p:spPr>
        <p:txBody>
          <a:bodyPr wrap="none" rtlCol="0">
            <a:spAutoFit/>
          </a:bodyPr>
          <a:lstStyle/>
          <a:p>
            <a:r>
              <a:rPr lang="en-US" dirty="0"/>
              <a:t>Today’s college students</a:t>
            </a:r>
          </a:p>
        </p:txBody>
      </p:sp>
      <p:sp>
        <p:nvSpPr>
          <p:cNvPr id="7" name="Rectangle 6">
            <a:extLst>
              <a:ext uri="{FF2B5EF4-FFF2-40B4-BE49-F238E27FC236}">
                <a16:creationId xmlns:a16="http://schemas.microsoft.com/office/drawing/2014/main" id="{8E602F2D-C5D8-3CF7-F206-682C14382952}"/>
              </a:ext>
            </a:extLst>
          </p:cNvPr>
          <p:cNvSpPr/>
          <p:nvPr/>
        </p:nvSpPr>
        <p:spPr>
          <a:xfrm>
            <a:off x="6103057" y="4400150"/>
            <a:ext cx="641445" cy="355287"/>
          </a:xfrm>
          <a:prstGeom prst="rect">
            <a:avLst/>
          </a:prstGeom>
          <a:noFill/>
          <a:ln w="317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9F40990B-83B4-454D-CCF8-8FD17D3A8B29}"/>
              </a:ext>
            </a:extLst>
          </p:cNvPr>
          <p:cNvSpPr txBox="1"/>
          <p:nvPr/>
        </p:nvSpPr>
        <p:spPr>
          <a:xfrm>
            <a:off x="5713951" y="3878526"/>
            <a:ext cx="1514261" cy="369332"/>
          </a:xfrm>
          <a:prstGeom prst="rect">
            <a:avLst/>
          </a:prstGeom>
          <a:noFill/>
        </p:spPr>
        <p:txBody>
          <a:bodyPr wrap="none" rtlCol="0">
            <a:spAutoFit/>
          </a:bodyPr>
          <a:lstStyle/>
          <a:p>
            <a:r>
              <a:rPr lang="en-US" dirty="0"/>
              <a:t>Today’s K - 3</a:t>
            </a:r>
          </a:p>
        </p:txBody>
      </p:sp>
    </p:spTree>
    <p:extLst>
      <p:ext uri="{BB962C8B-B14F-4D97-AF65-F5344CB8AC3E}">
        <p14:creationId xmlns:p14="http://schemas.microsoft.com/office/powerpoint/2010/main" val="39926710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CC22F-739D-7424-E1DD-3561F687F3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E8DD1F-FA03-DD46-BCD5-A0643DEFA068}"/>
              </a:ext>
            </a:extLst>
          </p:cNvPr>
          <p:cNvSpPr>
            <a:spLocks noGrp="1"/>
          </p:cNvSpPr>
          <p:nvPr>
            <p:ph type="body" sz="quarter" idx="10"/>
          </p:nvPr>
        </p:nvSpPr>
        <p:spPr/>
        <p:txBody>
          <a:bodyPr/>
          <a:lstStyle/>
          <a:p>
            <a:r>
              <a:rPr lang="en-US" dirty="0"/>
              <a:t>Demographics – Family Formation</a:t>
            </a:r>
          </a:p>
        </p:txBody>
      </p:sp>
      <p:sp>
        <p:nvSpPr>
          <p:cNvPr id="3" name="Text Placeholder 2">
            <a:extLst>
              <a:ext uri="{FF2B5EF4-FFF2-40B4-BE49-F238E27FC236}">
                <a16:creationId xmlns:a16="http://schemas.microsoft.com/office/drawing/2014/main" id="{1EDF5E72-A5D6-EF2C-DF9B-711E9A95331D}"/>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A01245D1-5B23-A0FF-824F-C1F1BE9907A0}"/>
              </a:ext>
            </a:extLst>
          </p:cNvPr>
          <p:cNvSpPr txBox="1"/>
          <p:nvPr/>
        </p:nvSpPr>
        <p:spPr>
          <a:xfrm>
            <a:off x="360045" y="800462"/>
            <a:ext cx="8875528" cy="5940088"/>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000" dirty="0">
                <a:cs typeface="Times New Roman" panose="02020603050405020304" pitchFamily="18" charset="0"/>
              </a:rPr>
              <a:t>Median age for first home rising</a:t>
            </a:r>
          </a:p>
          <a:p>
            <a:pPr marL="285750" indent="-285750">
              <a:lnSpc>
                <a:spcPct val="200000"/>
              </a:lnSpc>
              <a:buFont typeface="Arial" panose="020B0604020202020204" pitchFamily="34" charset="0"/>
              <a:buChar char="•"/>
            </a:pPr>
            <a:r>
              <a:rPr lang="en-US" sz="2000" dirty="0">
                <a:cs typeface="Times New Roman" panose="02020603050405020304" pitchFamily="18" charset="0"/>
              </a:rPr>
              <a:t>“Affordability”</a:t>
            </a:r>
          </a:p>
          <a:p>
            <a:pPr marL="285750" indent="-285750">
              <a:buFont typeface="Arial" panose="020B0604020202020204" pitchFamily="34" charset="0"/>
              <a:buChar char="•"/>
            </a:pPr>
            <a:r>
              <a:rPr lang="en-US" sz="2000" dirty="0">
                <a:cs typeface="Times New Roman" panose="02020603050405020304" pitchFamily="18" charset="0"/>
              </a:rPr>
              <a:t>Real issue is Congress - Glass-Stegall, Frank &amp; Dodd, Dodd-Frank 2010</a:t>
            </a:r>
          </a:p>
          <a:p>
            <a:pPr marL="742950" lvl="1" indent="-285750">
              <a:buFont typeface="Arial" panose="020B0604020202020204" pitchFamily="34" charset="0"/>
              <a:buChar char="•"/>
            </a:pPr>
            <a:r>
              <a:rPr lang="en-US" sz="2000" dirty="0">
                <a:cs typeface="Times New Roman" panose="02020603050405020304" pitchFamily="18" charset="0"/>
              </a:rPr>
              <a:t>Pushed out banks and small lenders</a:t>
            </a:r>
          </a:p>
          <a:p>
            <a:pPr marL="742950" lvl="1" indent="-285750">
              <a:buFont typeface="Arial" panose="020B0604020202020204" pitchFamily="34" charset="0"/>
              <a:buChar char="•"/>
            </a:pPr>
            <a:r>
              <a:rPr lang="en-US" sz="2000" dirty="0">
                <a:cs typeface="Times New Roman" panose="02020603050405020304" pitchFamily="18" charset="0"/>
              </a:rPr>
              <a:t>Almost eliminated non-traditional (“W-2”) borrowers </a:t>
            </a:r>
          </a:p>
          <a:p>
            <a:pPr marL="742950" lvl="1" indent="-285750">
              <a:buFont typeface="Arial" panose="020B0604020202020204" pitchFamily="34" charset="0"/>
              <a:buChar char="•"/>
            </a:pPr>
            <a:r>
              <a:rPr lang="en-US" sz="2000" dirty="0">
                <a:cs typeface="Times New Roman" panose="02020603050405020304" pitchFamily="18" charset="0"/>
              </a:rPr>
              <a:t>Higher denial rates</a:t>
            </a:r>
          </a:p>
          <a:p>
            <a:pPr marL="742950" lvl="1" indent="-285750">
              <a:buFont typeface="Arial" panose="020B0604020202020204" pitchFamily="34" charset="0"/>
              <a:buChar char="•"/>
            </a:pPr>
            <a:r>
              <a:rPr lang="en-US" sz="2000" dirty="0">
                <a:cs typeface="Times New Roman" panose="02020603050405020304" pitchFamily="18" charset="0"/>
              </a:rPr>
              <a:t>Increased lender compliance</a:t>
            </a:r>
          </a:p>
          <a:p>
            <a:pPr marL="742950" lvl="1" indent="-285750">
              <a:buFont typeface="Arial" panose="020B0604020202020204" pitchFamily="34" charset="0"/>
              <a:buChar char="•"/>
            </a:pPr>
            <a:r>
              <a:rPr lang="en-US" sz="2000" dirty="0">
                <a:cs typeface="Times New Roman" panose="02020603050405020304" pitchFamily="18" charset="0"/>
              </a:rPr>
              <a:t>TRID disclosures add days to close</a:t>
            </a:r>
          </a:p>
          <a:p>
            <a:pPr marL="285750" indent="-285750">
              <a:buFont typeface="Arial" panose="020B0604020202020204" pitchFamily="34" charset="0"/>
              <a:buChar char="•"/>
            </a:pPr>
            <a:r>
              <a:rPr lang="en-US" sz="2000" dirty="0">
                <a:cs typeface="Times New Roman" panose="02020603050405020304" pitchFamily="18" charset="0"/>
              </a:rPr>
              <a:t>Result:  	2010  short 300,000 homes</a:t>
            </a:r>
          </a:p>
          <a:p>
            <a:pPr lvl="2"/>
            <a:r>
              <a:rPr lang="en-US" sz="2000" dirty="0">
                <a:cs typeface="Times New Roman" panose="02020603050405020304" pitchFamily="18" charset="0"/>
              </a:rPr>
              <a:t>	2026  short 4 million homes </a:t>
            </a:r>
          </a:p>
          <a:p>
            <a:pPr marL="285750" indent="-285750">
              <a:buFont typeface="Arial" panose="020B0604020202020204" pitchFamily="34" charset="0"/>
              <a:buChar char="•"/>
            </a:pPr>
            <a:r>
              <a:rPr lang="en-US" sz="2000" dirty="0">
                <a:cs typeface="Times New Roman" panose="02020603050405020304" pitchFamily="18" charset="0"/>
              </a:rPr>
              <a:t>Need:</a:t>
            </a:r>
          </a:p>
          <a:p>
            <a:pPr marL="742950" lvl="1" indent="-285750">
              <a:buFont typeface="Arial" panose="020B0604020202020204" pitchFamily="34" charset="0"/>
              <a:buChar char="•"/>
            </a:pPr>
            <a:r>
              <a:rPr lang="en-US" sz="2000" dirty="0">
                <a:cs typeface="Times New Roman" panose="02020603050405020304" pitchFamily="18" charset="0"/>
              </a:rPr>
              <a:t>Repeal of certain parts of D-F</a:t>
            </a:r>
          </a:p>
          <a:p>
            <a:pPr marL="742950" lvl="1" indent="-285750">
              <a:buFont typeface="Arial" panose="020B0604020202020204" pitchFamily="34" charset="0"/>
              <a:buChar char="•"/>
            </a:pPr>
            <a:r>
              <a:rPr lang="en-US" sz="2000" dirty="0">
                <a:cs typeface="Times New Roman" panose="02020603050405020304" pitchFamily="18" charset="0"/>
              </a:rPr>
              <a:t>Land use de-regulation</a:t>
            </a:r>
          </a:p>
          <a:p>
            <a:pPr marL="742950" lvl="1" indent="-285750">
              <a:buFont typeface="Arial" panose="020B0604020202020204" pitchFamily="34" charset="0"/>
              <a:buChar char="•"/>
            </a:pPr>
            <a:r>
              <a:rPr lang="en-US" sz="2000" dirty="0">
                <a:cs typeface="Times New Roman" panose="02020603050405020304" pitchFamily="18" charset="0"/>
              </a:rPr>
              <a:t>Portability of mortgages</a:t>
            </a:r>
          </a:p>
          <a:p>
            <a:pPr marL="742950" lvl="1" indent="-285750">
              <a:buFont typeface="Arial" panose="020B0604020202020204" pitchFamily="34" charset="0"/>
              <a:buChar char="•"/>
            </a:pPr>
            <a:r>
              <a:rPr lang="en-US" sz="2000" dirty="0">
                <a:cs typeface="Times New Roman" panose="02020603050405020304" pitchFamily="18" charset="0"/>
              </a:rPr>
              <a:t>Community banks hold mortgages</a:t>
            </a:r>
          </a:p>
          <a:p>
            <a:pPr marL="742950" lvl="1" indent="-285750">
              <a:buFont typeface="Arial" panose="020B0604020202020204" pitchFamily="34" charset="0"/>
              <a:buChar char="•"/>
            </a:pPr>
            <a:endParaRPr lang="en-US" sz="2000" dirty="0">
              <a:cs typeface="Times New Roman" panose="02020603050405020304" pitchFamily="18" charset="0"/>
            </a:endParaRPr>
          </a:p>
          <a:p>
            <a:pPr marL="285750" indent="-285750">
              <a:buFont typeface="Arial" panose="020B0604020202020204" pitchFamily="34" charset="0"/>
              <a:buChar char="•"/>
            </a:pPr>
            <a:r>
              <a:rPr lang="en-US" sz="2000" dirty="0">
                <a:cs typeface="Times New Roman" panose="02020603050405020304" pitchFamily="18" charset="0"/>
              </a:rPr>
              <a:t>M&amp;A  Boomer Boom = shift healthcare from babies to waiting rooms</a:t>
            </a:r>
          </a:p>
        </p:txBody>
      </p:sp>
    </p:spTree>
    <p:extLst>
      <p:ext uri="{BB962C8B-B14F-4D97-AF65-F5344CB8AC3E}">
        <p14:creationId xmlns:p14="http://schemas.microsoft.com/office/powerpoint/2010/main" val="2798937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6BA0D6-D681-258C-C1B9-BAA65A56B3D4}"/>
              </a:ext>
            </a:extLst>
          </p:cNvPr>
          <p:cNvSpPr>
            <a:spLocks noGrp="1"/>
          </p:cNvSpPr>
          <p:nvPr>
            <p:ph type="body" sz="quarter" idx="10"/>
          </p:nvPr>
        </p:nvSpPr>
        <p:spPr/>
        <p:txBody>
          <a:bodyPr/>
          <a:lstStyle/>
          <a:p>
            <a:r>
              <a:rPr lang="en-US" dirty="0"/>
              <a:t>Demographics Summary</a:t>
            </a:r>
          </a:p>
        </p:txBody>
      </p:sp>
      <p:sp>
        <p:nvSpPr>
          <p:cNvPr id="3" name="Text Placeholder 2">
            <a:extLst>
              <a:ext uri="{FF2B5EF4-FFF2-40B4-BE49-F238E27FC236}">
                <a16:creationId xmlns:a16="http://schemas.microsoft.com/office/drawing/2014/main" id="{CE5B14E2-08C9-2163-0081-20C9B88AA578}"/>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895C572A-3096-C11B-39BB-E56BF7436730}"/>
              </a:ext>
            </a:extLst>
          </p:cNvPr>
          <p:cNvSpPr txBox="1"/>
          <p:nvPr/>
        </p:nvSpPr>
        <p:spPr>
          <a:xfrm>
            <a:off x="360045" y="729085"/>
            <a:ext cx="9069399" cy="5844613"/>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lvl="1" indent="-285750">
              <a:lnSpc>
                <a:spcPct val="200000"/>
              </a:lnSpc>
              <a:buFont typeface="Arial" panose="020B0604020202020204" pitchFamily="34" charset="0"/>
              <a:buChar char="•"/>
              <a:defRPr/>
            </a:pPr>
            <a:r>
              <a:rPr lang="en-US" sz="2000" dirty="0">
                <a:solidFill>
                  <a:srgbClr val="000000"/>
                </a:solidFill>
                <a:latin typeface="Arial"/>
              </a:rPr>
              <a:t>Population growth north of equator basically stopped</a:t>
            </a:r>
          </a:p>
          <a:p>
            <a:pPr lvl="1" indent="-285750">
              <a:buFont typeface="Arial" panose="020B0604020202020204" pitchFamily="34" charset="0"/>
              <a:buChar char="•"/>
              <a:defRPr/>
            </a:pPr>
            <a:r>
              <a:rPr lang="en-US" sz="2000" dirty="0">
                <a:solidFill>
                  <a:srgbClr val="000000"/>
                </a:solidFill>
                <a:latin typeface="Arial"/>
              </a:rPr>
              <a:t>Exceptions:</a:t>
            </a:r>
          </a:p>
          <a:p>
            <a:pPr lvl="2" indent="-285750">
              <a:buFont typeface="Arial" panose="020B0604020202020204" pitchFamily="34" charset="0"/>
              <a:buChar char="•"/>
              <a:defRPr/>
            </a:pPr>
            <a:r>
              <a:rPr lang="en-US" sz="2000" dirty="0">
                <a:solidFill>
                  <a:srgbClr val="000000"/>
                </a:solidFill>
                <a:latin typeface="Arial"/>
              </a:rPr>
              <a:t>U.S.   ~7 years out</a:t>
            </a:r>
          </a:p>
          <a:p>
            <a:pPr lvl="2" indent="-285750">
              <a:buFont typeface="Arial" panose="020B0604020202020204" pitchFamily="34" charset="0"/>
              <a:buChar char="•"/>
              <a:defRPr/>
            </a:pPr>
            <a:r>
              <a:rPr lang="en-US" sz="2000" dirty="0">
                <a:solidFill>
                  <a:srgbClr val="000000"/>
                </a:solidFill>
                <a:latin typeface="Arial"/>
              </a:rPr>
              <a:t>N.Z.</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3 Generations:    more deaths than births</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China		Birthrate dropped 17% last year</a:t>
            </a:r>
          </a:p>
          <a:p>
            <a:pPr lvl="2"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France 		Newest member of the decline club</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Germany  	1</a:t>
            </a:r>
            <a:r>
              <a:rPr lang="en-US" sz="2000" baseline="30000" dirty="0">
                <a:solidFill>
                  <a:srgbClr val="000000"/>
                </a:solidFill>
                <a:latin typeface="Arial"/>
                <a:cs typeface="Times New Roman" panose="02020603050405020304" pitchFamily="18" charset="0"/>
              </a:rPr>
              <a:t>st</a:t>
            </a:r>
            <a:r>
              <a:rPr lang="en-US" sz="2000" dirty="0">
                <a:solidFill>
                  <a:srgbClr val="000000"/>
                </a:solidFill>
                <a:latin typeface="Arial"/>
                <a:cs typeface="Times New Roman" panose="02020603050405020304" pitchFamily="18" charset="0"/>
              </a:rPr>
              <a:t> Place 1973 </a:t>
            </a:r>
          </a:p>
          <a:p>
            <a:pPr lvl="2"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U.K.		Next out</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Population growth:</a:t>
            </a:r>
          </a:p>
          <a:p>
            <a:pPr lvl="2" indent="-285750">
              <a:buFont typeface="Arial" panose="020B0604020202020204" pitchFamily="34" charset="0"/>
              <a:buChar char="•"/>
              <a:defRPr/>
            </a:pPr>
            <a:r>
              <a:rPr lang="en-US" sz="2000" dirty="0">
                <a:solidFill>
                  <a:srgbClr val="000000"/>
                </a:solidFill>
                <a:latin typeface="Arial"/>
              </a:rPr>
              <a:t>Weak rule of law </a:t>
            </a:r>
          </a:p>
          <a:p>
            <a:pPr lvl="2"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Food / </a:t>
            </a:r>
            <a:r>
              <a:rPr kumimoji="0" lang="en-US" sz="2000" b="0" i="0" u="none" strike="noStrike" kern="1200" cap="none" spc="0" normalizeH="0" baseline="0" noProof="0" dirty="0" err="1">
                <a:ln>
                  <a:noFill/>
                </a:ln>
                <a:solidFill>
                  <a:srgbClr val="000000"/>
                </a:solidFill>
                <a:effectLst/>
                <a:uLnTx/>
                <a:uFillTx/>
                <a:latin typeface="Arial"/>
                <a:ea typeface="+mn-ea"/>
                <a:cs typeface="Times New Roman" panose="02020603050405020304" pitchFamily="18" charset="0"/>
              </a:rPr>
              <a:t>ener</a:t>
            </a:r>
            <a:r>
              <a:rPr lang="en-US" sz="2000" dirty="0" err="1">
                <a:solidFill>
                  <a:srgbClr val="000000"/>
                </a:solidFill>
                <a:latin typeface="Arial"/>
                <a:cs typeface="Times New Roman" panose="02020603050405020304" pitchFamily="18" charset="0"/>
              </a:rPr>
              <a:t>gy</a:t>
            </a:r>
            <a:r>
              <a:rPr lang="en-US" sz="2000" dirty="0">
                <a:solidFill>
                  <a:srgbClr val="000000"/>
                </a:solidFill>
                <a:latin typeface="Arial"/>
                <a:cs typeface="Times New Roman" panose="02020603050405020304" pitchFamily="18" charset="0"/>
              </a:rPr>
              <a:t> less available</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Birth rates strongly correlate to food chain</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Immigration only partially solves long term growth concerns</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a:rPr>
              <a:t>Question:  Who are you going to sell to?</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p:txBody>
      </p:sp>
    </p:spTree>
    <p:extLst>
      <p:ext uri="{BB962C8B-B14F-4D97-AF65-F5344CB8AC3E}">
        <p14:creationId xmlns:p14="http://schemas.microsoft.com/office/powerpoint/2010/main" val="2910007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C1935-4DF9-E7B8-EC45-85F7F3DB75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C20AD5A-060F-8D89-A2DB-BB9FC6B8A5D0}"/>
              </a:ext>
            </a:extLst>
          </p:cNvPr>
          <p:cNvSpPr>
            <a:spLocks noGrp="1"/>
          </p:cNvSpPr>
          <p:nvPr>
            <p:ph type="body" sz="quarter" idx="10"/>
          </p:nvPr>
        </p:nvSpPr>
        <p:spPr/>
        <p:txBody>
          <a:bodyPr/>
          <a:lstStyle/>
          <a:p>
            <a:r>
              <a:rPr lang="en-US" dirty="0"/>
              <a:t>Education </a:t>
            </a:r>
          </a:p>
        </p:txBody>
      </p:sp>
    </p:spTree>
    <p:extLst>
      <p:ext uri="{BB962C8B-B14F-4D97-AF65-F5344CB8AC3E}">
        <p14:creationId xmlns:p14="http://schemas.microsoft.com/office/powerpoint/2010/main" val="3675475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D7809-AE52-6924-85DD-169F84642C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40D1C2A-E9E0-7EA8-3A2B-896910DE37A8}"/>
              </a:ext>
            </a:extLst>
          </p:cNvPr>
          <p:cNvSpPr>
            <a:spLocks noGrp="1"/>
          </p:cNvSpPr>
          <p:nvPr>
            <p:ph type="body" sz="quarter" idx="10"/>
          </p:nvPr>
        </p:nvSpPr>
        <p:spPr/>
        <p:txBody>
          <a:bodyPr/>
          <a:lstStyle/>
          <a:p>
            <a:r>
              <a:rPr lang="en-US" dirty="0"/>
              <a:t>Education</a:t>
            </a:r>
          </a:p>
        </p:txBody>
      </p:sp>
      <p:sp>
        <p:nvSpPr>
          <p:cNvPr id="3" name="Text Placeholder 2">
            <a:extLst>
              <a:ext uri="{FF2B5EF4-FFF2-40B4-BE49-F238E27FC236}">
                <a16:creationId xmlns:a16="http://schemas.microsoft.com/office/drawing/2014/main" id="{F91EBB30-B3B9-E12C-89CB-5A4E7882E609}"/>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8E5E77C0-2116-E14A-15AC-B95C3DEF8F35}"/>
              </a:ext>
            </a:extLst>
          </p:cNvPr>
          <p:cNvSpPr txBox="1"/>
          <p:nvPr/>
        </p:nvSpPr>
        <p:spPr>
          <a:xfrm>
            <a:off x="265900" y="729085"/>
            <a:ext cx="9069399" cy="6370975"/>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a:rPr>
              <a:t>Space Race through 2022:  Must go to college</a:t>
            </a:r>
          </a:p>
          <a:p>
            <a:pPr lvl="1" indent="-285750">
              <a:buFont typeface="Arial" panose="020B0604020202020204" pitchFamily="34" charset="0"/>
              <a:buChar char="•"/>
              <a:defRPr/>
            </a:pPr>
            <a:r>
              <a:rPr lang="en-US" sz="2000" dirty="0">
                <a:solidFill>
                  <a:srgbClr val="000000"/>
                </a:solidFill>
                <a:latin typeface="Arial"/>
              </a:rPr>
              <a:t>College Costs Drivers</a:t>
            </a:r>
          </a:p>
          <a:p>
            <a:pPr lvl="2" indent="-285750">
              <a:buFont typeface="Arial" panose="020B0604020202020204" pitchFamily="34" charset="0"/>
              <a:buChar char="•"/>
              <a:defRPr/>
            </a:pPr>
            <a:r>
              <a:rPr lang="en-US" sz="2000" dirty="0">
                <a:solidFill>
                  <a:srgbClr val="000000"/>
                </a:solidFill>
                <a:latin typeface="Arial"/>
              </a:rPr>
              <a:t>Building Race   (lazy river!)</a:t>
            </a:r>
          </a:p>
          <a:p>
            <a:pPr lvl="2" indent="-285750">
              <a:buFont typeface="Arial" panose="020B0604020202020204" pitchFamily="34" charset="0"/>
              <a:buChar char="•"/>
              <a:defRPr/>
            </a:pPr>
            <a:r>
              <a:rPr lang="en-US" sz="2000" dirty="0">
                <a:solidFill>
                  <a:srgbClr val="000000"/>
                </a:solidFill>
                <a:latin typeface="Arial"/>
              </a:rPr>
              <a:t>Professor Salaries</a:t>
            </a:r>
          </a:p>
          <a:p>
            <a:pPr lvl="2" indent="-285750">
              <a:buFont typeface="Arial" panose="020B0604020202020204" pitchFamily="34" charset="0"/>
              <a:buChar char="•"/>
              <a:defRPr/>
            </a:pPr>
            <a:r>
              <a:rPr lang="en-US" sz="2000" dirty="0">
                <a:solidFill>
                  <a:srgbClr val="000000"/>
                </a:solidFill>
                <a:latin typeface="Arial"/>
              </a:rPr>
              <a:t>Free Funding from Student Loans after 2008</a:t>
            </a:r>
          </a:p>
          <a:p>
            <a:pPr lvl="2" indent="-285750">
              <a:buFont typeface="Arial" panose="020B0604020202020204" pitchFamily="34" charset="0"/>
              <a:buChar char="•"/>
              <a:defRPr/>
            </a:pPr>
            <a:endParaRPr lang="en-US" sz="2000" dirty="0">
              <a:solidFill>
                <a:srgbClr val="000000"/>
              </a:solidFill>
              <a:latin typeface="Arial"/>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Next:</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170+ Majors 	How many do you employ?</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Sectorization	Brands, Skill, Trade, Time collapse </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M&amp;A		Real Estate play, merge to survive</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endParaRPr lang="en-US" sz="2000" dirty="0">
              <a:solidFill>
                <a:srgbClr val="000000"/>
              </a:solidFill>
              <a:latin typeface="Arial"/>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Art Levine, Brandeis University</a:t>
            </a:r>
          </a:p>
          <a:p>
            <a:pPr lvl="2" indent="-285750">
              <a:buFont typeface="Arial" panose="020B0604020202020204" pitchFamily="34" charset="0"/>
              <a:buChar char="•"/>
              <a:defRPr/>
            </a:pPr>
            <a:r>
              <a:rPr lang="en-US" sz="1600" dirty="0">
                <a:solidFill>
                  <a:srgbClr val="000000"/>
                </a:solidFill>
                <a:latin typeface="Arial"/>
              </a:rPr>
              <a:t>System based on time, not mastery </a:t>
            </a:r>
          </a:p>
          <a:p>
            <a:pPr lvl="2" indent="-285750">
              <a:buFont typeface="Arial" panose="020B0604020202020204" pitchFamily="34" charset="0"/>
              <a:buChar char="•"/>
              <a:defRPr/>
            </a:pPr>
            <a:r>
              <a:rPr lang="en-US" sz="1600" dirty="0">
                <a:solidFill>
                  <a:srgbClr val="000000"/>
                </a:solidFill>
                <a:latin typeface="Arial"/>
              </a:rPr>
              <a:t>Need skills and competency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a:rPr>
              <a:t>Sian Beilock, Darthmouth College</a:t>
            </a:r>
          </a:p>
          <a:p>
            <a:pPr lvl="2" indent="-285750">
              <a:buFont typeface="Arial" panose="020B0604020202020204" pitchFamily="34" charset="0"/>
              <a:buChar char="•"/>
              <a:defRPr/>
            </a:pPr>
            <a:r>
              <a:rPr lang="en-US" sz="1600" dirty="0">
                <a:solidFill>
                  <a:srgbClr val="000000"/>
                </a:solidFill>
                <a:latin typeface="Arial"/>
              </a:rPr>
              <a:t> </a:t>
            </a:r>
            <a:r>
              <a:rPr lang="en-US" sz="1600" i="1" dirty="0">
                <a:solidFill>
                  <a:srgbClr val="000000"/>
                </a:solidFill>
                <a:latin typeface="Arial"/>
              </a:rPr>
              <a:t>Is a Four-Year Degree Worth It?, </a:t>
            </a:r>
            <a:r>
              <a:rPr lang="en-US" sz="1600" dirty="0">
                <a:solidFill>
                  <a:srgbClr val="000000"/>
                </a:solidFill>
                <a:latin typeface="Arial"/>
              </a:rPr>
              <a:t>WSJ Opinion 25 January</a:t>
            </a:r>
          </a:p>
          <a:p>
            <a:pPr lvl="2" indent="-285750">
              <a:buFont typeface="Arial" panose="020B0604020202020204" pitchFamily="34" charset="0"/>
              <a:buChar char="•"/>
              <a:defRPr/>
            </a:pPr>
            <a:r>
              <a:rPr lang="en-US" sz="1600" dirty="0">
                <a:solidFill>
                  <a:srgbClr val="000000"/>
                </a:solidFill>
                <a:latin typeface="Arial"/>
              </a:rPr>
              <a:t>Affordability, measurable return on tuition, guarantee internship</a:t>
            </a:r>
            <a:r>
              <a:rPr lang="en-US" sz="2000" dirty="0">
                <a:solidFill>
                  <a:srgbClr val="000000"/>
                </a:solidFill>
                <a:latin typeface="Aria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0000"/>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a:rPr>
              <a:t>“Mississippi Miracle”   4</a:t>
            </a:r>
            <a:r>
              <a:rPr lang="en-US" sz="2000" baseline="30000" dirty="0">
                <a:solidFill>
                  <a:srgbClr val="000000"/>
                </a:solidFill>
                <a:latin typeface="Arial"/>
              </a:rPr>
              <a:t>th</a:t>
            </a:r>
            <a:r>
              <a:rPr lang="en-US" sz="2000" dirty="0">
                <a:solidFill>
                  <a:srgbClr val="000000"/>
                </a:solidFill>
                <a:latin typeface="Arial"/>
              </a:rPr>
              <a:t> grade reading:  49</a:t>
            </a:r>
            <a:r>
              <a:rPr lang="en-US" sz="2000" baseline="30000" dirty="0">
                <a:solidFill>
                  <a:srgbClr val="000000"/>
                </a:solidFill>
                <a:latin typeface="Arial"/>
              </a:rPr>
              <a:t>th</a:t>
            </a:r>
            <a:r>
              <a:rPr lang="en-US" sz="2000" dirty="0">
                <a:solidFill>
                  <a:srgbClr val="000000"/>
                </a:solidFill>
                <a:latin typeface="Arial"/>
              </a:rPr>
              <a:t> in 2013, 9</a:t>
            </a:r>
            <a:r>
              <a:rPr lang="en-US" sz="2000" baseline="30000" dirty="0">
                <a:solidFill>
                  <a:srgbClr val="000000"/>
                </a:solidFill>
                <a:latin typeface="Arial"/>
              </a:rPr>
              <a:t>th</a:t>
            </a:r>
            <a:r>
              <a:rPr lang="en-US" sz="2000" dirty="0">
                <a:solidFill>
                  <a:srgbClr val="000000"/>
                </a:solidFill>
                <a:latin typeface="Arial"/>
              </a:rPr>
              <a:t> in 2024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a:rPr>
              <a:t>Name the two worst jobs in the world? </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p:txBody>
      </p:sp>
    </p:spTree>
    <p:extLst>
      <p:ext uri="{BB962C8B-B14F-4D97-AF65-F5344CB8AC3E}">
        <p14:creationId xmlns:p14="http://schemas.microsoft.com/office/powerpoint/2010/main" val="10744772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4F471-C474-3131-6A67-9C63D8ABA3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A5C24B-647E-6153-511E-46C83751A2ED}"/>
              </a:ext>
            </a:extLst>
          </p:cNvPr>
          <p:cNvSpPr>
            <a:spLocks noGrp="1"/>
          </p:cNvSpPr>
          <p:nvPr>
            <p:ph type="body" sz="quarter" idx="10"/>
          </p:nvPr>
        </p:nvSpPr>
        <p:spPr/>
        <p:txBody>
          <a:bodyPr/>
          <a:lstStyle/>
          <a:p>
            <a:r>
              <a:rPr lang="en-US" dirty="0"/>
              <a:t>Energy &amp; Engineering</a:t>
            </a:r>
          </a:p>
        </p:txBody>
      </p:sp>
    </p:spTree>
    <p:extLst>
      <p:ext uri="{BB962C8B-B14F-4D97-AF65-F5344CB8AC3E}">
        <p14:creationId xmlns:p14="http://schemas.microsoft.com/office/powerpoint/2010/main" val="32295349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53AEE-B1E2-0249-F331-CA879937C9B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675585-909C-5988-2AF5-D0C22052CA98}"/>
              </a:ext>
            </a:extLst>
          </p:cNvPr>
          <p:cNvSpPr>
            <a:spLocks noGrp="1"/>
          </p:cNvSpPr>
          <p:nvPr>
            <p:ph type="body" sz="quarter" idx="10"/>
          </p:nvPr>
        </p:nvSpPr>
        <p:spPr/>
        <p:txBody>
          <a:bodyPr/>
          <a:lstStyle/>
          <a:p>
            <a:r>
              <a:rPr lang="en-US" dirty="0"/>
              <a:t>Energy &amp; Engineering</a:t>
            </a:r>
          </a:p>
        </p:txBody>
      </p:sp>
      <p:sp>
        <p:nvSpPr>
          <p:cNvPr id="3" name="Text Placeholder 2">
            <a:extLst>
              <a:ext uri="{FF2B5EF4-FFF2-40B4-BE49-F238E27FC236}">
                <a16:creationId xmlns:a16="http://schemas.microsoft.com/office/drawing/2014/main" id="{01A7B862-1092-BEA3-EF4A-719BBB1125F7}"/>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E428CF35-168D-9FD2-57AA-FBFAF9F99DAB}"/>
              </a:ext>
            </a:extLst>
          </p:cNvPr>
          <p:cNvSpPr txBox="1"/>
          <p:nvPr/>
        </p:nvSpPr>
        <p:spPr>
          <a:xfrm>
            <a:off x="197806" y="1036561"/>
            <a:ext cx="9069399" cy="5632311"/>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lvl="1" indent="-285750">
              <a:buFont typeface="Arial" panose="020B0604020202020204" pitchFamily="34" charset="0"/>
              <a:buChar char="•"/>
              <a:defRPr/>
            </a:pPr>
            <a:r>
              <a:rPr lang="en-US" sz="2000" dirty="0">
                <a:solidFill>
                  <a:srgbClr val="000000"/>
                </a:solidFill>
                <a:latin typeface="Arial"/>
              </a:rPr>
              <a:t>A.I. Boom </a:t>
            </a:r>
          </a:p>
          <a:p>
            <a:pPr lvl="2" indent="-285750">
              <a:buFont typeface="Arial" panose="020B0604020202020204" pitchFamily="34" charset="0"/>
              <a:buChar char="•"/>
              <a:defRPr/>
            </a:pPr>
            <a:r>
              <a:rPr lang="en-US" sz="2000" dirty="0">
                <a:solidFill>
                  <a:srgbClr val="000000"/>
                </a:solidFill>
                <a:latin typeface="Arial"/>
              </a:rPr>
              <a:t>Focus on aging Power Grid</a:t>
            </a:r>
          </a:p>
          <a:p>
            <a:pPr lvl="2" indent="-285750">
              <a:buFont typeface="Arial" panose="020B0604020202020204" pitchFamily="34" charset="0"/>
              <a:buChar char="•"/>
              <a:defRPr/>
            </a:pPr>
            <a:r>
              <a:rPr lang="en-US" sz="2000" dirty="0">
                <a:solidFill>
                  <a:srgbClr val="000000"/>
                </a:solidFill>
                <a:latin typeface="Arial"/>
              </a:rPr>
              <a:t>Natural gas turbines and ICE 4 year waiting list</a:t>
            </a:r>
          </a:p>
          <a:p>
            <a:pPr lvl="2" indent="-285750">
              <a:buFont typeface="Arial" panose="020B0604020202020204" pitchFamily="34" charset="0"/>
              <a:buChar char="•"/>
              <a:defRPr/>
            </a:pPr>
            <a:r>
              <a:rPr lang="en-US" sz="2000" dirty="0">
                <a:solidFill>
                  <a:srgbClr val="000000"/>
                </a:solidFill>
                <a:latin typeface="Arial"/>
              </a:rPr>
              <a:t>Stargate 1 and others:  repurposed Bitcoin mining </a:t>
            </a:r>
          </a:p>
          <a:p>
            <a:pPr lvl="2" indent="-285750">
              <a:buFont typeface="Arial" panose="020B0604020202020204" pitchFamily="34" charset="0"/>
              <a:buChar char="•"/>
              <a:defRPr/>
            </a:pPr>
            <a:r>
              <a:rPr lang="en-US" sz="2000" dirty="0">
                <a:solidFill>
                  <a:srgbClr val="000000"/>
                </a:solidFill>
                <a:latin typeface="Arial"/>
              </a:rPr>
              <a:t>Fade the excitement please:   See PJM and token pricing!</a:t>
            </a:r>
          </a:p>
          <a:p>
            <a:pPr lvl="2" indent="-285750">
              <a:buFont typeface="Arial" panose="020B0604020202020204" pitchFamily="34" charset="0"/>
              <a:buChar char="•"/>
              <a:defRPr/>
            </a:pPr>
            <a:r>
              <a:rPr lang="en-US" sz="2000" dirty="0">
                <a:solidFill>
                  <a:srgbClr val="000000"/>
                </a:solidFill>
                <a:latin typeface="Arial"/>
              </a:rPr>
              <a:t>SLM and Focused Applications are next   Turbovec</a:t>
            </a:r>
          </a:p>
          <a:p>
            <a:pPr lvl="2" indent="-285750">
              <a:buFont typeface="Arial" panose="020B0604020202020204" pitchFamily="34" charset="0"/>
              <a:buChar char="•"/>
              <a:defRPr/>
            </a:pPr>
            <a:endParaRPr lang="en-US" sz="2000" dirty="0">
              <a:solidFill>
                <a:srgbClr val="000000"/>
              </a:solidFill>
              <a:latin typeface="Arial"/>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Next M&amp;A targets:</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SMR		Holtec, NuScale, Oklo, TerraPower, GE, Rolls </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Robots   	12 Humanoid Harold &amp; George</a:t>
            </a:r>
          </a:p>
          <a:p>
            <a:pPr lvl="2"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Infrastructure 	</a:t>
            </a:r>
            <a:r>
              <a:rPr lang="en-US" sz="2000" dirty="0">
                <a:solidFill>
                  <a:srgbClr val="000000"/>
                </a:solidFill>
                <a:latin typeface="Arial"/>
                <a:cs typeface="Times New Roman" panose="02020603050405020304" pitchFamily="18" charset="0"/>
              </a:rPr>
              <a:t>Steel &amp; Rare Earths, Hertha</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endParaRPr lang="en-US" sz="2000" dirty="0">
              <a:solidFill>
                <a:srgbClr val="000000"/>
              </a:solidFill>
              <a:latin typeface="Arial"/>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Crude Production </a:t>
            </a:r>
          </a:p>
          <a:p>
            <a:pPr lvl="2" indent="-285750">
              <a:buFont typeface="Arial" panose="020B0604020202020204" pitchFamily="34" charset="0"/>
              <a:buChar char="•"/>
              <a:defRPr/>
            </a:pPr>
            <a:r>
              <a:rPr lang="en-US" sz="2000" dirty="0">
                <a:solidFill>
                  <a:srgbClr val="000000"/>
                </a:solidFill>
                <a:latin typeface="Arial"/>
              </a:rPr>
              <a:t>Easy fracking in US is done </a:t>
            </a:r>
          </a:p>
          <a:p>
            <a:pPr lvl="2" indent="-285750">
              <a:buFont typeface="Arial" panose="020B0604020202020204" pitchFamily="34" charset="0"/>
              <a:buChar char="•"/>
              <a:defRPr/>
            </a:pPr>
            <a:r>
              <a:rPr lang="en-US" sz="2000" dirty="0">
                <a:solidFill>
                  <a:srgbClr val="000000"/>
                </a:solidFill>
                <a:latin typeface="Arial"/>
              </a:rPr>
              <a:t>Saudi back to swing producer  - 40% of M.E. crude leaving via pipes</a:t>
            </a:r>
          </a:p>
          <a:p>
            <a:pPr lvl="2" indent="-285750">
              <a:buFont typeface="Arial" panose="020B0604020202020204" pitchFamily="34" charset="0"/>
              <a:buChar char="•"/>
              <a:defRPr/>
            </a:pPr>
            <a:r>
              <a:rPr lang="en-US" sz="2000" dirty="0">
                <a:solidFill>
                  <a:srgbClr val="000000"/>
                </a:solidFill>
                <a:latin typeface="Arial"/>
              </a:rPr>
              <a:t>Marginal:  Venezuela </a:t>
            </a:r>
          </a:p>
          <a:p>
            <a:pPr lvl="2" indent="-285750">
              <a:buFont typeface="Arial" panose="020B0604020202020204" pitchFamily="34" charset="0"/>
              <a:buChar char="•"/>
              <a:defRPr/>
            </a:pPr>
            <a:r>
              <a:rPr lang="en-US" sz="2000" dirty="0">
                <a:solidFill>
                  <a:srgbClr val="000000"/>
                </a:solidFill>
                <a:latin typeface="Arial"/>
              </a:rPr>
              <a:t>Ras Lafan Qatar:   at least 4 years </a:t>
            </a:r>
          </a:p>
          <a:p>
            <a:pPr marL="171450" lvl="1">
              <a:defRPr/>
            </a:pPr>
            <a:r>
              <a:rPr lang="en-US" sz="2000" dirty="0">
                <a:solidFill>
                  <a:srgbClr val="000000"/>
                </a:solidFill>
                <a:latin typeface="Arial"/>
              </a:rPr>
              <a:t> </a:t>
            </a:r>
          </a:p>
        </p:txBody>
      </p:sp>
    </p:spTree>
    <p:extLst>
      <p:ext uri="{BB962C8B-B14F-4D97-AF65-F5344CB8AC3E}">
        <p14:creationId xmlns:p14="http://schemas.microsoft.com/office/powerpoint/2010/main" val="1862141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98000-8E81-82DA-9ADD-089C310E4E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A1742E8-F68A-8C9E-F22C-83ACC427E58F}"/>
              </a:ext>
            </a:extLst>
          </p:cNvPr>
          <p:cNvSpPr>
            <a:spLocks noGrp="1"/>
          </p:cNvSpPr>
          <p:nvPr>
            <p:ph type="body" sz="quarter" idx="10"/>
          </p:nvPr>
        </p:nvSpPr>
        <p:spPr/>
        <p:txBody>
          <a:bodyPr/>
          <a:lstStyle/>
          <a:p>
            <a:r>
              <a:rPr lang="en-US" dirty="0"/>
              <a:t>Policy</a:t>
            </a:r>
          </a:p>
        </p:txBody>
      </p:sp>
    </p:spTree>
    <p:extLst>
      <p:ext uri="{BB962C8B-B14F-4D97-AF65-F5344CB8AC3E}">
        <p14:creationId xmlns:p14="http://schemas.microsoft.com/office/powerpoint/2010/main" val="25582529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229D4-11CC-73A3-207C-C299F45571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580E97-E824-71D1-8FA7-F2017CB6269B}"/>
              </a:ext>
            </a:extLst>
          </p:cNvPr>
          <p:cNvSpPr>
            <a:spLocks noGrp="1"/>
          </p:cNvSpPr>
          <p:nvPr>
            <p:ph type="body" sz="quarter" idx="10"/>
          </p:nvPr>
        </p:nvSpPr>
        <p:spPr/>
        <p:txBody>
          <a:bodyPr/>
          <a:lstStyle/>
          <a:p>
            <a:r>
              <a:rPr lang="en-US" dirty="0"/>
              <a:t>Policy Today</a:t>
            </a:r>
          </a:p>
        </p:txBody>
      </p:sp>
      <p:sp>
        <p:nvSpPr>
          <p:cNvPr id="3" name="Text Placeholder 2">
            <a:extLst>
              <a:ext uri="{FF2B5EF4-FFF2-40B4-BE49-F238E27FC236}">
                <a16:creationId xmlns:a16="http://schemas.microsoft.com/office/drawing/2014/main" id="{DEA1E01D-16EB-A6E9-B629-F7091F5D941D}"/>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55E184F5-DB87-8B29-9171-1A917BB81803}"/>
              </a:ext>
            </a:extLst>
          </p:cNvPr>
          <p:cNvSpPr txBox="1"/>
          <p:nvPr/>
        </p:nvSpPr>
        <p:spPr>
          <a:xfrm>
            <a:off x="360045" y="896202"/>
            <a:ext cx="9069399" cy="6247864"/>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marL="0" marR="0" lvl="0" indent="0" algn="l" defTabSz="914400" rtl="0" eaLnBrk="1" fontAlgn="auto" latinLnBrk="0" hangingPunct="1">
              <a:lnSpc>
                <a:spcPct val="100000"/>
              </a:lnSpc>
              <a:buClrTx/>
              <a:buSzTx/>
              <a:buNone/>
              <a:tabLst/>
              <a:defRPr/>
            </a:pPr>
            <a:r>
              <a:rPr lang="en-US" sz="2000" b="1" dirty="0">
                <a:solidFill>
                  <a:srgbClr val="000000"/>
                </a:solidFill>
                <a:latin typeface="Arial"/>
              </a:rPr>
              <a:t>Headwinds </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Oil is the headlines; but fertilizer, helium shortages </a:t>
            </a:r>
          </a:p>
          <a:p>
            <a:pPr lvl="0">
              <a:lnSpc>
                <a:spcPct val="100000"/>
              </a:lnSpc>
              <a:defRPr/>
            </a:pPr>
            <a:r>
              <a:rPr lang="en-US" sz="2000" dirty="0">
                <a:solidFill>
                  <a:srgbClr val="000000"/>
                </a:solidFill>
              </a:rPr>
              <a:t>Threat to leave USMCA </a:t>
            </a:r>
          </a:p>
          <a:p>
            <a:pPr lvl="2" indent="-285750">
              <a:buFont typeface="Arial" panose="020B0604020202020204" pitchFamily="34" charset="0"/>
              <a:buChar char="•"/>
              <a:defRPr/>
            </a:pPr>
            <a:r>
              <a:rPr lang="en-US" sz="2000" dirty="0">
                <a:solidFill>
                  <a:srgbClr val="000000"/>
                </a:solidFill>
                <a:cs typeface="Times New Roman" panose="02020603050405020304" pitchFamily="18" charset="0"/>
              </a:rPr>
              <a:t>Review due July 1</a:t>
            </a:r>
            <a:r>
              <a:rPr lang="en-US" sz="2000" baseline="30000" dirty="0">
                <a:solidFill>
                  <a:srgbClr val="000000"/>
                </a:solidFill>
                <a:cs typeface="Times New Roman" panose="02020603050405020304" pitchFamily="18" charset="0"/>
              </a:rPr>
              <a:t>st</a:t>
            </a:r>
            <a:r>
              <a:rPr lang="en-US" sz="2000" dirty="0">
                <a:solidFill>
                  <a:srgbClr val="000000"/>
                </a:solidFill>
                <a:cs typeface="Times New Roman" panose="02020603050405020304" pitchFamily="18" charset="0"/>
              </a:rPr>
              <a:t> </a:t>
            </a:r>
          </a:p>
          <a:p>
            <a:pPr lvl="2" indent="-285750">
              <a:buFont typeface="Arial" panose="020B0604020202020204" pitchFamily="34" charset="0"/>
              <a:buChar char="•"/>
              <a:defRPr/>
            </a:pPr>
            <a:r>
              <a:rPr lang="en-US" sz="2000" dirty="0">
                <a:solidFill>
                  <a:srgbClr val="000000"/>
                </a:solidFill>
                <a:cs typeface="Times New Roman" panose="02020603050405020304" pitchFamily="18" charset="0"/>
              </a:rPr>
              <a:t>Trump can threaten to leave at any time </a:t>
            </a:r>
          </a:p>
          <a:p>
            <a:pPr lvl="2" indent="-285750">
              <a:buFont typeface="Arial" panose="020B0604020202020204" pitchFamily="34" charset="0"/>
              <a:buChar char="•"/>
              <a:defRPr/>
            </a:pPr>
            <a:r>
              <a:rPr lang="en-US" sz="2000" dirty="0">
                <a:solidFill>
                  <a:srgbClr val="000000"/>
                </a:solidFill>
                <a:cs typeface="Times New Roman" panose="02020603050405020304" pitchFamily="18" charset="0"/>
              </a:rPr>
              <a:t>$1.6T / yr so will be a deal </a:t>
            </a:r>
          </a:p>
          <a:p>
            <a:pPr lvl="2" indent="-285750">
              <a:buFont typeface="Arial" panose="020B0604020202020204" pitchFamily="34" charset="0"/>
              <a:buChar char="•"/>
              <a:defRPr/>
            </a:pPr>
            <a:r>
              <a:rPr lang="en-US" sz="2000" dirty="0">
                <a:solidFill>
                  <a:srgbClr val="000000"/>
                </a:solidFill>
                <a:cs typeface="Times New Roman" panose="02020603050405020304" pitchFamily="18" charset="0"/>
              </a:rPr>
              <a:t>Expect Trump noise to ramp up </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endParaRPr lang="en-US" sz="2000" dirty="0">
              <a:solidFill>
                <a:srgbClr val="000000"/>
              </a:solidFill>
              <a:latin typeface="Arial"/>
            </a:endParaRPr>
          </a:p>
          <a:p>
            <a:pPr marL="0" marR="0" lvl="0" indent="0" algn="l" defTabSz="914400" rtl="0" eaLnBrk="1" fontAlgn="auto" latinLnBrk="0" hangingPunct="1">
              <a:lnSpc>
                <a:spcPct val="100000"/>
              </a:lnSpc>
              <a:buClrTx/>
              <a:buSzTx/>
              <a:buNone/>
              <a:tabLst/>
              <a:defRPr/>
            </a:pPr>
            <a:r>
              <a:rPr lang="en-US" sz="2000" b="1" dirty="0">
                <a:solidFill>
                  <a:srgbClr val="000000"/>
                </a:solidFill>
                <a:latin typeface="Arial"/>
              </a:rPr>
              <a:t>Tailwinds</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Supreme Court dumped IEEPA Tariffs </a:t>
            </a: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 </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Refunds underway; Treasury borrows another $166B this year</a:t>
            </a:r>
          </a:p>
          <a:p>
            <a:pPr lvl="2" indent="-285750">
              <a:buFont typeface="Arial" panose="020B0604020202020204" pitchFamily="34" charset="0"/>
              <a:buChar char="•"/>
              <a:defRPr/>
            </a:pPr>
            <a:r>
              <a:rPr lang="en-US" sz="2000" dirty="0">
                <a:solidFill>
                  <a:srgbClr val="000000"/>
                </a:solidFill>
                <a:cs typeface="Times New Roman" panose="02020603050405020304" pitchFamily="18" charset="0"/>
              </a:rPr>
              <a:t>§122, then §232 &amp; §301 this fall </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Stated tariffs 15%  Average tariffs fall to ~8% </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1" indent="-285750">
              <a:buFont typeface="Arial" panose="020B0604020202020204" pitchFamily="34" charset="0"/>
              <a:buChar char="•"/>
              <a:defRPr/>
            </a:pPr>
            <a:r>
              <a:rPr lang="en-US" sz="2000" dirty="0">
                <a:solidFill>
                  <a:srgbClr val="000000"/>
                </a:solidFill>
                <a:cs typeface="Times New Roman" panose="02020603050405020304" pitchFamily="18" charset="0"/>
              </a:rPr>
              <a:t>EPA rescinds 2009 Endangerment finding </a:t>
            </a:r>
          </a:p>
          <a:p>
            <a:pPr lvl="2" indent="-285750">
              <a:buFont typeface="Arial" panose="020B0604020202020204" pitchFamily="34" charset="0"/>
              <a:buChar char="•"/>
              <a:defRPr/>
            </a:pPr>
            <a:r>
              <a:rPr lang="en-US" sz="2000" dirty="0">
                <a:solidFill>
                  <a:srgbClr val="000000"/>
                </a:solidFill>
                <a:cs typeface="Times New Roman" panose="02020603050405020304" pitchFamily="18" charset="0"/>
              </a:rPr>
              <a:t>Lawyer annuity program </a:t>
            </a:r>
          </a:p>
          <a:p>
            <a:pPr marL="0" indent="0">
              <a:buNone/>
              <a:defRPr/>
            </a:pPr>
            <a:r>
              <a:rPr lang="en-US" sz="2000" b="1" dirty="0">
                <a:solidFill>
                  <a:srgbClr val="000000"/>
                </a:solidFill>
                <a:latin typeface="Arial"/>
                <a:cs typeface="Times New Roman" panose="02020603050405020304" pitchFamily="18" charset="0"/>
              </a:rPr>
              <a:t>Up Next</a:t>
            </a:r>
          </a:p>
          <a:p>
            <a:pPr lvl="1"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Odds on a Supreme Justice retiring rising </a:t>
            </a:r>
            <a:endParaRPr lang="en-US" sz="2000" dirty="0">
              <a:solidFill>
                <a:srgbClr val="000000"/>
              </a:solidFill>
              <a:latin typeface="Arial"/>
              <a:cs typeface="Times New Roman" panose="02020603050405020304" pitchFamily="18" charset="0"/>
            </a:endParaRPr>
          </a:p>
          <a:p>
            <a:pPr lvl="1" indent="-285750">
              <a:buFont typeface="Arial" panose="020B0604020202020204" pitchFamily="34" charset="0"/>
              <a:buChar char="•"/>
              <a:defRPr/>
            </a:pP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1" indent="-285750">
              <a:buFont typeface="Arial" panose="020B0604020202020204" pitchFamily="34" charset="0"/>
              <a:buChar char="•"/>
              <a:defRPr/>
            </a:pP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p:txBody>
      </p:sp>
    </p:spTree>
    <p:extLst>
      <p:ext uri="{BB962C8B-B14F-4D97-AF65-F5344CB8AC3E}">
        <p14:creationId xmlns:p14="http://schemas.microsoft.com/office/powerpoint/2010/main" val="3235800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97631-0546-29BF-E3D3-2C2EFA382CB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9A5CBBC-864D-5827-1042-936151E923E9}"/>
              </a:ext>
            </a:extLst>
          </p:cNvPr>
          <p:cNvSpPr/>
          <p:nvPr/>
        </p:nvSpPr>
        <p:spPr>
          <a:xfrm>
            <a:off x="5192150" y="1202635"/>
            <a:ext cx="204148" cy="5009322"/>
          </a:xfrm>
          <a:prstGeom prst="rect">
            <a:avLst/>
          </a:prstGeom>
          <a:solidFill>
            <a:srgbClr val="FED6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A8D5D80A-7245-C014-6F37-A4AA2EC3C82F}"/>
              </a:ext>
            </a:extLst>
          </p:cNvPr>
          <p:cNvSpPr>
            <a:spLocks noGrp="1"/>
          </p:cNvSpPr>
          <p:nvPr>
            <p:ph type="body" sz="quarter" idx="10"/>
          </p:nvPr>
        </p:nvSpPr>
        <p:spPr/>
        <p:txBody>
          <a:bodyPr/>
          <a:lstStyle/>
          <a:p>
            <a:r>
              <a:rPr lang="en-US" dirty="0"/>
              <a:t>GDP Swings - Abnormal</a:t>
            </a:r>
          </a:p>
        </p:txBody>
      </p:sp>
      <p:sp>
        <p:nvSpPr>
          <p:cNvPr id="3" name="Text Placeholder 2">
            <a:extLst>
              <a:ext uri="{FF2B5EF4-FFF2-40B4-BE49-F238E27FC236}">
                <a16:creationId xmlns:a16="http://schemas.microsoft.com/office/drawing/2014/main" id="{73AA5CDD-67DE-E2D1-DB65-EC5392E5074D}"/>
              </a:ext>
            </a:extLst>
          </p:cNvPr>
          <p:cNvSpPr>
            <a:spLocks noGrp="1"/>
          </p:cNvSpPr>
          <p:nvPr>
            <p:ph type="body" sz="quarter" idx="11"/>
          </p:nvPr>
        </p:nvSpPr>
        <p:spPr/>
        <p:txBody>
          <a:bodyPr/>
          <a:lstStyle/>
          <a:p>
            <a:pPr marL="0" indent="0">
              <a:buNone/>
            </a:pPr>
            <a:r>
              <a:rPr lang="en-US" dirty="0"/>
              <a:t>Data Source: FRED</a:t>
            </a:r>
          </a:p>
          <a:p>
            <a:pPr marL="0" indent="0">
              <a:buNone/>
            </a:pPr>
            <a:r>
              <a:rPr lang="en-US" dirty="0"/>
              <a:t>*Data as of December 31</a:t>
            </a:r>
            <a:r>
              <a:rPr lang="en-US" baseline="30000" dirty="0"/>
              <a:t>st</a:t>
            </a:r>
            <a:r>
              <a:rPr lang="en-US" dirty="0"/>
              <a:t>, 2025</a:t>
            </a:r>
          </a:p>
        </p:txBody>
      </p:sp>
      <p:graphicFrame>
        <p:nvGraphicFramePr>
          <p:cNvPr id="4" name="Chart 3">
            <a:extLst>
              <a:ext uri="{FF2B5EF4-FFF2-40B4-BE49-F238E27FC236}">
                <a16:creationId xmlns:a16="http://schemas.microsoft.com/office/drawing/2014/main" id="{96EFACC5-DE4A-B866-FC36-45EDC51DA03A}"/>
              </a:ext>
            </a:extLst>
          </p:cNvPr>
          <p:cNvGraphicFramePr>
            <a:graphicFrameLocks/>
          </p:cNvGraphicFramePr>
          <p:nvPr/>
        </p:nvGraphicFramePr>
        <p:xfrm>
          <a:off x="213645" y="1202635"/>
          <a:ext cx="9161091" cy="559037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F41D215-04C4-E12B-841C-578AF2E0F609}"/>
              </a:ext>
            </a:extLst>
          </p:cNvPr>
          <p:cNvSpPr txBox="1"/>
          <p:nvPr/>
        </p:nvSpPr>
        <p:spPr>
          <a:xfrm>
            <a:off x="2069776" y="2888413"/>
            <a:ext cx="98704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Normal</a:t>
            </a:r>
          </a:p>
        </p:txBody>
      </p:sp>
      <p:sp>
        <p:nvSpPr>
          <p:cNvPr id="7" name="TextBox 6">
            <a:extLst>
              <a:ext uri="{FF2B5EF4-FFF2-40B4-BE49-F238E27FC236}">
                <a16:creationId xmlns:a16="http://schemas.microsoft.com/office/drawing/2014/main" id="{18F62F48-38A2-8934-26BE-C5BC5B01B7A0}"/>
              </a:ext>
            </a:extLst>
          </p:cNvPr>
          <p:cNvSpPr txBox="1"/>
          <p:nvPr/>
        </p:nvSpPr>
        <p:spPr>
          <a:xfrm>
            <a:off x="7646911" y="2888412"/>
            <a:ext cx="98704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Normal</a:t>
            </a:r>
          </a:p>
        </p:txBody>
      </p:sp>
      <p:cxnSp>
        <p:nvCxnSpPr>
          <p:cNvPr id="23" name="Straight Connector 22">
            <a:extLst>
              <a:ext uri="{FF2B5EF4-FFF2-40B4-BE49-F238E27FC236}">
                <a16:creationId xmlns:a16="http://schemas.microsoft.com/office/drawing/2014/main" id="{9D8F06D2-CCFB-A9FA-39FA-63DD43E9A878}"/>
              </a:ext>
            </a:extLst>
          </p:cNvPr>
          <p:cNvCxnSpPr>
            <a:cxnSpLocks/>
          </p:cNvCxnSpPr>
          <p:nvPr/>
        </p:nvCxnSpPr>
        <p:spPr>
          <a:xfrm>
            <a:off x="5699573" y="3612721"/>
            <a:ext cx="297320" cy="740496"/>
          </a:xfrm>
          <a:prstGeom prst="line">
            <a:avLst/>
          </a:prstGeom>
          <a:ln w="19050" cap="flat" cmpd="sng" algn="ctr">
            <a:solidFill>
              <a:schemeClr val="tx2">
                <a:lumMod val="75000"/>
                <a:lumOff val="2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Straight Connector 23">
            <a:extLst>
              <a:ext uri="{FF2B5EF4-FFF2-40B4-BE49-F238E27FC236}">
                <a16:creationId xmlns:a16="http://schemas.microsoft.com/office/drawing/2014/main" id="{48092264-EA1B-CDE3-394D-C2AA83C60960}"/>
              </a:ext>
            </a:extLst>
          </p:cNvPr>
          <p:cNvCxnSpPr>
            <a:cxnSpLocks/>
          </p:cNvCxnSpPr>
          <p:nvPr/>
        </p:nvCxnSpPr>
        <p:spPr>
          <a:xfrm flipH="1">
            <a:off x="5996893" y="3107838"/>
            <a:ext cx="640251" cy="1245379"/>
          </a:xfrm>
          <a:prstGeom prst="line">
            <a:avLst/>
          </a:prstGeom>
          <a:ln w="19050" cap="flat" cmpd="sng" algn="ctr">
            <a:solidFill>
              <a:schemeClr val="tx2">
                <a:lumMod val="75000"/>
                <a:lumOff val="2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7" name="Straight Connector 26">
            <a:extLst>
              <a:ext uri="{FF2B5EF4-FFF2-40B4-BE49-F238E27FC236}">
                <a16:creationId xmlns:a16="http://schemas.microsoft.com/office/drawing/2014/main" id="{7405DD1F-8578-D91D-C7B3-F965CE5BE83C}"/>
              </a:ext>
            </a:extLst>
          </p:cNvPr>
          <p:cNvCxnSpPr>
            <a:cxnSpLocks/>
          </p:cNvCxnSpPr>
          <p:nvPr/>
        </p:nvCxnSpPr>
        <p:spPr>
          <a:xfrm>
            <a:off x="6637144" y="3107838"/>
            <a:ext cx="369516" cy="768545"/>
          </a:xfrm>
          <a:prstGeom prst="line">
            <a:avLst/>
          </a:prstGeom>
          <a:ln w="19050" cap="flat" cmpd="sng" algn="ctr">
            <a:solidFill>
              <a:schemeClr val="tx2">
                <a:lumMod val="75000"/>
                <a:lumOff val="2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D87E565C-3C57-0C23-EA75-F07E52E7681B}"/>
              </a:ext>
            </a:extLst>
          </p:cNvPr>
          <p:cNvCxnSpPr>
            <a:cxnSpLocks/>
          </p:cNvCxnSpPr>
          <p:nvPr/>
        </p:nvCxnSpPr>
        <p:spPr>
          <a:xfrm flipH="1">
            <a:off x="7006660" y="3612721"/>
            <a:ext cx="524972" cy="263662"/>
          </a:xfrm>
          <a:prstGeom prst="line">
            <a:avLst/>
          </a:prstGeom>
          <a:ln w="19050" cap="flat" cmpd="sng" algn="ctr">
            <a:solidFill>
              <a:schemeClr val="tx2">
                <a:lumMod val="75000"/>
                <a:lumOff val="2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F234ED4A-A82C-5E76-525B-AD2430268505}"/>
              </a:ext>
            </a:extLst>
          </p:cNvPr>
          <p:cNvSpPr txBox="1"/>
          <p:nvPr/>
        </p:nvSpPr>
        <p:spPr>
          <a:xfrm>
            <a:off x="4085084" y="5364913"/>
            <a:ext cx="143103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Paranormal</a:t>
            </a:r>
          </a:p>
        </p:txBody>
      </p:sp>
      <p:sp>
        <p:nvSpPr>
          <p:cNvPr id="9" name="TextBox 8">
            <a:extLst>
              <a:ext uri="{FF2B5EF4-FFF2-40B4-BE49-F238E27FC236}">
                <a16:creationId xmlns:a16="http://schemas.microsoft.com/office/drawing/2014/main" id="{189ADF70-D52C-B71D-E559-2B04DDE1D04C}"/>
              </a:ext>
            </a:extLst>
          </p:cNvPr>
          <p:cNvSpPr txBox="1"/>
          <p:nvPr/>
        </p:nvSpPr>
        <p:spPr>
          <a:xfrm>
            <a:off x="5650104" y="2099901"/>
            <a:ext cx="98704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Arial" panose="020B0604020202020204" pitchFamily="34" charset="0"/>
                <a:cs typeface="Arial" panose="020B0604020202020204" pitchFamily="34" charset="0"/>
              </a:rPr>
              <a:t>Abnormal</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12911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BD026-9896-95D7-1BF7-1EE9DFD256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D72874C-688E-4DC1-DB15-EA3ACD8D3D0D}"/>
              </a:ext>
            </a:extLst>
          </p:cNvPr>
          <p:cNvSpPr>
            <a:spLocks noGrp="1"/>
          </p:cNvSpPr>
          <p:nvPr>
            <p:ph type="body" sz="quarter" idx="10"/>
          </p:nvPr>
        </p:nvSpPr>
        <p:spPr/>
        <p:txBody>
          <a:bodyPr/>
          <a:lstStyle/>
          <a:p>
            <a:r>
              <a:rPr lang="en-US" dirty="0"/>
              <a:t>Policy Spring </a:t>
            </a:r>
          </a:p>
        </p:txBody>
      </p:sp>
      <p:sp>
        <p:nvSpPr>
          <p:cNvPr id="3" name="Text Placeholder 2">
            <a:extLst>
              <a:ext uri="{FF2B5EF4-FFF2-40B4-BE49-F238E27FC236}">
                <a16:creationId xmlns:a16="http://schemas.microsoft.com/office/drawing/2014/main" id="{DB867872-59AB-4900-0B9E-B822CE453167}"/>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295362A4-46E0-2860-6232-D286D4063385}"/>
              </a:ext>
            </a:extLst>
          </p:cNvPr>
          <p:cNvSpPr txBox="1"/>
          <p:nvPr/>
        </p:nvSpPr>
        <p:spPr>
          <a:xfrm>
            <a:off x="360045" y="988410"/>
            <a:ext cx="9069399" cy="5940088"/>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Its all about China visits </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Consolidate the Americas</a:t>
            </a:r>
          </a:p>
          <a:p>
            <a:pPr lvl="3"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Neutralize China in the </a:t>
            </a:r>
            <a:r>
              <a:rPr lang="en-US" sz="2000" dirty="0">
                <a:solidFill>
                  <a:srgbClr val="000000"/>
                </a:solidFill>
                <a:latin typeface="Arial"/>
                <a:cs typeface="Times New Roman" panose="02020603050405020304" pitchFamily="18" charset="0"/>
              </a:rPr>
              <a:t>south</a:t>
            </a:r>
          </a:p>
          <a:p>
            <a:pPr lvl="3"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Get Iran out of Venezuela</a:t>
            </a:r>
            <a:r>
              <a:rPr lang="en-US" sz="2000" dirty="0">
                <a:solidFill>
                  <a:srgbClr val="000000"/>
                </a:solidFill>
                <a:latin typeface="Arial"/>
                <a:cs typeface="Times New Roman" panose="02020603050405020304" pitchFamily="18" charset="0"/>
              </a:rPr>
              <a:t>, Cuba  (done?)</a:t>
            </a:r>
          </a:p>
          <a:p>
            <a:pPr lvl="3"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Pressure Canada to quit dealing w China</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Greenland</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Leverage over US:  rare earths and northern trade route</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1"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Run economy hot – like never before</a:t>
            </a:r>
            <a:endParaRPr lang="en-US" sz="2000" dirty="0">
              <a:solidFill>
                <a:srgbClr val="000000"/>
              </a:solidFill>
              <a:latin typeface="Arial"/>
              <a:cs typeface="Times New Roman" panose="02020603050405020304" pitchFamily="18" charset="0"/>
            </a:endParaRP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Midterm election years are the best for growth </a:t>
            </a:r>
          </a:p>
          <a:p>
            <a:pPr lvl="3" indent="-285750">
              <a:buFont typeface="Arial" panose="020B0604020202020204" pitchFamily="34" charset="0"/>
              <a:buChar char="•"/>
              <a:defRPr/>
            </a:pPr>
            <a:r>
              <a:rPr lang="en-US" sz="2000" b="1" dirty="0">
                <a:solidFill>
                  <a:srgbClr val="000000"/>
                </a:solidFill>
                <a:latin typeface="Arial"/>
                <a:cs typeface="Times New Roman" panose="02020603050405020304" pitchFamily="18" charset="0"/>
              </a:rPr>
              <a:t>AND </a:t>
            </a:r>
            <a:r>
              <a:rPr lang="en-US" sz="2000" dirty="0">
                <a:solidFill>
                  <a:srgbClr val="000000"/>
                </a:solidFill>
                <a:latin typeface="Arial"/>
                <a:cs typeface="Times New Roman" panose="02020603050405020304" pitchFamily="18" charset="0"/>
              </a:rPr>
              <a:t>  Amazing stimulus this cycle </a:t>
            </a:r>
          </a:p>
          <a:p>
            <a:pPr lvl="4"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$1 Trillion total in tax measures</a:t>
            </a:r>
          </a:p>
          <a:p>
            <a:pPr lvl="4"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$100 Billion tax refunds </a:t>
            </a:r>
          </a:p>
          <a:p>
            <a:pPr lvl="4"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$200 Billion business investment</a:t>
            </a:r>
          </a:p>
          <a:p>
            <a:pPr lvl="4"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$300 Billion expansion of Fed balance sheet</a:t>
            </a:r>
          </a:p>
          <a:p>
            <a:pPr lvl="4"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$200 Billion GSE mortgage purchases </a:t>
            </a:r>
          </a:p>
          <a:p>
            <a:pPr lvl="4"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Financial Deregulation &amp; SLR changes </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Don’t expect much from </a:t>
            </a:r>
            <a:r>
              <a:rPr lang="en-US" sz="2000" dirty="0">
                <a:solidFill>
                  <a:srgbClr val="000000"/>
                </a:solidFill>
                <a:latin typeface="Arial"/>
              </a:rPr>
              <a:t>Congress</a:t>
            </a:r>
            <a:r>
              <a:rPr lang="en-US" sz="2000" dirty="0">
                <a:solidFill>
                  <a:srgbClr val="000000"/>
                </a:solidFill>
                <a:latin typeface="Arial"/>
                <a:cs typeface="Times New Roman" panose="02020603050405020304" pitchFamily="18" charset="0"/>
              </a:rPr>
              <a:t> this year</a:t>
            </a:r>
          </a:p>
          <a:p>
            <a:pPr lvl="2"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Clarity Act   crypto firms paying interest, DeFi who is in charge? </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Permitting reform:  electricity prices help get oil and gas out</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p:txBody>
      </p:sp>
    </p:spTree>
    <p:extLst>
      <p:ext uri="{BB962C8B-B14F-4D97-AF65-F5344CB8AC3E}">
        <p14:creationId xmlns:p14="http://schemas.microsoft.com/office/powerpoint/2010/main" val="257491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FC6BD-34CB-8824-B268-9CB3365743A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710DA4-5B38-AA0F-5925-384F0D81E74B}"/>
              </a:ext>
            </a:extLst>
          </p:cNvPr>
          <p:cNvSpPr>
            <a:spLocks noGrp="1"/>
          </p:cNvSpPr>
          <p:nvPr>
            <p:ph type="body" sz="quarter" idx="10"/>
          </p:nvPr>
        </p:nvSpPr>
        <p:spPr/>
        <p:txBody>
          <a:bodyPr/>
          <a:lstStyle/>
          <a:p>
            <a:r>
              <a:rPr lang="en-US" dirty="0"/>
              <a:t>Policy Rest of the Year – </a:t>
            </a:r>
            <a:r>
              <a:rPr lang="en-US" i="1" dirty="0"/>
              <a:t>Most Important Slide</a:t>
            </a:r>
            <a:r>
              <a:rPr lang="en-US" dirty="0"/>
              <a:t>! </a:t>
            </a:r>
          </a:p>
        </p:txBody>
      </p:sp>
      <p:sp>
        <p:nvSpPr>
          <p:cNvPr id="3" name="Text Placeholder 2">
            <a:extLst>
              <a:ext uri="{FF2B5EF4-FFF2-40B4-BE49-F238E27FC236}">
                <a16:creationId xmlns:a16="http://schemas.microsoft.com/office/drawing/2014/main" id="{1D5B22E9-BC4B-9894-788C-AD9EAD6F3AA1}"/>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28C1C8EA-5314-62CB-536E-4902243D4609}"/>
              </a:ext>
            </a:extLst>
          </p:cNvPr>
          <p:cNvSpPr txBox="1"/>
          <p:nvPr/>
        </p:nvSpPr>
        <p:spPr>
          <a:xfrm>
            <a:off x="265900" y="885797"/>
            <a:ext cx="9069399" cy="6247864"/>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marL="0" marR="0" lvl="0" indent="0" algn="l" defTabSz="914400" rtl="0" eaLnBrk="1" fontAlgn="auto" latinLnBrk="0" hangingPunct="1">
              <a:lnSpc>
                <a:spcPct val="100000"/>
              </a:lnSpc>
              <a:buClrTx/>
              <a:buSz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Fiscal Policy</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Tax and spend by legislatures and Congress</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More states cutting than raising</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OBBBA impact starts next month with refunds</a:t>
            </a:r>
          </a:p>
          <a:p>
            <a:pPr marL="1085850" lvl="3">
              <a:defRPr/>
            </a:pP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marL="0" indent="0">
              <a:buNone/>
              <a:defRPr/>
            </a:pPr>
            <a:r>
              <a:rPr kumimoji="0" lang="en-US" sz="2000" b="1"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Monetary Policy </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Interest rates, Fed and inflation </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Last Fed action was a cut – so in easing mode</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Thanks to Congress Treasury issues more debt</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Fed buys debt creating money in banking system:   M2</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M2 is growing at 4.6% - well above inflation</a:t>
            </a:r>
          </a:p>
          <a:p>
            <a:pPr lvl="3" indent="-285750">
              <a:buFont typeface="Arial" panose="020B0604020202020204" pitchFamily="34" charset="0"/>
              <a:buChar char="•"/>
              <a:defRPr/>
            </a:pPr>
            <a:endParaRPr lang="en-US" sz="2000" dirty="0">
              <a:solidFill>
                <a:srgbClr val="000000"/>
              </a:solidFill>
              <a:latin typeface="Arial"/>
              <a:cs typeface="Times New Roman" panose="02020603050405020304" pitchFamily="18" charset="0"/>
            </a:endParaRPr>
          </a:p>
          <a:p>
            <a:pPr marL="0" marR="0" lvl="0" indent="0" algn="l" defTabSz="914400" rtl="0" eaLnBrk="1" fontAlgn="auto" latinLnBrk="0" hangingPunct="1">
              <a:lnSpc>
                <a:spcPct val="100000"/>
              </a:lnSpc>
              <a:buClrTx/>
              <a:buSz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Credit Policy </a:t>
            </a:r>
          </a:p>
          <a:p>
            <a:pPr lvl="1"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Congress, Regulators, Markets</a:t>
            </a:r>
          </a:p>
          <a:p>
            <a:pPr lvl="2"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Easier credit with banking deregulation</a:t>
            </a:r>
            <a:endParaRPr lang="en-US" sz="2000" dirty="0">
              <a:solidFill>
                <a:srgbClr val="000000"/>
              </a:solidFill>
              <a:latin typeface="Arial"/>
              <a:cs typeface="Times New Roman" panose="02020603050405020304" pitchFamily="18" charset="0"/>
            </a:endParaRPr>
          </a:p>
          <a:p>
            <a:pPr lvl="2"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Private credit readily available – but landscape changing…</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New appetite for commercial real estate loans</a:t>
            </a: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 </a:t>
            </a:r>
          </a:p>
          <a:p>
            <a:pPr lvl="2" indent="-285750">
              <a:buFont typeface="Arial" panose="020B0604020202020204" pitchFamily="34" charset="0"/>
              <a:buChar char="•"/>
              <a:defRPr/>
            </a:pP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1"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Summary:   All 3 in Stimulus Mode    </a:t>
            </a:r>
            <a:r>
              <a:rPr lang="en-US" sz="2000" i="1" dirty="0">
                <a:solidFill>
                  <a:srgbClr val="000000"/>
                </a:solidFill>
                <a:latin typeface="Arial"/>
                <a:cs typeface="Times New Roman" panose="02020603050405020304" pitchFamily="18" charset="0"/>
              </a:rPr>
              <a:t>Rarely if ever</a:t>
            </a:r>
            <a:endParaRPr kumimoji="0" lang="en-US" sz="2000" b="0" i="1"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p:txBody>
      </p:sp>
    </p:spTree>
    <p:extLst>
      <p:ext uri="{BB962C8B-B14F-4D97-AF65-F5344CB8AC3E}">
        <p14:creationId xmlns:p14="http://schemas.microsoft.com/office/powerpoint/2010/main" val="34214180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2630-8F4A-0425-6122-E071221480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DB006E-AE02-0C9B-6182-CEECBC82E040}"/>
              </a:ext>
            </a:extLst>
          </p:cNvPr>
          <p:cNvSpPr>
            <a:spLocks noGrp="1"/>
          </p:cNvSpPr>
          <p:nvPr>
            <p:ph type="body" sz="quarter" idx="10"/>
          </p:nvPr>
        </p:nvSpPr>
        <p:spPr/>
        <p:txBody>
          <a:bodyPr/>
          <a:lstStyle/>
          <a:p>
            <a:r>
              <a:rPr lang="en-US" dirty="0"/>
              <a:t>Policy - Geopolitical </a:t>
            </a:r>
          </a:p>
        </p:txBody>
      </p:sp>
      <p:sp>
        <p:nvSpPr>
          <p:cNvPr id="3" name="Text Placeholder 2">
            <a:extLst>
              <a:ext uri="{FF2B5EF4-FFF2-40B4-BE49-F238E27FC236}">
                <a16:creationId xmlns:a16="http://schemas.microsoft.com/office/drawing/2014/main" id="{EE1E6457-EFD6-FA14-8065-915A5FB13137}"/>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3C88FDFE-6059-F3A4-79AD-37831D4982BC}"/>
              </a:ext>
            </a:extLst>
          </p:cNvPr>
          <p:cNvSpPr txBox="1"/>
          <p:nvPr/>
        </p:nvSpPr>
        <p:spPr>
          <a:xfrm>
            <a:off x="360045" y="988410"/>
            <a:ext cx="9069399" cy="4708981"/>
          </a:xfrm>
          <a:prstGeom prst="rect">
            <a:avLst/>
          </a:prstGeom>
          <a:noFill/>
        </p:spPr>
        <p:txBody>
          <a:bodyPr wrap="square" rtlCol="0">
            <a:spAutoFit/>
          </a:bodyPr>
          <a:lstStyle>
            <a:defPPr>
              <a:defRPr lang="en-US"/>
            </a:defPPr>
            <a:lvl1pPr marL="285750" indent="-285750">
              <a:lnSpc>
                <a:spcPct val="200000"/>
              </a:lnSpc>
              <a:buFont typeface="Arial" panose="020B0604020202020204" pitchFamily="34" charset="0"/>
              <a:buChar char="•"/>
              <a:defRPr>
                <a:cs typeface="Times New Roman" panose="02020603050405020304" pitchFamily="18" charset="0"/>
              </a:defRPr>
            </a:lvl1pPr>
          </a:lstStyle>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Five Wars</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Name Them!</a:t>
            </a:r>
          </a:p>
          <a:p>
            <a:pPr lvl="2" indent="-285750">
              <a:buFont typeface="Arial" panose="020B0604020202020204" pitchFamily="34" charset="0"/>
              <a:buChar char="•"/>
              <a:defRPr/>
            </a:pPr>
            <a:endParaRPr lang="en-US" sz="2000" dirty="0">
              <a:solidFill>
                <a:srgbClr val="000000"/>
              </a:solidFill>
              <a:latin typeface="Arial"/>
              <a:cs typeface="Times New Roman" panose="02020603050405020304" pitchFamily="18" charset="0"/>
            </a:endParaRP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Get it Strait</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Rocket targets:  water over oil</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NOT 1970s  embargo vs turn off</a:t>
            </a:r>
          </a:p>
          <a:p>
            <a:pPr lvl="3"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Waiting game has worked against U.S. for 45 years</a:t>
            </a:r>
          </a:p>
          <a:p>
            <a:pPr marL="1085850" lvl="3">
              <a:defRPr/>
            </a:pP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1"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How long to rebuild?</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Key:  LNG #1 concern for Asia electricity generation</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Deliveries to Asia; restart plants</a:t>
            </a:r>
          </a:p>
          <a:p>
            <a:pPr lvl="2" indent="-285750">
              <a:buFont typeface="Arial" panose="020B0604020202020204" pitchFamily="34" charset="0"/>
              <a:buChar char="•"/>
              <a:defRPr/>
            </a:pPr>
            <a:r>
              <a:rPr lang="en-US" sz="2000" dirty="0">
                <a:solidFill>
                  <a:srgbClr val="000000"/>
                </a:solidFill>
                <a:latin typeface="Arial"/>
                <a:cs typeface="Times New Roman" panose="02020603050405020304" pitchFamily="18" charset="0"/>
              </a:rPr>
              <a:t>Ras Lafan press release:  4 years for sure up to 5 years for full repairs</a:t>
            </a:r>
          </a:p>
          <a:p>
            <a:pPr lvl="2" indent="-285750">
              <a:buFont typeface="Arial" panose="020B0604020202020204" pitchFamily="34" charset="0"/>
              <a:buChar char="•"/>
              <a:defRPr/>
            </a:pPr>
            <a:endParaRPr lang="en-US" sz="2000" dirty="0">
              <a:solidFill>
                <a:srgbClr val="000000"/>
              </a:solidFill>
              <a:latin typeface="Arial"/>
              <a:cs typeface="Times New Roman" panose="02020603050405020304" pitchFamily="18" charset="0"/>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Russia big winner in March – But May?  Now hat in hand to Europe </a:t>
            </a:r>
            <a:endPar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endParaRP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000" dirty="0">
                <a:solidFill>
                  <a:srgbClr val="000000"/>
                </a:solidFill>
                <a:latin typeface="Arial"/>
              </a:rPr>
              <a:t>China learning many lessons </a:t>
            </a:r>
            <a:r>
              <a:rPr kumimoji="0" lang="en-US" sz="2000" b="0" i="0" u="none" strike="noStrike" kern="1200" cap="none" spc="0" normalizeH="0" baseline="0" noProof="0" dirty="0">
                <a:ln>
                  <a:noFill/>
                </a:ln>
                <a:solidFill>
                  <a:srgbClr val="000000"/>
                </a:solidFill>
                <a:effectLst/>
                <a:uLnTx/>
                <a:uFillTx/>
                <a:latin typeface="Arial"/>
                <a:ea typeface="+mn-ea"/>
                <a:cs typeface="Times New Roman" panose="02020603050405020304" pitchFamily="18" charset="0"/>
              </a:rPr>
              <a:t> </a:t>
            </a:r>
          </a:p>
        </p:txBody>
      </p:sp>
    </p:spTree>
    <p:extLst>
      <p:ext uri="{BB962C8B-B14F-4D97-AF65-F5344CB8AC3E}">
        <p14:creationId xmlns:p14="http://schemas.microsoft.com/office/powerpoint/2010/main" val="4308001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35846-F205-50CA-346A-9021DC535579}"/>
            </a:ext>
          </a:extLst>
        </p:cNvPr>
        <p:cNvGrpSpPr/>
        <p:nvPr/>
      </p:nvGrpSpPr>
      <p:grpSpPr>
        <a:xfrm>
          <a:off x="0" y="0"/>
          <a:ext cx="0" cy="0"/>
          <a:chOff x="0" y="0"/>
          <a:chExt cx="0" cy="0"/>
        </a:xfrm>
      </p:grpSpPr>
      <p:sp>
        <p:nvSpPr>
          <p:cNvPr id="8" name="Isosceles Triangle 7">
            <a:extLst>
              <a:ext uri="{FF2B5EF4-FFF2-40B4-BE49-F238E27FC236}">
                <a16:creationId xmlns:a16="http://schemas.microsoft.com/office/drawing/2014/main" id="{C53E6E98-BC18-F125-FCFE-6AD31DBB0302}"/>
              </a:ext>
            </a:extLst>
          </p:cNvPr>
          <p:cNvSpPr/>
          <p:nvPr/>
        </p:nvSpPr>
        <p:spPr bwMode="auto">
          <a:xfrm rot="18076537">
            <a:off x="2933386" y="2684729"/>
            <a:ext cx="426710" cy="3876179"/>
          </a:xfrm>
          <a:prstGeom prst="triangle">
            <a:avLst>
              <a:gd name="adj" fmla="val 0"/>
            </a:avLst>
          </a:prstGeom>
          <a:solidFill>
            <a:schemeClr val="accent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sp>
        <p:nvSpPr>
          <p:cNvPr id="2" name="Text Placeholder 1">
            <a:extLst>
              <a:ext uri="{FF2B5EF4-FFF2-40B4-BE49-F238E27FC236}">
                <a16:creationId xmlns:a16="http://schemas.microsoft.com/office/drawing/2014/main" id="{7C5EC4EE-EC23-E094-EFFA-86B71CD258F9}"/>
              </a:ext>
            </a:extLst>
          </p:cNvPr>
          <p:cNvSpPr>
            <a:spLocks noGrp="1"/>
          </p:cNvSpPr>
          <p:nvPr>
            <p:ph type="body" sz="quarter" idx="10"/>
          </p:nvPr>
        </p:nvSpPr>
        <p:spPr/>
        <p:txBody>
          <a:bodyPr/>
          <a:lstStyle/>
          <a:p>
            <a:r>
              <a:rPr lang="en-US" dirty="0"/>
              <a:t>Outlook for 2026 Real GDP Growth</a:t>
            </a:r>
          </a:p>
        </p:txBody>
      </p:sp>
      <p:sp>
        <p:nvSpPr>
          <p:cNvPr id="3" name="Text Placeholder 2">
            <a:extLst>
              <a:ext uri="{FF2B5EF4-FFF2-40B4-BE49-F238E27FC236}">
                <a16:creationId xmlns:a16="http://schemas.microsoft.com/office/drawing/2014/main" id="{24501387-74DF-D742-6A9F-27F9DB3031CF}"/>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grpSp>
        <p:nvGrpSpPr>
          <p:cNvPr id="4" name="Group 3">
            <a:extLst>
              <a:ext uri="{FF2B5EF4-FFF2-40B4-BE49-F238E27FC236}">
                <a16:creationId xmlns:a16="http://schemas.microsoft.com/office/drawing/2014/main" id="{38EB92B2-F45A-B0BE-F22E-0927E9B8B813}"/>
              </a:ext>
            </a:extLst>
          </p:cNvPr>
          <p:cNvGrpSpPr/>
          <p:nvPr/>
        </p:nvGrpSpPr>
        <p:grpSpPr>
          <a:xfrm>
            <a:off x="147785" y="1468581"/>
            <a:ext cx="9280236" cy="7878789"/>
            <a:chOff x="914400" y="1246676"/>
            <a:chExt cx="6830291" cy="4885044"/>
          </a:xfrm>
        </p:grpSpPr>
        <p:sp>
          <p:nvSpPr>
            <p:cNvPr id="5" name="Isosceles Triangle 4">
              <a:extLst>
                <a:ext uri="{FF2B5EF4-FFF2-40B4-BE49-F238E27FC236}">
                  <a16:creationId xmlns:a16="http://schemas.microsoft.com/office/drawing/2014/main" id="{99BE1F09-90F7-09E6-AAF5-8B5077786E86}"/>
                </a:ext>
              </a:extLst>
            </p:cNvPr>
            <p:cNvSpPr/>
            <p:nvPr/>
          </p:nvSpPr>
          <p:spPr bwMode="auto">
            <a:xfrm rot="18618366">
              <a:off x="3097397" y="1725894"/>
              <a:ext cx="286427" cy="2719759"/>
            </a:xfrm>
            <a:prstGeom prst="triangle">
              <a:avLst>
                <a:gd name="adj" fmla="val 0"/>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sp>
          <p:nvSpPr>
            <p:cNvPr id="6" name="Arc 5">
              <a:extLst>
                <a:ext uri="{FF2B5EF4-FFF2-40B4-BE49-F238E27FC236}">
                  <a16:creationId xmlns:a16="http://schemas.microsoft.com/office/drawing/2014/main" id="{0865537C-F7D1-9D87-67E8-2136B21E21F0}"/>
                </a:ext>
              </a:extLst>
            </p:cNvPr>
            <p:cNvSpPr/>
            <p:nvPr/>
          </p:nvSpPr>
          <p:spPr bwMode="auto">
            <a:xfrm rot="16435577">
              <a:off x="2055892" y="976513"/>
              <a:ext cx="4536849" cy="5773565"/>
            </a:xfrm>
            <a:prstGeom prst="arc">
              <a:avLst>
                <a:gd name="adj1" fmla="val 15881828"/>
                <a:gd name="adj2" fmla="val 5282254"/>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cxnSp>
          <p:nvCxnSpPr>
            <p:cNvPr id="7" name="Straight Connector 6">
              <a:extLst>
                <a:ext uri="{FF2B5EF4-FFF2-40B4-BE49-F238E27FC236}">
                  <a16:creationId xmlns:a16="http://schemas.microsoft.com/office/drawing/2014/main" id="{B8E5BE14-3086-EC81-3B9E-EBB946496177}"/>
                </a:ext>
              </a:extLst>
            </p:cNvPr>
            <p:cNvCxnSpPr/>
            <p:nvPr/>
          </p:nvCxnSpPr>
          <p:spPr bwMode="auto">
            <a:xfrm>
              <a:off x="914400" y="3943350"/>
              <a:ext cx="114935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9A563DAC-8577-9B5D-EFD9-D2377717DB6A}"/>
                </a:ext>
              </a:extLst>
            </p:cNvPr>
            <p:cNvCxnSpPr/>
            <p:nvPr/>
          </p:nvCxnSpPr>
          <p:spPr bwMode="auto">
            <a:xfrm>
              <a:off x="6595341" y="3956050"/>
              <a:ext cx="114935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sp>
          <p:nvSpPr>
            <p:cNvPr id="37" name="Oval 36">
              <a:extLst>
                <a:ext uri="{FF2B5EF4-FFF2-40B4-BE49-F238E27FC236}">
                  <a16:creationId xmlns:a16="http://schemas.microsoft.com/office/drawing/2014/main" id="{A22AE7D4-61C1-E3BB-7432-2F3D5B7095FB}"/>
                </a:ext>
              </a:extLst>
            </p:cNvPr>
            <p:cNvSpPr/>
            <p:nvPr/>
          </p:nvSpPr>
          <p:spPr bwMode="auto">
            <a:xfrm>
              <a:off x="4047400" y="3642405"/>
              <a:ext cx="397647" cy="313645"/>
            </a:xfrm>
            <a:prstGeom prst="ellipse">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cxnSp>
          <p:nvCxnSpPr>
            <p:cNvPr id="38" name="Straight Connector 37">
              <a:extLst>
                <a:ext uri="{FF2B5EF4-FFF2-40B4-BE49-F238E27FC236}">
                  <a16:creationId xmlns:a16="http://schemas.microsoft.com/office/drawing/2014/main" id="{00986139-B924-4C7E-F3A4-7CBF3B41A577}"/>
                </a:ext>
              </a:extLst>
            </p:cNvPr>
            <p:cNvCxnSpPr>
              <a:cxnSpLocks/>
            </p:cNvCxnSpPr>
            <p:nvPr/>
          </p:nvCxnSpPr>
          <p:spPr bwMode="auto">
            <a:xfrm>
              <a:off x="1489075" y="2432050"/>
              <a:ext cx="542925" cy="412315"/>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B6BBFA99-90F2-9E9E-1D9C-7AEA833DF9A3}"/>
                </a:ext>
              </a:extLst>
            </p:cNvPr>
            <p:cNvCxnSpPr>
              <a:cxnSpLocks/>
            </p:cNvCxnSpPr>
            <p:nvPr/>
          </p:nvCxnSpPr>
          <p:spPr bwMode="auto">
            <a:xfrm>
              <a:off x="2920906" y="1487466"/>
              <a:ext cx="283008" cy="543309"/>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40" name="Straight Connector 39">
              <a:extLst>
                <a:ext uri="{FF2B5EF4-FFF2-40B4-BE49-F238E27FC236}">
                  <a16:creationId xmlns:a16="http://schemas.microsoft.com/office/drawing/2014/main" id="{1F1D615D-32B4-BCF8-6C79-2693E7C03A12}"/>
                </a:ext>
              </a:extLst>
            </p:cNvPr>
            <p:cNvCxnSpPr>
              <a:cxnSpLocks/>
            </p:cNvCxnSpPr>
            <p:nvPr/>
          </p:nvCxnSpPr>
          <p:spPr bwMode="auto">
            <a:xfrm flipH="1">
              <a:off x="4937955" y="1402528"/>
              <a:ext cx="167858" cy="597866"/>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A23E21CF-3DDF-F1F1-92B1-ED352DA2C70B}"/>
                </a:ext>
              </a:extLst>
            </p:cNvPr>
            <p:cNvCxnSpPr>
              <a:cxnSpLocks/>
            </p:cNvCxnSpPr>
            <p:nvPr/>
          </p:nvCxnSpPr>
          <p:spPr bwMode="auto">
            <a:xfrm flipH="1">
              <a:off x="6351599" y="2319325"/>
              <a:ext cx="558800" cy="435482"/>
            </a:xfrm>
            <a:prstGeom prst="line">
              <a:avLst/>
            </a:prstGeom>
            <a:solidFill>
              <a:schemeClr val="accent1"/>
            </a:solidFill>
            <a:ln w="25400" cap="flat" cmpd="sng" algn="ctr">
              <a:solidFill>
                <a:schemeClr val="tx1"/>
              </a:solidFill>
              <a:prstDash val="solid"/>
              <a:round/>
              <a:headEnd type="none" w="med" len="med"/>
              <a:tailEnd type="none" w="med" len="med"/>
            </a:ln>
            <a:effectLst/>
          </p:spPr>
        </p:cxnSp>
        <p:sp>
          <p:nvSpPr>
            <p:cNvPr id="42" name="TextBox 41">
              <a:extLst>
                <a:ext uri="{FF2B5EF4-FFF2-40B4-BE49-F238E27FC236}">
                  <a16:creationId xmlns:a16="http://schemas.microsoft.com/office/drawing/2014/main" id="{88D7CDA0-45B4-2AD1-5757-76BD79E1B423}"/>
                </a:ext>
              </a:extLst>
            </p:cNvPr>
            <p:cNvSpPr txBox="1"/>
            <p:nvPr/>
          </p:nvSpPr>
          <p:spPr>
            <a:xfrm rot="17425451">
              <a:off x="754734" y="3098693"/>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39933"/>
                  </a:solidFill>
                  <a:effectLst/>
                  <a:uLnTx/>
                  <a:uFillTx/>
                  <a:latin typeface="Arial"/>
                  <a:ea typeface="+mn-ea"/>
                  <a:cs typeface="+mn-cs"/>
                </a:rPr>
                <a:t>Great</a:t>
              </a:r>
            </a:p>
          </p:txBody>
        </p:sp>
        <p:sp>
          <p:nvSpPr>
            <p:cNvPr id="43" name="TextBox 42">
              <a:extLst>
                <a:ext uri="{FF2B5EF4-FFF2-40B4-BE49-F238E27FC236}">
                  <a16:creationId xmlns:a16="http://schemas.microsoft.com/office/drawing/2014/main" id="{02B5199A-F684-E528-EF36-DB655E327908}"/>
                </a:ext>
              </a:extLst>
            </p:cNvPr>
            <p:cNvSpPr txBox="1"/>
            <p:nvPr/>
          </p:nvSpPr>
          <p:spPr>
            <a:xfrm rot="19278882">
              <a:off x="1632597" y="1863591"/>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2D050"/>
                  </a:solidFill>
                  <a:effectLst/>
                  <a:uLnTx/>
                  <a:uFillTx/>
                  <a:latin typeface="Arial"/>
                  <a:ea typeface="+mn-ea"/>
                  <a:cs typeface="+mn-cs"/>
                </a:rPr>
                <a:t>Good</a:t>
              </a:r>
            </a:p>
          </p:txBody>
        </p:sp>
        <p:sp>
          <p:nvSpPr>
            <p:cNvPr id="44" name="TextBox 43">
              <a:extLst>
                <a:ext uri="{FF2B5EF4-FFF2-40B4-BE49-F238E27FC236}">
                  <a16:creationId xmlns:a16="http://schemas.microsoft.com/office/drawing/2014/main" id="{DB1E268D-C8D5-4B20-1BE0-35C6092980B9}"/>
                </a:ext>
              </a:extLst>
            </p:cNvPr>
            <p:cNvSpPr txBox="1"/>
            <p:nvPr/>
          </p:nvSpPr>
          <p:spPr>
            <a:xfrm>
              <a:off x="3544241" y="1246676"/>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a:ea typeface="+mn-ea"/>
                  <a:cs typeface="+mn-cs"/>
                </a:rPr>
                <a:t>OK</a:t>
              </a:r>
            </a:p>
          </p:txBody>
        </p:sp>
        <p:sp>
          <p:nvSpPr>
            <p:cNvPr id="45" name="TextBox 44">
              <a:extLst>
                <a:ext uri="{FF2B5EF4-FFF2-40B4-BE49-F238E27FC236}">
                  <a16:creationId xmlns:a16="http://schemas.microsoft.com/office/drawing/2014/main" id="{67C3F33E-EAE1-812A-1447-7E958984848D}"/>
                </a:ext>
              </a:extLst>
            </p:cNvPr>
            <p:cNvSpPr txBox="1"/>
            <p:nvPr/>
          </p:nvSpPr>
          <p:spPr>
            <a:xfrm rot="1706610">
              <a:off x="5603494" y="1637397"/>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B0000"/>
                  </a:solidFill>
                  <a:effectLst/>
                  <a:uLnTx/>
                  <a:uFillTx/>
                  <a:latin typeface="Arial"/>
                  <a:ea typeface="+mn-ea"/>
                  <a:cs typeface="+mn-cs"/>
                </a:rPr>
                <a:t>Blah</a:t>
              </a:r>
            </a:p>
          </p:txBody>
        </p:sp>
        <p:sp>
          <p:nvSpPr>
            <p:cNvPr id="46" name="TextBox 45">
              <a:extLst>
                <a:ext uri="{FF2B5EF4-FFF2-40B4-BE49-F238E27FC236}">
                  <a16:creationId xmlns:a16="http://schemas.microsoft.com/office/drawing/2014/main" id="{1FB32C43-82C8-1EDD-4E8E-F3927FE8A5D2}"/>
                </a:ext>
              </a:extLst>
            </p:cNvPr>
            <p:cNvSpPr txBox="1"/>
            <p:nvPr/>
          </p:nvSpPr>
          <p:spPr>
            <a:xfrm rot="3690805">
              <a:off x="6687987" y="2945575"/>
              <a:ext cx="11493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a:ea typeface="+mn-ea"/>
                  <a:cs typeface="+mn-cs"/>
                </a:rPr>
                <a:t>Crummy</a:t>
              </a:r>
            </a:p>
          </p:txBody>
        </p:sp>
        <p:sp>
          <p:nvSpPr>
            <p:cNvPr id="47" name="TextBox 46">
              <a:extLst>
                <a:ext uri="{FF2B5EF4-FFF2-40B4-BE49-F238E27FC236}">
                  <a16:creationId xmlns:a16="http://schemas.microsoft.com/office/drawing/2014/main" id="{9A9AA39C-6F6C-6776-FB45-9E3800012257}"/>
                </a:ext>
              </a:extLst>
            </p:cNvPr>
            <p:cNvSpPr txBox="1"/>
            <p:nvPr/>
          </p:nvSpPr>
          <p:spPr>
            <a:xfrm>
              <a:off x="6010251" y="3797088"/>
              <a:ext cx="53589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Arial"/>
                  <a:ea typeface="+mn-ea"/>
                  <a:cs typeface="+mn-cs"/>
                </a:rPr>
                <a:t>-3%</a:t>
              </a:r>
            </a:p>
          </p:txBody>
        </p:sp>
        <p:sp>
          <p:nvSpPr>
            <p:cNvPr id="48" name="TextBox 47">
              <a:extLst>
                <a:ext uri="{FF2B5EF4-FFF2-40B4-BE49-F238E27FC236}">
                  <a16:creationId xmlns:a16="http://schemas.microsoft.com/office/drawing/2014/main" id="{DA8D8C31-0E55-E20F-0082-74AC3E2608A3}"/>
                </a:ext>
              </a:extLst>
            </p:cNvPr>
            <p:cNvSpPr txBox="1"/>
            <p:nvPr/>
          </p:nvSpPr>
          <p:spPr>
            <a:xfrm>
              <a:off x="5886058" y="2659517"/>
              <a:ext cx="53589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Arial"/>
                  <a:ea typeface="+mn-ea"/>
                  <a:cs typeface="+mn-cs"/>
                </a:rPr>
                <a:t>-1%</a:t>
              </a:r>
            </a:p>
          </p:txBody>
        </p:sp>
        <p:sp>
          <p:nvSpPr>
            <p:cNvPr id="49" name="TextBox 48">
              <a:extLst>
                <a:ext uri="{FF2B5EF4-FFF2-40B4-BE49-F238E27FC236}">
                  <a16:creationId xmlns:a16="http://schemas.microsoft.com/office/drawing/2014/main" id="{FA54BA7A-F43D-5AD9-8F55-B3306D32205D}"/>
                </a:ext>
              </a:extLst>
            </p:cNvPr>
            <p:cNvSpPr txBox="1"/>
            <p:nvPr/>
          </p:nvSpPr>
          <p:spPr>
            <a:xfrm>
              <a:off x="4841681" y="2027874"/>
              <a:ext cx="637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mn-ea"/>
                  <a:cs typeface="+mn-cs"/>
                </a:rPr>
                <a:t>+1%</a:t>
              </a:r>
            </a:p>
          </p:txBody>
        </p:sp>
        <p:sp>
          <p:nvSpPr>
            <p:cNvPr id="50" name="TextBox 49">
              <a:extLst>
                <a:ext uri="{FF2B5EF4-FFF2-40B4-BE49-F238E27FC236}">
                  <a16:creationId xmlns:a16="http://schemas.microsoft.com/office/drawing/2014/main" id="{86111861-CA2B-C35A-1AF3-ACBFAACA631A}"/>
                </a:ext>
              </a:extLst>
            </p:cNvPr>
            <p:cNvSpPr txBox="1"/>
            <p:nvPr/>
          </p:nvSpPr>
          <p:spPr>
            <a:xfrm>
              <a:off x="2730596" y="2027874"/>
              <a:ext cx="6165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mn-ea"/>
                  <a:cs typeface="+mn-cs"/>
                </a:rPr>
                <a:t>+2%</a:t>
              </a:r>
            </a:p>
          </p:txBody>
        </p:sp>
        <p:sp>
          <p:nvSpPr>
            <p:cNvPr id="51" name="TextBox 50">
              <a:extLst>
                <a:ext uri="{FF2B5EF4-FFF2-40B4-BE49-F238E27FC236}">
                  <a16:creationId xmlns:a16="http://schemas.microsoft.com/office/drawing/2014/main" id="{08FCB486-AFAA-18FE-3469-EA94258D7C73}"/>
                </a:ext>
              </a:extLst>
            </p:cNvPr>
            <p:cNvSpPr txBox="1"/>
            <p:nvPr/>
          </p:nvSpPr>
          <p:spPr>
            <a:xfrm>
              <a:off x="1714807" y="2872069"/>
              <a:ext cx="6165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Arial"/>
                  <a:ea typeface="+mn-ea"/>
                  <a:cs typeface="+mn-cs"/>
                </a:rPr>
                <a:t>+3%</a:t>
              </a:r>
            </a:p>
          </p:txBody>
        </p:sp>
        <p:sp>
          <p:nvSpPr>
            <p:cNvPr id="52" name="TextBox 51">
              <a:extLst>
                <a:ext uri="{FF2B5EF4-FFF2-40B4-BE49-F238E27FC236}">
                  <a16:creationId xmlns:a16="http://schemas.microsoft.com/office/drawing/2014/main" id="{772CBE22-136C-A9C9-B557-BA8588A46232}"/>
                </a:ext>
              </a:extLst>
            </p:cNvPr>
            <p:cNvSpPr txBox="1"/>
            <p:nvPr/>
          </p:nvSpPr>
          <p:spPr>
            <a:xfrm>
              <a:off x="2023090" y="3789461"/>
              <a:ext cx="6165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39933"/>
                  </a:solidFill>
                  <a:effectLst/>
                  <a:uLnTx/>
                  <a:uFillTx/>
                  <a:latin typeface="Arial"/>
                  <a:ea typeface="+mn-ea"/>
                  <a:cs typeface="+mn-cs"/>
                </a:rPr>
                <a:t>+5%</a:t>
              </a:r>
            </a:p>
          </p:txBody>
        </p:sp>
        <p:sp>
          <p:nvSpPr>
            <p:cNvPr id="53" name="Isosceles Triangle 52">
              <a:extLst>
                <a:ext uri="{FF2B5EF4-FFF2-40B4-BE49-F238E27FC236}">
                  <a16:creationId xmlns:a16="http://schemas.microsoft.com/office/drawing/2014/main" id="{5B969132-E0AA-CF5D-6D94-D9ED61E40C17}"/>
                </a:ext>
              </a:extLst>
            </p:cNvPr>
            <p:cNvSpPr/>
            <p:nvPr/>
          </p:nvSpPr>
          <p:spPr bwMode="auto">
            <a:xfrm rot="19047300">
              <a:off x="3198112" y="1767071"/>
              <a:ext cx="314060" cy="2403327"/>
            </a:xfrm>
            <a:prstGeom prst="triangle">
              <a:avLst>
                <a:gd name="adj" fmla="val 0"/>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grpSp>
      <p:sp>
        <p:nvSpPr>
          <p:cNvPr id="54" name="TextBox 53">
            <a:extLst>
              <a:ext uri="{FF2B5EF4-FFF2-40B4-BE49-F238E27FC236}">
                <a16:creationId xmlns:a16="http://schemas.microsoft.com/office/drawing/2014/main" id="{DBFAA7FF-7894-F5EA-7993-CBE7890C57E0}"/>
              </a:ext>
            </a:extLst>
          </p:cNvPr>
          <p:cNvSpPr txBox="1"/>
          <p:nvPr/>
        </p:nvSpPr>
        <p:spPr>
          <a:xfrm>
            <a:off x="2676597" y="5084403"/>
            <a:ext cx="7153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F0"/>
                </a:solidFill>
                <a:effectLst/>
                <a:uLnTx/>
                <a:uFillTx/>
                <a:latin typeface="Arial"/>
                <a:ea typeface="+mn-ea"/>
                <a:cs typeface="+mn-cs"/>
              </a:rPr>
              <a:t>2024</a:t>
            </a:r>
          </a:p>
        </p:txBody>
      </p:sp>
      <p:sp>
        <p:nvSpPr>
          <p:cNvPr id="55" name="TextBox 54">
            <a:extLst>
              <a:ext uri="{FF2B5EF4-FFF2-40B4-BE49-F238E27FC236}">
                <a16:creationId xmlns:a16="http://schemas.microsoft.com/office/drawing/2014/main" id="{91E8B3D0-964C-F24C-90F3-47AE97693200}"/>
              </a:ext>
            </a:extLst>
          </p:cNvPr>
          <p:cNvSpPr txBox="1"/>
          <p:nvPr/>
        </p:nvSpPr>
        <p:spPr>
          <a:xfrm>
            <a:off x="3277844" y="3493411"/>
            <a:ext cx="129146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a:ea typeface="+mn-ea"/>
                <a:cs typeface="+mn-cs"/>
              </a:rPr>
              <a:t>2025</a:t>
            </a:r>
          </a:p>
        </p:txBody>
      </p:sp>
      <p:sp>
        <p:nvSpPr>
          <p:cNvPr id="9" name="TextBox 8">
            <a:extLst>
              <a:ext uri="{FF2B5EF4-FFF2-40B4-BE49-F238E27FC236}">
                <a16:creationId xmlns:a16="http://schemas.microsoft.com/office/drawing/2014/main" id="{BFA0017A-CEFC-1BCD-BB9D-8523F3168380}"/>
              </a:ext>
            </a:extLst>
          </p:cNvPr>
          <p:cNvSpPr txBox="1"/>
          <p:nvPr/>
        </p:nvSpPr>
        <p:spPr>
          <a:xfrm>
            <a:off x="1600522" y="4356408"/>
            <a:ext cx="12914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33">
                    <a:lumMod val="75000"/>
                    <a:lumOff val="25000"/>
                  </a:srgbClr>
                </a:solidFill>
                <a:effectLst/>
                <a:uLnTx/>
                <a:uFillTx/>
                <a:latin typeface="Arial"/>
                <a:ea typeface="+mn-ea"/>
                <a:cs typeface="+mn-cs"/>
              </a:rPr>
              <a:t>2026 Forecast</a:t>
            </a:r>
          </a:p>
        </p:txBody>
      </p:sp>
    </p:spTree>
    <p:extLst>
      <p:ext uri="{BB962C8B-B14F-4D97-AF65-F5344CB8AC3E}">
        <p14:creationId xmlns:p14="http://schemas.microsoft.com/office/powerpoint/2010/main" val="178470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171FE-D97B-1DE8-0802-2BA3F92141C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AFFA60-A957-6BE3-12E0-1F8E797BB14B}"/>
              </a:ext>
            </a:extLst>
          </p:cNvPr>
          <p:cNvSpPr>
            <a:spLocks noGrp="1"/>
          </p:cNvSpPr>
          <p:nvPr>
            <p:ph type="body" sz="quarter" idx="10"/>
          </p:nvPr>
        </p:nvSpPr>
        <p:spPr/>
        <p:txBody>
          <a:bodyPr/>
          <a:lstStyle/>
          <a:p>
            <a:r>
              <a:rPr lang="en-US" dirty="0"/>
              <a:t>Summary</a:t>
            </a:r>
          </a:p>
        </p:txBody>
      </p:sp>
      <p:sp>
        <p:nvSpPr>
          <p:cNvPr id="3" name="Text Placeholder 2">
            <a:extLst>
              <a:ext uri="{FF2B5EF4-FFF2-40B4-BE49-F238E27FC236}">
                <a16:creationId xmlns:a16="http://schemas.microsoft.com/office/drawing/2014/main" id="{D5E32FD5-093C-3AD5-E17F-C37F6BE18ABF}"/>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A5F9A805-E56F-392F-ED29-7A6E37CC90E9}"/>
              </a:ext>
            </a:extLst>
          </p:cNvPr>
          <p:cNvSpPr txBox="1"/>
          <p:nvPr/>
        </p:nvSpPr>
        <p:spPr>
          <a:xfrm>
            <a:off x="362836" y="963919"/>
            <a:ext cx="8875528" cy="430573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000" dirty="0">
                <a:cs typeface="Times New Roman" panose="02020603050405020304" pitchFamily="18" charset="0"/>
              </a:rPr>
              <a:t>2026 at least 3% GDP growth </a:t>
            </a:r>
          </a:p>
          <a:p>
            <a:pPr marL="285750" indent="-285750">
              <a:lnSpc>
                <a:spcPct val="200000"/>
              </a:lnSpc>
              <a:buFont typeface="Arial" panose="020B0604020202020204" pitchFamily="34" charset="0"/>
              <a:buChar char="•"/>
            </a:pPr>
            <a:r>
              <a:rPr lang="en-US" sz="2000" dirty="0">
                <a:cs typeface="Times New Roman" panose="02020603050405020304" pitchFamily="18" charset="0"/>
              </a:rPr>
              <a:t>Inflation 4% but trending higher </a:t>
            </a:r>
          </a:p>
          <a:p>
            <a:pPr marL="285750" indent="-285750">
              <a:lnSpc>
                <a:spcPct val="200000"/>
              </a:lnSpc>
              <a:buFont typeface="Arial" panose="020B0604020202020204" pitchFamily="34" charset="0"/>
              <a:buChar char="•"/>
            </a:pPr>
            <a:r>
              <a:rPr lang="en-US" sz="2000" dirty="0">
                <a:cs typeface="Times New Roman" panose="02020603050405020304" pitchFamily="18" charset="0"/>
              </a:rPr>
              <a:t>Interest rates return 3% as rates drift higher</a:t>
            </a:r>
          </a:p>
          <a:p>
            <a:pPr marL="285750" indent="-285750">
              <a:lnSpc>
                <a:spcPct val="200000"/>
              </a:lnSpc>
              <a:buFont typeface="Arial" panose="020B0604020202020204" pitchFamily="34" charset="0"/>
              <a:buChar char="•"/>
            </a:pPr>
            <a:r>
              <a:rPr lang="en-US" sz="2000" dirty="0">
                <a:cs typeface="Times New Roman" panose="02020603050405020304" pitchFamily="18" charset="0"/>
              </a:rPr>
              <a:t>Stock market healthy rotation away from Mag 7, bumpy mid-term year</a:t>
            </a:r>
          </a:p>
          <a:p>
            <a:pPr marL="742950" lvl="1" indent="-285750">
              <a:lnSpc>
                <a:spcPct val="200000"/>
              </a:lnSpc>
              <a:buFont typeface="Arial" panose="020B0604020202020204" pitchFamily="34" charset="0"/>
              <a:buChar char="•"/>
            </a:pPr>
            <a:r>
              <a:rPr lang="en-US" sz="2000" dirty="0">
                <a:cs typeface="Times New Roman" panose="02020603050405020304" pitchFamily="18" charset="0"/>
              </a:rPr>
              <a:t>But rebound ~12% return</a:t>
            </a:r>
          </a:p>
          <a:p>
            <a:pPr marL="285750" indent="-285750">
              <a:lnSpc>
                <a:spcPct val="200000"/>
              </a:lnSpc>
              <a:buFont typeface="Arial" panose="020B0604020202020204" pitchFamily="34" charset="0"/>
              <a:buChar char="•"/>
            </a:pPr>
            <a:r>
              <a:rPr lang="en-US" sz="2000" dirty="0">
                <a:cs typeface="Times New Roman" panose="02020603050405020304" pitchFamily="18" charset="0"/>
              </a:rPr>
              <a:t>Commodities +30%  </a:t>
            </a:r>
          </a:p>
          <a:p>
            <a:pPr marL="285750" indent="-285750">
              <a:lnSpc>
                <a:spcPct val="200000"/>
              </a:lnSpc>
              <a:buFont typeface="Arial" panose="020B0604020202020204" pitchFamily="34" charset="0"/>
              <a:buChar char="•"/>
            </a:pPr>
            <a:r>
              <a:rPr lang="en-US" sz="2000" dirty="0">
                <a:cs typeface="Times New Roman" panose="02020603050405020304" pitchFamily="18" charset="0"/>
              </a:rPr>
              <a:t>Need more kids, rare earths and electricity</a:t>
            </a:r>
          </a:p>
        </p:txBody>
      </p:sp>
    </p:spTree>
    <p:extLst>
      <p:ext uri="{BB962C8B-B14F-4D97-AF65-F5344CB8AC3E}">
        <p14:creationId xmlns:p14="http://schemas.microsoft.com/office/powerpoint/2010/main" val="34927295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C07B2-9975-6C1A-3D77-1DE7C254316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B083B93-D8A4-A3DC-17B8-1F397842FD8E}"/>
              </a:ext>
            </a:extLst>
          </p:cNvPr>
          <p:cNvSpPr>
            <a:spLocks noGrp="1"/>
          </p:cNvSpPr>
          <p:nvPr>
            <p:ph type="body" sz="quarter" idx="10"/>
          </p:nvPr>
        </p:nvSpPr>
        <p:spPr/>
        <p:txBody>
          <a:bodyPr/>
          <a:lstStyle/>
          <a:p>
            <a:r>
              <a:rPr lang="en-US" dirty="0"/>
              <a:t>Thank You</a:t>
            </a:r>
          </a:p>
        </p:txBody>
      </p:sp>
    </p:spTree>
    <p:extLst>
      <p:ext uri="{BB962C8B-B14F-4D97-AF65-F5344CB8AC3E}">
        <p14:creationId xmlns:p14="http://schemas.microsoft.com/office/powerpoint/2010/main" val="25398582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58AFB-8DE6-7C0B-5424-90E4AB20A8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22713B-B8AB-13EE-37D1-1DBE40292B15}"/>
              </a:ext>
            </a:extLst>
          </p:cNvPr>
          <p:cNvSpPr>
            <a:spLocks noGrp="1"/>
          </p:cNvSpPr>
          <p:nvPr>
            <p:ph type="body" sz="quarter" idx="10"/>
          </p:nvPr>
        </p:nvSpPr>
        <p:spPr>
          <a:xfrm>
            <a:off x="1330599" y="3345261"/>
            <a:ext cx="8270601" cy="424204"/>
          </a:xfrm>
        </p:spPr>
        <p:txBody>
          <a:bodyPr/>
          <a:lstStyle/>
          <a:p>
            <a:r>
              <a:rPr lang="en-US" sz="4800" dirty="0"/>
              <a:t>EMPLOYMENT</a:t>
            </a:r>
          </a:p>
        </p:txBody>
      </p:sp>
      <p:sp>
        <p:nvSpPr>
          <p:cNvPr id="3" name="Text Placeholder 2">
            <a:extLst>
              <a:ext uri="{FF2B5EF4-FFF2-40B4-BE49-F238E27FC236}">
                <a16:creationId xmlns:a16="http://schemas.microsoft.com/office/drawing/2014/main" id="{73CBF434-CCA4-686D-0E6B-4148683D631D}"/>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spTree>
    <p:extLst>
      <p:ext uri="{BB962C8B-B14F-4D97-AF65-F5344CB8AC3E}">
        <p14:creationId xmlns:p14="http://schemas.microsoft.com/office/powerpoint/2010/main" val="28707960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5274-8896-C76F-AC88-0F236D6CA6D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F17FDE9-A447-A286-BEA6-8D265A9CA5F5}"/>
              </a:ext>
            </a:extLst>
          </p:cNvPr>
          <p:cNvPicPr>
            <a:picLocks noChangeAspect="1"/>
          </p:cNvPicPr>
          <p:nvPr/>
        </p:nvPicPr>
        <p:blipFill>
          <a:blip r:embed="rId3"/>
          <a:stretch>
            <a:fillRect/>
          </a:stretch>
        </p:blipFill>
        <p:spPr>
          <a:xfrm>
            <a:off x="4897800" y="4490803"/>
            <a:ext cx="3979164" cy="2150364"/>
          </a:xfrm>
          <a:prstGeom prst="rect">
            <a:avLst/>
          </a:prstGeom>
        </p:spPr>
      </p:pic>
      <p:pic>
        <p:nvPicPr>
          <p:cNvPr id="9" name="Picture 8">
            <a:extLst>
              <a:ext uri="{FF2B5EF4-FFF2-40B4-BE49-F238E27FC236}">
                <a16:creationId xmlns:a16="http://schemas.microsoft.com/office/drawing/2014/main" id="{BEF48EA7-71C5-A525-04D8-8025BA5465B8}"/>
              </a:ext>
            </a:extLst>
          </p:cNvPr>
          <p:cNvPicPr>
            <a:picLocks noChangeAspect="1"/>
          </p:cNvPicPr>
          <p:nvPr/>
        </p:nvPicPr>
        <p:blipFill>
          <a:blip r:embed="rId4"/>
          <a:stretch>
            <a:fillRect/>
          </a:stretch>
        </p:blipFill>
        <p:spPr>
          <a:xfrm>
            <a:off x="507970" y="4537741"/>
            <a:ext cx="3979164" cy="2150364"/>
          </a:xfrm>
          <a:prstGeom prst="rect">
            <a:avLst/>
          </a:prstGeom>
        </p:spPr>
      </p:pic>
      <p:pic>
        <p:nvPicPr>
          <p:cNvPr id="6" name="Picture 5">
            <a:extLst>
              <a:ext uri="{FF2B5EF4-FFF2-40B4-BE49-F238E27FC236}">
                <a16:creationId xmlns:a16="http://schemas.microsoft.com/office/drawing/2014/main" id="{E5BB5021-66C6-CC2C-2FFA-FF38A67FFE19}"/>
              </a:ext>
            </a:extLst>
          </p:cNvPr>
          <p:cNvPicPr>
            <a:picLocks noChangeAspect="1"/>
          </p:cNvPicPr>
          <p:nvPr/>
        </p:nvPicPr>
        <p:blipFill>
          <a:blip r:embed="rId5"/>
          <a:stretch>
            <a:fillRect/>
          </a:stretch>
        </p:blipFill>
        <p:spPr>
          <a:xfrm>
            <a:off x="4897800" y="1782438"/>
            <a:ext cx="3979164" cy="2150364"/>
          </a:xfrm>
          <a:prstGeom prst="rect">
            <a:avLst/>
          </a:prstGeom>
        </p:spPr>
      </p:pic>
      <p:pic>
        <p:nvPicPr>
          <p:cNvPr id="4" name="Picture 3">
            <a:extLst>
              <a:ext uri="{FF2B5EF4-FFF2-40B4-BE49-F238E27FC236}">
                <a16:creationId xmlns:a16="http://schemas.microsoft.com/office/drawing/2014/main" id="{0398A783-1C53-4455-556E-967FC9EAB14D}"/>
              </a:ext>
            </a:extLst>
          </p:cNvPr>
          <p:cNvPicPr>
            <a:picLocks noChangeAspect="1"/>
          </p:cNvPicPr>
          <p:nvPr/>
        </p:nvPicPr>
        <p:blipFill>
          <a:blip r:embed="rId6"/>
          <a:stretch>
            <a:fillRect/>
          </a:stretch>
        </p:blipFill>
        <p:spPr>
          <a:xfrm>
            <a:off x="353664" y="1802250"/>
            <a:ext cx="3980688" cy="2110740"/>
          </a:xfrm>
          <a:prstGeom prst="rect">
            <a:avLst/>
          </a:prstGeom>
        </p:spPr>
      </p:pic>
      <p:sp>
        <p:nvSpPr>
          <p:cNvPr id="2" name="Title 1">
            <a:extLst>
              <a:ext uri="{FF2B5EF4-FFF2-40B4-BE49-F238E27FC236}">
                <a16:creationId xmlns:a16="http://schemas.microsoft.com/office/drawing/2014/main" id="{F29025F7-D3EA-64DE-8F81-99F430746FB4}"/>
              </a:ext>
            </a:extLst>
          </p:cNvPr>
          <p:cNvSpPr>
            <a:spLocks noGrp="1"/>
          </p:cNvSpPr>
          <p:nvPr>
            <p:ph type="title"/>
          </p:nvPr>
        </p:nvSpPr>
        <p:spPr/>
        <p:txBody>
          <a:bodyPr/>
          <a:lstStyle/>
          <a:p>
            <a:r>
              <a:rPr lang="en-US" dirty="0"/>
              <a:t>Labor Market Conditions are Stabilizing</a:t>
            </a:r>
          </a:p>
        </p:txBody>
      </p:sp>
      <p:sp>
        <p:nvSpPr>
          <p:cNvPr id="3" name="Text Placeholder 2">
            <a:extLst>
              <a:ext uri="{FF2B5EF4-FFF2-40B4-BE49-F238E27FC236}">
                <a16:creationId xmlns:a16="http://schemas.microsoft.com/office/drawing/2014/main" id="{ABDDEE30-F4D2-E0E4-17E4-635001DD41CA}"/>
              </a:ext>
            </a:extLst>
          </p:cNvPr>
          <p:cNvSpPr>
            <a:spLocks noGrp="1"/>
          </p:cNvSpPr>
          <p:nvPr>
            <p:ph type="body" sz="quarter" idx="20"/>
          </p:nvPr>
        </p:nvSpPr>
        <p:spPr/>
        <p:txBody>
          <a:bodyPr/>
          <a:lstStyle/>
          <a:p>
            <a:r>
              <a:rPr lang="en-US" dirty="0"/>
              <a:t>Government &amp; Healthcare Jobs</a:t>
            </a:r>
          </a:p>
        </p:txBody>
      </p:sp>
      <p:sp>
        <p:nvSpPr>
          <p:cNvPr id="7" name="Text Placeholder 6">
            <a:extLst>
              <a:ext uri="{FF2B5EF4-FFF2-40B4-BE49-F238E27FC236}">
                <a16:creationId xmlns:a16="http://schemas.microsoft.com/office/drawing/2014/main" id="{125E598E-8634-F31F-DDA3-F8C08151AB04}"/>
              </a:ext>
            </a:extLst>
          </p:cNvPr>
          <p:cNvSpPr>
            <a:spLocks noGrp="1"/>
          </p:cNvSpPr>
          <p:nvPr>
            <p:ph type="body" sz="quarter" idx="23"/>
          </p:nvPr>
        </p:nvSpPr>
        <p:spPr>
          <a:xfrm>
            <a:off x="4915813" y="1396878"/>
            <a:ext cx="4400985" cy="276014"/>
          </a:xfrm>
        </p:spPr>
        <p:txBody>
          <a:bodyPr/>
          <a:lstStyle/>
          <a:p>
            <a:r>
              <a:rPr lang="en-US" dirty="0"/>
              <a:t>Industries are adding jobs</a:t>
            </a:r>
          </a:p>
        </p:txBody>
      </p:sp>
      <p:sp>
        <p:nvSpPr>
          <p:cNvPr id="17" name="Text Placeholder 16">
            <a:extLst>
              <a:ext uri="{FF2B5EF4-FFF2-40B4-BE49-F238E27FC236}">
                <a16:creationId xmlns:a16="http://schemas.microsoft.com/office/drawing/2014/main" id="{8418FC3F-DA00-FF49-37C1-03CAE68539B0}"/>
              </a:ext>
            </a:extLst>
          </p:cNvPr>
          <p:cNvSpPr>
            <a:spLocks noGrp="1"/>
          </p:cNvSpPr>
          <p:nvPr>
            <p:ph type="body" sz="quarter" idx="25"/>
          </p:nvPr>
        </p:nvSpPr>
        <p:spPr/>
        <p:txBody>
          <a:bodyPr/>
          <a:lstStyle/>
          <a:p>
            <a:r>
              <a:rPr lang="en-US" dirty="0"/>
              <a:t>3 Month Average Unemployment </a:t>
            </a:r>
          </a:p>
        </p:txBody>
      </p:sp>
      <p:sp>
        <p:nvSpPr>
          <p:cNvPr id="19" name="Text Placeholder 18">
            <a:extLst>
              <a:ext uri="{FF2B5EF4-FFF2-40B4-BE49-F238E27FC236}">
                <a16:creationId xmlns:a16="http://schemas.microsoft.com/office/drawing/2014/main" id="{1E11F9F3-F9E2-1592-F056-6581BAA3E9A6}"/>
              </a:ext>
            </a:extLst>
          </p:cNvPr>
          <p:cNvSpPr>
            <a:spLocks noGrp="1"/>
          </p:cNvSpPr>
          <p:nvPr>
            <p:ph type="body" sz="quarter" idx="28"/>
          </p:nvPr>
        </p:nvSpPr>
        <p:spPr/>
        <p:txBody>
          <a:bodyPr/>
          <a:lstStyle/>
          <a:p>
            <a:r>
              <a:rPr lang="en-US" dirty="0"/>
              <a:t>Mean Duration Unemployment</a:t>
            </a:r>
          </a:p>
        </p:txBody>
      </p:sp>
      <p:sp>
        <p:nvSpPr>
          <p:cNvPr id="11" name="Text Placeholder 10">
            <a:extLst>
              <a:ext uri="{FF2B5EF4-FFF2-40B4-BE49-F238E27FC236}">
                <a16:creationId xmlns:a16="http://schemas.microsoft.com/office/drawing/2014/main" id="{7F7BD985-56F1-E44A-1D9D-EA1DB555E8DD}"/>
              </a:ext>
            </a:extLst>
          </p:cNvPr>
          <p:cNvSpPr>
            <a:spLocks noGrp="1"/>
          </p:cNvSpPr>
          <p:nvPr>
            <p:ph type="body" sz="quarter" idx="11"/>
          </p:nvPr>
        </p:nvSpPr>
        <p:spPr>
          <a:xfrm>
            <a:off x="360045" y="6808598"/>
            <a:ext cx="1018929" cy="131180"/>
          </a:xfrm>
        </p:spPr>
        <p:txBody>
          <a:bodyPr/>
          <a:lstStyle/>
          <a:p>
            <a:pPr marL="0" indent="0">
              <a:buNone/>
            </a:pPr>
            <a:r>
              <a:rPr lang="en-US" dirty="0"/>
              <a:t>Source: Bloomberg</a:t>
            </a:r>
          </a:p>
        </p:txBody>
      </p:sp>
      <p:sp>
        <p:nvSpPr>
          <p:cNvPr id="23" name="Text Placeholder 22">
            <a:extLst>
              <a:ext uri="{FF2B5EF4-FFF2-40B4-BE49-F238E27FC236}">
                <a16:creationId xmlns:a16="http://schemas.microsoft.com/office/drawing/2014/main" id="{FA8B92F0-9378-9269-63AF-B2C127721022}"/>
              </a:ext>
            </a:extLst>
          </p:cNvPr>
          <p:cNvSpPr>
            <a:spLocks noGrp="1"/>
          </p:cNvSpPr>
          <p:nvPr>
            <p:ph type="body" sz="quarter" idx="30"/>
          </p:nvPr>
        </p:nvSpPr>
        <p:spPr/>
        <p:txBody>
          <a:bodyPr/>
          <a:lstStyle/>
          <a:p>
            <a:r>
              <a:rPr lang="en-US" dirty="0"/>
              <a:t>Employment gains are broadening with Unemployment Rate steadying</a:t>
            </a:r>
          </a:p>
        </p:txBody>
      </p:sp>
      <p:sp>
        <p:nvSpPr>
          <p:cNvPr id="14" name="Text Placeholder 10">
            <a:extLst>
              <a:ext uri="{FF2B5EF4-FFF2-40B4-BE49-F238E27FC236}">
                <a16:creationId xmlns:a16="http://schemas.microsoft.com/office/drawing/2014/main" id="{AAF58AA3-C2A6-625D-FA10-1E843B9E82A0}"/>
              </a:ext>
            </a:extLst>
          </p:cNvPr>
          <p:cNvSpPr txBox="1">
            <a:spLocks/>
          </p:cNvSpPr>
          <p:nvPr/>
        </p:nvSpPr>
        <p:spPr>
          <a:xfrm>
            <a:off x="477093" y="3977176"/>
            <a:ext cx="901881" cy="131180"/>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marR="0" lvl="0" indent="0" algn="l" defTabSz="975390" rtl="0" eaLnBrk="1" fontAlgn="auto" latinLnBrk="0" hangingPunct="1">
              <a:lnSpc>
                <a:spcPct val="100000"/>
              </a:lnSpc>
              <a:spcBef>
                <a:spcPts val="0"/>
              </a:spcBef>
              <a:spcAft>
                <a:spcPts val="0"/>
              </a:spcAft>
              <a:buClrTx/>
              <a:buSzTx/>
              <a:buFont typeface="+mj-lt"/>
              <a:buNone/>
              <a:tabLst/>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Bloomberg</a:t>
            </a:r>
          </a:p>
        </p:txBody>
      </p:sp>
      <p:sp>
        <p:nvSpPr>
          <p:cNvPr id="21" name="Text Placeholder 10">
            <a:extLst>
              <a:ext uri="{FF2B5EF4-FFF2-40B4-BE49-F238E27FC236}">
                <a16:creationId xmlns:a16="http://schemas.microsoft.com/office/drawing/2014/main" id="{057D3A5E-15DB-C81F-9BBA-39C702E6B278}"/>
              </a:ext>
            </a:extLst>
          </p:cNvPr>
          <p:cNvSpPr txBox="1">
            <a:spLocks/>
          </p:cNvSpPr>
          <p:nvPr/>
        </p:nvSpPr>
        <p:spPr>
          <a:xfrm>
            <a:off x="4903836" y="4006357"/>
            <a:ext cx="901881" cy="131180"/>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marR="0" lvl="0" indent="0" algn="l" defTabSz="975390" rtl="0" eaLnBrk="1" fontAlgn="auto" latinLnBrk="0" hangingPunct="1">
              <a:lnSpc>
                <a:spcPct val="100000"/>
              </a:lnSpc>
              <a:spcBef>
                <a:spcPts val="0"/>
              </a:spcBef>
              <a:spcAft>
                <a:spcPts val="0"/>
              </a:spcAft>
              <a:buClrTx/>
              <a:buSzTx/>
              <a:buFont typeface="+mj-lt"/>
              <a:buNone/>
              <a:tabLst/>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Bloomberg</a:t>
            </a:r>
          </a:p>
        </p:txBody>
      </p:sp>
      <p:sp>
        <p:nvSpPr>
          <p:cNvPr id="22" name="Text Placeholder 10">
            <a:extLst>
              <a:ext uri="{FF2B5EF4-FFF2-40B4-BE49-F238E27FC236}">
                <a16:creationId xmlns:a16="http://schemas.microsoft.com/office/drawing/2014/main" id="{1F39E8DD-7E21-7B24-79C3-0C6B15A00B4B}"/>
              </a:ext>
            </a:extLst>
          </p:cNvPr>
          <p:cNvSpPr txBox="1">
            <a:spLocks/>
          </p:cNvSpPr>
          <p:nvPr/>
        </p:nvSpPr>
        <p:spPr>
          <a:xfrm>
            <a:off x="4903836" y="6808598"/>
            <a:ext cx="2685684" cy="357348"/>
          </a:xfrm>
          <a:prstGeom prst="rect">
            <a:avLst/>
          </a:prstGeom>
        </p:spPr>
        <p:txBody>
          <a:bodyPr lIns="0" tIns="0" rIns="0" bIns="0" anchor="t"/>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buNone/>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Bloomberg</a:t>
            </a:r>
          </a:p>
        </p:txBody>
      </p:sp>
    </p:spTree>
    <p:extLst>
      <p:ext uri="{BB962C8B-B14F-4D97-AF65-F5344CB8AC3E}">
        <p14:creationId xmlns:p14="http://schemas.microsoft.com/office/powerpoint/2010/main" val="15303457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14F1F-F746-1663-F18E-C72309651F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56B911-C3D4-8A3E-DAB5-CF099A3BB4DF}"/>
              </a:ext>
            </a:extLst>
          </p:cNvPr>
          <p:cNvSpPr>
            <a:spLocks noGrp="1"/>
          </p:cNvSpPr>
          <p:nvPr>
            <p:ph type="body" sz="quarter" idx="10"/>
          </p:nvPr>
        </p:nvSpPr>
        <p:spPr>
          <a:xfrm>
            <a:off x="1712090" y="3233396"/>
            <a:ext cx="8270601" cy="424204"/>
          </a:xfrm>
        </p:spPr>
        <p:txBody>
          <a:bodyPr/>
          <a:lstStyle/>
          <a:p>
            <a:r>
              <a:rPr lang="en-US" sz="4800" dirty="0"/>
              <a:t>CONSUMER</a:t>
            </a:r>
          </a:p>
        </p:txBody>
      </p:sp>
      <p:sp>
        <p:nvSpPr>
          <p:cNvPr id="3" name="Text Placeholder 2">
            <a:extLst>
              <a:ext uri="{FF2B5EF4-FFF2-40B4-BE49-F238E27FC236}">
                <a16:creationId xmlns:a16="http://schemas.microsoft.com/office/drawing/2014/main" id="{E18364C9-408B-27B7-EDC0-68BD737DC16B}"/>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spTree>
    <p:extLst>
      <p:ext uri="{BB962C8B-B14F-4D97-AF65-F5344CB8AC3E}">
        <p14:creationId xmlns:p14="http://schemas.microsoft.com/office/powerpoint/2010/main" val="1079754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5D287-B03E-F8C0-97A6-EAD2D1737E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1E5591A-9F0A-6D13-5CF7-B6CEFEAE9A98}"/>
              </a:ext>
            </a:extLst>
          </p:cNvPr>
          <p:cNvSpPr>
            <a:spLocks noGrp="1"/>
          </p:cNvSpPr>
          <p:nvPr>
            <p:ph type="body" sz="quarter" idx="10"/>
          </p:nvPr>
        </p:nvSpPr>
        <p:spPr/>
        <p:txBody>
          <a:bodyPr/>
          <a:lstStyle/>
          <a:p>
            <a:endParaRPr lang="en-US" dirty="0"/>
          </a:p>
        </p:txBody>
      </p:sp>
      <p:pic>
        <p:nvPicPr>
          <p:cNvPr id="7" name="Picture 6">
            <a:extLst>
              <a:ext uri="{FF2B5EF4-FFF2-40B4-BE49-F238E27FC236}">
                <a16:creationId xmlns:a16="http://schemas.microsoft.com/office/drawing/2014/main" id="{94C30062-D270-3265-E469-37965ABA8E51}"/>
              </a:ext>
            </a:extLst>
          </p:cNvPr>
          <p:cNvPicPr>
            <a:picLocks noChangeAspect="1"/>
          </p:cNvPicPr>
          <p:nvPr/>
        </p:nvPicPr>
        <p:blipFill>
          <a:blip r:embed="rId3"/>
          <a:stretch>
            <a:fillRect/>
          </a:stretch>
        </p:blipFill>
        <p:spPr>
          <a:xfrm>
            <a:off x="60960" y="0"/>
            <a:ext cx="9342120" cy="6841775"/>
          </a:xfrm>
          <a:prstGeom prst="rect">
            <a:avLst/>
          </a:prstGeom>
        </p:spPr>
      </p:pic>
    </p:spTree>
    <p:extLst>
      <p:ext uri="{BB962C8B-B14F-4D97-AF65-F5344CB8AC3E}">
        <p14:creationId xmlns:p14="http://schemas.microsoft.com/office/powerpoint/2010/main" val="4014899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5DDA7-E09A-9542-A563-F2799A1A60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ECCC5D-CE2A-FEE5-E433-404AE6377FE1}"/>
              </a:ext>
            </a:extLst>
          </p:cNvPr>
          <p:cNvSpPr>
            <a:spLocks noGrp="1"/>
          </p:cNvSpPr>
          <p:nvPr>
            <p:ph type="body" sz="quarter" idx="10"/>
          </p:nvPr>
        </p:nvSpPr>
        <p:spPr/>
        <p:txBody>
          <a:bodyPr/>
          <a:lstStyle/>
          <a:p>
            <a:r>
              <a:rPr lang="en-US" dirty="0"/>
              <a:t>Recession Checklist</a:t>
            </a:r>
          </a:p>
        </p:txBody>
      </p:sp>
      <p:sp>
        <p:nvSpPr>
          <p:cNvPr id="3" name="TextBox 2">
            <a:extLst>
              <a:ext uri="{FF2B5EF4-FFF2-40B4-BE49-F238E27FC236}">
                <a16:creationId xmlns:a16="http://schemas.microsoft.com/office/drawing/2014/main" id="{6502BD4C-648E-877C-CAC6-F801F524FC25}"/>
              </a:ext>
            </a:extLst>
          </p:cNvPr>
          <p:cNvSpPr txBox="1"/>
          <p:nvPr/>
        </p:nvSpPr>
        <p:spPr>
          <a:xfrm>
            <a:off x="339035" y="883267"/>
            <a:ext cx="9075553" cy="615553"/>
          </a:xfrm>
          <a:prstGeom prst="rect">
            <a:avLst/>
          </a:prstGeom>
          <a:noFill/>
        </p:spPr>
        <p:txBody>
          <a:bodyPr wrap="square" rtlCol="0">
            <a:spAutoFit/>
          </a:bodyPr>
          <a:lstStyle/>
          <a:p>
            <a:pPr fontAlgn="base"/>
            <a:r>
              <a:rPr lang="en-US" sz="1600" b="1" i="1" dirty="0">
                <a:solidFill>
                  <a:prstClr val="black"/>
                </a:solidFill>
                <a:latin typeface="Arial" panose="020B0604020202020204" pitchFamily="34" charset="0"/>
                <a:ea typeface="ＭＳ Ｐゴシック" pitchFamily="-1" charset="-128"/>
                <a:cs typeface="Arial" panose="020B0604020202020204" pitchFamily="34" charset="0"/>
              </a:rPr>
              <a:t>Our recession checklist consistently has 2 to 3 items “On”    No Recession next six months </a:t>
            </a:r>
          </a:p>
          <a:p>
            <a:pPr algn="ctr" fontAlgn="base"/>
            <a:r>
              <a:rPr lang="en-US" sz="1600" b="1" i="1" dirty="0">
                <a:solidFill>
                  <a:srgbClr val="008E40"/>
                </a:solidFill>
                <a:latin typeface="Arial" panose="020B0604020202020204" pitchFamily="34" charset="0"/>
                <a:ea typeface="ＭＳ Ｐゴシック" pitchFamily="-1" charset="-128"/>
                <a:cs typeface="Arial" panose="020B0604020202020204" pitchFamily="34" charset="0"/>
              </a:rPr>
              <a:t>Green</a:t>
            </a:r>
            <a:r>
              <a:rPr lang="en-US" sz="1600" b="1" i="1" dirty="0">
                <a:solidFill>
                  <a:prstClr val="black"/>
                </a:solidFill>
                <a:latin typeface="Arial" panose="020B0604020202020204" pitchFamily="34" charset="0"/>
                <a:ea typeface="ＭＳ Ｐゴシック" pitchFamily="-1" charset="-128"/>
                <a:cs typeface="Arial" panose="020B0604020202020204" pitchFamily="34" charset="0"/>
              </a:rPr>
              <a:t> = Good   </a:t>
            </a:r>
            <a:r>
              <a:rPr lang="en-US" b="1" dirty="0">
                <a:solidFill>
                  <a:srgbClr val="FFFF00"/>
                </a:solidFill>
                <a:highlight>
                  <a:srgbClr val="828282"/>
                </a:highlight>
              </a:rPr>
              <a:t>Yellow</a:t>
            </a:r>
            <a:r>
              <a:rPr lang="en-US" sz="1600" b="1" i="1" dirty="0">
                <a:solidFill>
                  <a:prstClr val="black"/>
                </a:solidFill>
                <a:latin typeface="Arial" panose="020B0604020202020204" pitchFamily="34" charset="0"/>
                <a:ea typeface="ＭＳ Ｐゴシック" pitchFamily="-1" charset="-128"/>
                <a:cs typeface="Arial" panose="020B0604020202020204" pitchFamily="34" charset="0"/>
              </a:rPr>
              <a:t> = warning  </a:t>
            </a:r>
            <a:r>
              <a:rPr lang="en-US" sz="1600" b="1" i="1" dirty="0">
                <a:solidFill>
                  <a:srgbClr val="C00000"/>
                </a:solidFill>
                <a:latin typeface="Arial" panose="020B0604020202020204" pitchFamily="34" charset="0"/>
                <a:ea typeface="ＭＳ Ｐゴシック" pitchFamily="-1" charset="-128"/>
                <a:cs typeface="Arial" panose="020B0604020202020204" pitchFamily="34" charset="0"/>
              </a:rPr>
              <a:t>Red</a:t>
            </a:r>
            <a:r>
              <a:rPr lang="en-US" sz="1600" b="1" i="1" dirty="0">
                <a:solidFill>
                  <a:prstClr val="black"/>
                </a:solidFill>
                <a:latin typeface="Arial" panose="020B0604020202020204" pitchFamily="34" charset="0"/>
                <a:ea typeface="ＭＳ Ｐゴシック" pitchFamily="-1" charset="-128"/>
                <a:cs typeface="Arial" panose="020B0604020202020204" pitchFamily="34" charset="0"/>
              </a:rPr>
              <a:t> = Bad</a:t>
            </a: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endParaRPr>
          </a:p>
        </p:txBody>
      </p:sp>
      <p:graphicFrame>
        <p:nvGraphicFramePr>
          <p:cNvPr id="4" name="Table 3">
            <a:extLst>
              <a:ext uri="{FF2B5EF4-FFF2-40B4-BE49-F238E27FC236}">
                <a16:creationId xmlns:a16="http://schemas.microsoft.com/office/drawing/2014/main" id="{0634C1DE-8F16-FB66-C7CD-91719E4A5AC3}"/>
              </a:ext>
            </a:extLst>
          </p:cNvPr>
          <p:cNvGraphicFramePr>
            <a:graphicFrameLocks noGrp="1"/>
          </p:cNvGraphicFramePr>
          <p:nvPr>
            <p:extLst>
              <p:ext uri="{D42A27DB-BD31-4B8C-83A1-F6EECF244321}">
                <p14:modId xmlns:p14="http://schemas.microsoft.com/office/powerpoint/2010/main" val="2819249935"/>
              </p:ext>
            </p:extLst>
          </p:nvPr>
        </p:nvGraphicFramePr>
        <p:xfrm>
          <a:off x="339035" y="1477926"/>
          <a:ext cx="8923130" cy="5252471"/>
        </p:xfrm>
        <a:graphic>
          <a:graphicData uri="http://schemas.openxmlformats.org/drawingml/2006/table">
            <a:tbl>
              <a:tblPr firstRow="1" firstCol="1" bandRow="1">
                <a:tableStyleId>{B301B821-A1FF-4177-AEE7-76D212191A09}</a:tableStyleId>
              </a:tblPr>
              <a:tblGrid>
                <a:gridCol w="2624450">
                  <a:extLst>
                    <a:ext uri="{9D8B030D-6E8A-4147-A177-3AD203B41FA5}">
                      <a16:colId xmlns:a16="http://schemas.microsoft.com/office/drawing/2014/main" val="3919379536"/>
                    </a:ext>
                  </a:extLst>
                </a:gridCol>
                <a:gridCol w="808518">
                  <a:extLst>
                    <a:ext uri="{9D8B030D-6E8A-4147-A177-3AD203B41FA5}">
                      <a16:colId xmlns:a16="http://schemas.microsoft.com/office/drawing/2014/main" val="245787747"/>
                    </a:ext>
                  </a:extLst>
                </a:gridCol>
                <a:gridCol w="1727266">
                  <a:extLst>
                    <a:ext uri="{9D8B030D-6E8A-4147-A177-3AD203B41FA5}">
                      <a16:colId xmlns:a16="http://schemas.microsoft.com/office/drawing/2014/main" val="948164787"/>
                    </a:ext>
                  </a:extLst>
                </a:gridCol>
                <a:gridCol w="941263">
                  <a:extLst>
                    <a:ext uri="{9D8B030D-6E8A-4147-A177-3AD203B41FA5}">
                      <a16:colId xmlns:a16="http://schemas.microsoft.com/office/drawing/2014/main" val="2431083515"/>
                    </a:ext>
                  </a:extLst>
                </a:gridCol>
                <a:gridCol w="2821633">
                  <a:extLst>
                    <a:ext uri="{9D8B030D-6E8A-4147-A177-3AD203B41FA5}">
                      <a16:colId xmlns:a16="http://schemas.microsoft.com/office/drawing/2014/main" val="2082896125"/>
                    </a:ext>
                  </a:extLst>
                </a:gridCol>
              </a:tblGrid>
              <a:tr h="401943">
                <a:tc>
                  <a:txBody>
                    <a:bodyPr/>
                    <a:lstStyle/>
                    <a:p>
                      <a:pPr marL="0" marR="0" algn="ctr"/>
                      <a:r>
                        <a:rPr lang="en-US" sz="1400" u="none" dirty="0">
                          <a:effectLst/>
                        </a:rPr>
                        <a:t>Indicator</a:t>
                      </a:r>
                      <a:endParaRPr lang="en-US" sz="1400" u="none"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u="none" dirty="0">
                          <a:effectLst/>
                        </a:rPr>
                        <a:t>Period</a:t>
                      </a:r>
                      <a:endParaRPr lang="en-US" sz="1400" u="none"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u="none" dirty="0">
                          <a:effectLst/>
                          <a:latin typeface="+mn-lt"/>
                          <a:ea typeface="Aptos" panose="020B0004020202020204" pitchFamily="34" charset="0"/>
                          <a:cs typeface="Aptos" panose="020B0004020202020204" pitchFamily="34" charset="0"/>
                        </a:rPr>
                        <a:t>Warning</a:t>
                      </a:r>
                    </a:p>
                  </a:txBody>
                  <a:tcPr marL="53678" marR="53678" marT="0" marB="0" anchor="ctr"/>
                </a:tc>
                <a:tc>
                  <a:txBody>
                    <a:bodyPr/>
                    <a:lstStyle/>
                    <a:p>
                      <a:pPr marL="0" marR="0" algn="ctr"/>
                      <a:r>
                        <a:rPr lang="en-US" sz="1400" u="none" dirty="0">
                          <a:effectLst/>
                          <a:latin typeface="+mn-lt"/>
                          <a:ea typeface="Aptos" panose="020B0004020202020204" pitchFamily="34" charset="0"/>
                          <a:cs typeface="Aptos" panose="020B0004020202020204" pitchFamily="34" charset="0"/>
                        </a:rPr>
                        <a:t>Active?</a:t>
                      </a:r>
                    </a:p>
                  </a:txBody>
                  <a:tcPr marL="53678" marR="53678" marT="0" marB="0" anchor="ctr"/>
                </a:tc>
                <a:tc>
                  <a:txBody>
                    <a:bodyPr/>
                    <a:lstStyle/>
                    <a:p>
                      <a:pPr marL="0" marR="0" algn="ctr"/>
                      <a:r>
                        <a:rPr lang="en-US" sz="1400" u="none" dirty="0">
                          <a:effectLst/>
                          <a:latin typeface="+mn-lt"/>
                          <a:ea typeface="Aptos" panose="020B0004020202020204" pitchFamily="34" charset="0"/>
                          <a:cs typeface="Aptos" panose="020B0004020202020204" pitchFamily="34" charset="0"/>
                        </a:rPr>
                        <a:t>Status</a:t>
                      </a:r>
                    </a:p>
                  </a:txBody>
                  <a:tcPr marL="53678" marR="53678" marT="0" marB="0" anchor="ctr"/>
                </a:tc>
                <a:extLst>
                  <a:ext uri="{0D108BD9-81ED-4DB2-BD59-A6C34878D82A}">
                    <a16:rowId xmlns:a16="http://schemas.microsoft.com/office/drawing/2014/main" val="1822345401"/>
                  </a:ext>
                </a:extLst>
              </a:tr>
              <a:tr h="600643">
                <a:tc>
                  <a:txBody>
                    <a:bodyPr/>
                    <a:lstStyle/>
                    <a:p>
                      <a:pPr marL="0" marR="0" algn="ctr"/>
                      <a:r>
                        <a:rPr lang="en-US" sz="1400" dirty="0">
                          <a:effectLst/>
                        </a:rPr>
                        <a:t>Initial Jobless Claims</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Weekly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Rising 4-week average, Uptrend</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algn="ctr"/>
                      <a:r>
                        <a:rPr lang="en-US" sz="1800" b="1" dirty="0">
                          <a:solidFill>
                            <a:srgbClr val="008E40"/>
                          </a:solidFill>
                          <a:effectLst/>
                        </a:rPr>
                        <a:t>NO</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dirty="0">
                          <a:effectLst/>
                          <a:latin typeface="+mn-lt"/>
                          <a:ea typeface="Aptos" panose="020B0004020202020204" pitchFamily="34" charset="0"/>
                          <a:cs typeface="Aptos" panose="020B0004020202020204" pitchFamily="34" charset="0"/>
                        </a:rPr>
                        <a:t>Continue to drift lower</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64451972"/>
                  </a:ext>
                </a:extLst>
              </a:tr>
              <a:tr h="683449">
                <a:tc>
                  <a:txBody>
                    <a:bodyPr/>
                    <a:lstStyle/>
                    <a:p>
                      <a:pPr marL="0" marR="0" algn="ctr"/>
                      <a:r>
                        <a:rPr lang="en-US" sz="1400" dirty="0">
                          <a:effectLst/>
                        </a:rPr>
                        <a:t>Corporate BBB 10 Year Spread</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Weekly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Increasing</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75390" rtl="0" eaLnBrk="1" fontAlgn="auto" latinLnBrk="0" hangingPunct="1">
                        <a:lnSpc>
                          <a:spcPct val="100000"/>
                        </a:lnSpc>
                        <a:spcBef>
                          <a:spcPts val="0"/>
                        </a:spcBef>
                        <a:spcAft>
                          <a:spcPts val="0"/>
                        </a:spcAft>
                        <a:buClrTx/>
                        <a:buSzTx/>
                        <a:buFontTx/>
                        <a:buNone/>
                        <a:tabLst/>
                        <a:defRPr/>
                      </a:pPr>
                      <a:r>
                        <a:rPr lang="en-US" sz="1800" b="1" dirty="0">
                          <a:solidFill>
                            <a:srgbClr val="008E40"/>
                          </a:solidFill>
                          <a:effectLst/>
                        </a:rPr>
                        <a:t>NO</a:t>
                      </a:r>
                      <a:endParaRPr lang="en-US" sz="1800" dirty="0">
                        <a:effectLst/>
                        <a:latin typeface="+mn-lt"/>
                        <a:ea typeface="Aptos" panose="020B0004020202020204" pitchFamily="34" charset="0"/>
                        <a:cs typeface="Aptos" panose="020B0004020202020204" pitchFamily="34" charset="0"/>
                      </a:endParaRP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dirty="0">
                          <a:effectLst/>
                          <a:latin typeface="+mn-lt"/>
                          <a:ea typeface="Aptos" panose="020B0004020202020204" pitchFamily="34" charset="0"/>
                          <a:cs typeface="Aptos" panose="020B0004020202020204" pitchFamily="34" charset="0"/>
                        </a:rPr>
                        <a:t>BBB spreads near all-time tights</a:t>
                      </a:r>
                    </a:p>
                    <a:p>
                      <a:pPr marL="0" marR="0" algn="ctr"/>
                      <a:r>
                        <a:rPr lang="en-US" sz="1400" dirty="0">
                          <a:effectLst/>
                          <a:latin typeface="+mn-lt"/>
                          <a:ea typeface="Aptos" panose="020B0004020202020204" pitchFamily="34" charset="0"/>
                          <a:cs typeface="Aptos" panose="020B0004020202020204" pitchFamily="34" charset="0"/>
                        </a:rPr>
                        <a:t>Brief jump in March but trending lower</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92325928"/>
                  </a:ext>
                </a:extLst>
              </a:tr>
              <a:tr h="568369">
                <a:tc>
                  <a:txBody>
                    <a:bodyPr/>
                    <a:lstStyle/>
                    <a:p>
                      <a:pPr marL="0" marR="0" algn="ctr"/>
                      <a:r>
                        <a:rPr lang="en-US" sz="1400" dirty="0">
                          <a:effectLst/>
                        </a:rPr>
                        <a:t>Treasury Yield Curve 2s - 10s</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Weekly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Below 0 or Very Steep</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75390" rtl="0" eaLnBrk="1" fontAlgn="auto" latinLnBrk="0" hangingPunct="1">
                        <a:lnSpc>
                          <a:spcPct val="100000"/>
                        </a:lnSpc>
                        <a:spcBef>
                          <a:spcPts val="0"/>
                        </a:spcBef>
                        <a:spcAft>
                          <a:spcPts val="0"/>
                        </a:spcAft>
                        <a:buClrTx/>
                        <a:buSzTx/>
                        <a:buFontTx/>
                        <a:buNone/>
                        <a:tabLst/>
                        <a:defRPr/>
                      </a:pPr>
                      <a:r>
                        <a:rPr lang="en-US" sz="1800" b="1" dirty="0">
                          <a:solidFill>
                            <a:srgbClr val="008E40"/>
                          </a:solidFill>
                          <a:effectLst/>
                        </a:rPr>
                        <a:t>NO</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dirty="0">
                          <a:effectLst/>
                          <a:latin typeface="+mn-lt"/>
                          <a:ea typeface="Aptos" panose="020B0004020202020204" pitchFamily="34" charset="0"/>
                          <a:cs typeface="Aptos" panose="020B0004020202020204" pitchFamily="34" charset="0"/>
                        </a:rPr>
                        <a:t>Signals competition from global rising rates</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43216728"/>
                  </a:ext>
                </a:extLst>
              </a:tr>
              <a:tr h="568369">
                <a:tc>
                  <a:txBody>
                    <a:bodyPr/>
                    <a:lstStyle/>
                    <a:p>
                      <a:pPr marL="0" marR="0" algn="ctr"/>
                      <a:r>
                        <a:rPr lang="en-US" sz="1400" dirty="0">
                          <a:effectLst/>
                        </a:rPr>
                        <a:t>Single Family Housing Permits</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Monthly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Declining</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75390" rtl="0" eaLnBrk="1" fontAlgn="auto" latinLnBrk="0" hangingPunct="1">
                        <a:lnSpc>
                          <a:spcPct val="100000"/>
                        </a:lnSpc>
                        <a:spcBef>
                          <a:spcPts val="0"/>
                        </a:spcBef>
                        <a:spcAft>
                          <a:spcPts val="0"/>
                        </a:spcAft>
                        <a:buClrTx/>
                        <a:buSzTx/>
                        <a:buFontTx/>
                        <a:buNone/>
                        <a:tabLst/>
                        <a:defRPr/>
                      </a:pPr>
                      <a:r>
                        <a:rPr lang="en-US" sz="1800" b="1" dirty="0">
                          <a:solidFill>
                            <a:srgbClr val="C00000"/>
                          </a:solidFill>
                          <a:effectLst/>
                          <a:latin typeface="+mn-lt"/>
                          <a:ea typeface="Aptos" panose="020B0004020202020204" pitchFamily="34" charset="0"/>
                          <a:cs typeface="Aptos" panose="020B0004020202020204" pitchFamily="34" charset="0"/>
                        </a:rPr>
                        <a:t>YES</a:t>
                      </a: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dirty="0">
                          <a:effectLst/>
                          <a:latin typeface="+mn-lt"/>
                          <a:ea typeface="Aptos" panose="020B0004020202020204" pitchFamily="34" charset="0"/>
                          <a:cs typeface="Aptos" panose="020B0004020202020204" pitchFamily="34" charset="0"/>
                        </a:rPr>
                        <a:t>Declining since December</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71985143"/>
                  </a:ext>
                </a:extLst>
              </a:tr>
              <a:tr h="617493">
                <a:tc>
                  <a:txBody>
                    <a:bodyPr/>
                    <a:lstStyle/>
                    <a:p>
                      <a:pPr marL="0" marR="0" algn="ctr"/>
                      <a:r>
                        <a:rPr lang="en-US" sz="1400" dirty="0">
                          <a:effectLst/>
                        </a:rPr>
                        <a:t>Nondefense Capital Goods  New Orders ex Aircraft</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Monthly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Declining</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75390" rtl="0" eaLnBrk="1" fontAlgn="auto" latinLnBrk="0" hangingPunct="1">
                        <a:lnSpc>
                          <a:spcPct val="100000"/>
                        </a:lnSpc>
                        <a:spcBef>
                          <a:spcPts val="0"/>
                        </a:spcBef>
                        <a:spcAft>
                          <a:spcPts val="0"/>
                        </a:spcAft>
                        <a:buClrTx/>
                        <a:buSzTx/>
                        <a:buFontTx/>
                        <a:buNone/>
                        <a:tabLst/>
                        <a:defRPr/>
                      </a:pPr>
                      <a:r>
                        <a:rPr lang="en-US" sz="1800" b="1" dirty="0">
                          <a:solidFill>
                            <a:srgbClr val="008E40"/>
                          </a:solidFill>
                          <a:effectLst/>
                        </a:rPr>
                        <a:t>NO</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dirty="0">
                          <a:effectLst/>
                          <a:latin typeface="+mn-lt"/>
                          <a:ea typeface="Aptos" panose="020B0004020202020204" pitchFamily="34" charset="0"/>
                          <a:cs typeface="Aptos" panose="020B0004020202020204" pitchFamily="34" charset="0"/>
                        </a:rPr>
                        <a:t>Rising &amp; tech cap ex adding @ least ½% to GDP growth</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555155320"/>
                  </a:ext>
                </a:extLst>
              </a:tr>
              <a:tr h="670704">
                <a:tc>
                  <a:txBody>
                    <a:bodyPr/>
                    <a:lstStyle/>
                    <a:p>
                      <a:pPr marL="0" marR="0" algn="ctr"/>
                      <a:r>
                        <a:rPr lang="en-US" sz="1400" dirty="0">
                          <a:effectLst/>
                        </a:rPr>
                        <a:t>US Consumer Expectations (Univ Michigan)</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Monthly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10 Point Decline</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75390" rtl="0" eaLnBrk="1" fontAlgn="auto" latinLnBrk="0" hangingPunct="1">
                        <a:lnSpc>
                          <a:spcPct val="100000"/>
                        </a:lnSpc>
                        <a:spcBef>
                          <a:spcPts val="0"/>
                        </a:spcBef>
                        <a:spcAft>
                          <a:spcPts val="0"/>
                        </a:spcAft>
                        <a:buClrTx/>
                        <a:buSzTx/>
                        <a:buFontTx/>
                        <a:buNone/>
                        <a:tabLst/>
                        <a:defRPr/>
                      </a:pPr>
                      <a:r>
                        <a:rPr lang="en-US" sz="1800" b="1" dirty="0">
                          <a:solidFill>
                            <a:srgbClr val="C00000"/>
                          </a:solidFill>
                          <a:effectLst/>
                          <a:latin typeface="+mn-lt"/>
                          <a:ea typeface="Aptos" panose="020B0004020202020204" pitchFamily="34" charset="0"/>
                          <a:cs typeface="Aptos" panose="020B0004020202020204" pitchFamily="34" charset="0"/>
                        </a:rPr>
                        <a:t>YES</a:t>
                      </a: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i="0" dirty="0">
                          <a:solidFill>
                            <a:schemeClr val="tx1"/>
                          </a:solidFill>
                          <a:effectLst/>
                          <a:latin typeface="+mn-lt"/>
                          <a:ea typeface="Aptos" panose="020B0004020202020204" pitchFamily="34" charset="0"/>
                          <a:cs typeface="Aptos" panose="020B0004020202020204" pitchFamily="34" charset="0"/>
                        </a:rPr>
                        <a:t>2</a:t>
                      </a:r>
                      <a:r>
                        <a:rPr lang="en-US" sz="1400" i="0" baseline="30000" dirty="0">
                          <a:solidFill>
                            <a:schemeClr val="tx1"/>
                          </a:solidFill>
                          <a:effectLst/>
                          <a:latin typeface="+mn-lt"/>
                          <a:ea typeface="Aptos" panose="020B0004020202020204" pitchFamily="34" charset="0"/>
                          <a:cs typeface="Aptos" panose="020B0004020202020204" pitchFamily="34" charset="0"/>
                        </a:rPr>
                        <a:t>nd</a:t>
                      </a:r>
                      <a:r>
                        <a:rPr lang="en-US" sz="1400" i="0" dirty="0">
                          <a:solidFill>
                            <a:schemeClr val="tx1"/>
                          </a:solidFill>
                          <a:effectLst/>
                          <a:latin typeface="+mn-lt"/>
                          <a:ea typeface="Aptos" panose="020B0004020202020204" pitchFamily="34" charset="0"/>
                          <a:cs typeface="Aptos" panose="020B0004020202020204" pitchFamily="34" charset="0"/>
                        </a:rPr>
                        <a:t> lowest in 40 years</a:t>
                      </a:r>
                    </a:p>
                    <a:p>
                      <a:pPr marL="0" marR="0" algn="ctr"/>
                      <a:r>
                        <a:rPr lang="en-US" sz="1400" i="0" dirty="0">
                          <a:solidFill>
                            <a:schemeClr val="tx1"/>
                          </a:solidFill>
                          <a:effectLst/>
                          <a:latin typeface="+mn-lt"/>
                          <a:ea typeface="Aptos" panose="020B0004020202020204" pitchFamily="34" charset="0"/>
                          <a:cs typeface="Aptos" panose="020B0004020202020204" pitchFamily="34" charset="0"/>
                        </a:rPr>
                        <a:t>Skewed by political affiliation</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19630904"/>
                  </a:ext>
                </a:extLst>
              </a:tr>
              <a:tr h="495653">
                <a:tc>
                  <a:txBody>
                    <a:bodyPr/>
                    <a:lstStyle/>
                    <a:p>
                      <a:pPr marL="0" marR="0" algn="ctr"/>
                      <a:r>
                        <a:rPr lang="en-US" sz="1400" dirty="0">
                          <a:effectLst/>
                        </a:rPr>
                        <a:t>ISM Manufacturing </a:t>
                      </a:r>
                    </a:p>
                    <a:p>
                      <a:pPr marL="0" marR="0" algn="ctr"/>
                      <a:r>
                        <a:rPr lang="en-US" sz="1400" dirty="0">
                          <a:effectLst/>
                        </a:rPr>
                        <a:t>New Orders</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Monthly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Below 50</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75390" rtl="0" eaLnBrk="1" fontAlgn="auto" latinLnBrk="0" hangingPunct="1">
                        <a:lnSpc>
                          <a:spcPct val="100000"/>
                        </a:lnSpc>
                        <a:spcBef>
                          <a:spcPts val="0"/>
                        </a:spcBef>
                        <a:spcAft>
                          <a:spcPts val="0"/>
                        </a:spcAft>
                        <a:buClrTx/>
                        <a:buSzTx/>
                        <a:buFontTx/>
                        <a:buNone/>
                        <a:tabLst/>
                        <a:defRPr/>
                      </a:pPr>
                      <a:r>
                        <a:rPr lang="en-US" sz="1800" b="1" dirty="0">
                          <a:solidFill>
                            <a:srgbClr val="008E40"/>
                          </a:solidFill>
                          <a:effectLst/>
                        </a:rPr>
                        <a:t>NO</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dirty="0">
                          <a:effectLst/>
                          <a:latin typeface="+mn-lt"/>
                          <a:ea typeface="Aptos" panose="020B0004020202020204" pitchFamily="34" charset="0"/>
                          <a:cs typeface="Aptos" panose="020B0004020202020204" pitchFamily="34" charset="0"/>
                        </a:rPr>
                        <a:t>Increasing last 3 months after 11 months of contraction</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27505436"/>
                  </a:ext>
                </a:extLst>
              </a:tr>
              <a:tr h="645848">
                <a:tc>
                  <a:txBody>
                    <a:bodyPr/>
                    <a:lstStyle/>
                    <a:p>
                      <a:pPr marL="0" marR="0" algn="ctr"/>
                      <a:r>
                        <a:rPr lang="en-US" sz="1400" dirty="0">
                          <a:effectLst/>
                        </a:rPr>
                        <a:t>Chicago Fed National Financial Conditions</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Monthly</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tc>
                <a:tc>
                  <a:txBody>
                    <a:bodyPr/>
                    <a:lstStyle/>
                    <a:p>
                      <a:pPr marL="0" marR="0" algn="ctr"/>
                      <a:r>
                        <a:rPr lang="en-US" sz="1400" dirty="0">
                          <a:effectLst/>
                        </a:rPr>
                        <a:t>Tightening</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75390" rtl="0" eaLnBrk="1" fontAlgn="auto" latinLnBrk="0" hangingPunct="1">
                        <a:lnSpc>
                          <a:spcPct val="100000"/>
                        </a:lnSpc>
                        <a:spcBef>
                          <a:spcPts val="0"/>
                        </a:spcBef>
                        <a:spcAft>
                          <a:spcPts val="0"/>
                        </a:spcAft>
                        <a:buClrTx/>
                        <a:buSzTx/>
                        <a:buFontTx/>
                        <a:buNone/>
                        <a:tabLst/>
                        <a:defRPr/>
                      </a:pPr>
                      <a:r>
                        <a:rPr lang="en-US" sz="1800" b="1" dirty="0">
                          <a:solidFill>
                            <a:srgbClr val="008E40"/>
                          </a:solidFill>
                          <a:effectLst/>
                        </a:rPr>
                        <a:t>NO</a:t>
                      </a:r>
                      <a:endParaRPr lang="en-US" sz="1400" dirty="0">
                        <a:effectLst/>
                        <a:latin typeface="+mn-lt"/>
                        <a:ea typeface="Aptos" panose="020B0004020202020204" pitchFamily="34" charset="0"/>
                        <a:cs typeface="Aptos" panose="020B0004020202020204" pitchFamily="34" charset="0"/>
                      </a:endParaRPr>
                    </a:p>
                  </a:txBody>
                  <a:tcPr marL="53678" marR="536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ctr"/>
                      <a:r>
                        <a:rPr lang="en-US" sz="1400" dirty="0">
                          <a:effectLst/>
                          <a:latin typeface="+mn-lt"/>
                          <a:ea typeface="Aptos" panose="020B0004020202020204" pitchFamily="34" charset="0"/>
                          <a:cs typeface="Aptos" panose="020B0004020202020204" pitchFamily="34" charset="0"/>
                        </a:rPr>
                        <a:t>Loosening: credit readily available </a:t>
                      </a:r>
                    </a:p>
                  </a:txBody>
                  <a:tcPr marL="53678" marR="53678"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52983135"/>
                  </a:ext>
                </a:extLst>
              </a:tr>
            </a:tbl>
          </a:graphicData>
        </a:graphic>
      </p:graphicFrame>
      <p:sp>
        <p:nvSpPr>
          <p:cNvPr id="7" name="Text Placeholder 2">
            <a:extLst>
              <a:ext uri="{FF2B5EF4-FFF2-40B4-BE49-F238E27FC236}">
                <a16:creationId xmlns:a16="http://schemas.microsoft.com/office/drawing/2014/main" id="{40FA7CBB-7524-4324-D86C-C6520B58A6D7}"/>
              </a:ext>
            </a:extLst>
          </p:cNvPr>
          <p:cNvSpPr txBox="1">
            <a:spLocks/>
          </p:cNvSpPr>
          <p:nvPr/>
        </p:nvSpPr>
        <p:spPr>
          <a:xfrm>
            <a:off x="339035" y="6802108"/>
            <a:ext cx="5040630" cy="321733"/>
          </a:xfrm>
          <a:prstGeom prst="rect">
            <a:avLst/>
          </a:prstGeom>
        </p:spPr>
        <p:txBody>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buFont typeface="Arial" panose="020B0604020202020204" pitchFamily="34" charset="0"/>
              <a:buNone/>
            </a:pPr>
            <a:r>
              <a:rPr lang="en-US" sz="800" dirty="0">
                <a:solidFill>
                  <a:srgbClr val="000033"/>
                </a:solidFill>
                <a:latin typeface="Calibri" panose="020F0502020204030204" pitchFamily="34" charset="0"/>
                <a:cs typeface="Calibri" panose="020F0502020204030204" pitchFamily="34" charset="0"/>
              </a:rPr>
              <a:t>Data Source: Texas Capital Private Bank, Bloomberg, Don Rissmiller, Strategas, BofA ICE C9A4 BBB Index                              As of March 20, 2026</a:t>
            </a:r>
          </a:p>
        </p:txBody>
      </p:sp>
    </p:spTree>
    <p:extLst>
      <p:ext uri="{BB962C8B-B14F-4D97-AF65-F5344CB8AC3E}">
        <p14:creationId xmlns:p14="http://schemas.microsoft.com/office/powerpoint/2010/main" val="26341564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B9645-4979-084C-D88B-741B1D81D0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A82499-A456-24E0-F6CB-E2F2C06AFD91}"/>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E36641A0-EC76-2231-CA30-214212BA5D7C}"/>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pic>
        <p:nvPicPr>
          <p:cNvPr id="5" name="Picture 4">
            <a:extLst>
              <a:ext uri="{FF2B5EF4-FFF2-40B4-BE49-F238E27FC236}">
                <a16:creationId xmlns:a16="http://schemas.microsoft.com/office/drawing/2014/main" id="{2C355697-CEC4-9A57-578A-695695A2EA19}"/>
              </a:ext>
            </a:extLst>
          </p:cNvPr>
          <p:cNvPicPr>
            <a:picLocks noChangeAspect="1"/>
          </p:cNvPicPr>
          <p:nvPr/>
        </p:nvPicPr>
        <p:blipFill>
          <a:blip r:embed="rId3"/>
          <a:stretch>
            <a:fillRect/>
          </a:stretch>
        </p:blipFill>
        <p:spPr>
          <a:xfrm>
            <a:off x="0" y="194805"/>
            <a:ext cx="9601200" cy="6925590"/>
          </a:xfrm>
          <a:prstGeom prst="rect">
            <a:avLst/>
          </a:prstGeom>
        </p:spPr>
      </p:pic>
    </p:spTree>
    <p:extLst>
      <p:ext uri="{BB962C8B-B14F-4D97-AF65-F5344CB8AC3E}">
        <p14:creationId xmlns:p14="http://schemas.microsoft.com/office/powerpoint/2010/main" val="2207635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82B7-7F5B-5C7A-1CB9-1886A86B3F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F435638-1F89-AA5C-779F-D15F57235733}"/>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1D83E3E2-A407-CBB7-8529-137E8D31828A}"/>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pic>
        <p:nvPicPr>
          <p:cNvPr id="5" name="Picture 4">
            <a:extLst>
              <a:ext uri="{FF2B5EF4-FFF2-40B4-BE49-F238E27FC236}">
                <a16:creationId xmlns:a16="http://schemas.microsoft.com/office/drawing/2014/main" id="{DF7E89D2-451B-AB16-4FBE-154F8ED865C6}"/>
              </a:ext>
            </a:extLst>
          </p:cNvPr>
          <p:cNvPicPr>
            <a:picLocks noChangeAspect="1"/>
          </p:cNvPicPr>
          <p:nvPr/>
        </p:nvPicPr>
        <p:blipFill>
          <a:blip r:embed="rId3"/>
          <a:stretch>
            <a:fillRect/>
          </a:stretch>
        </p:blipFill>
        <p:spPr>
          <a:xfrm>
            <a:off x="0" y="213951"/>
            <a:ext cx="9601200" cy="6993977"/>
          </a:xfrm>
          <a:prstGeom prst="rect">
            <a:avLst/>
          </a:prstGeom>
        </p:spPr>
      </p:pic>
    </p:spTree>
    <p:extLst>
      <p:ext uri="{BB962C8B-B14F-4D97-AF65-F5344CB8AC3E}">
        <p14:creationId xmlns:p14="http://schemas.microsoft.com/office/powerpoint/2010/main" val="39185707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D5815-3719-C310-E4E5-1C3FA004F36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360427-F3C8-E0A8-3197-5F890A88E3E7}"/>
              </a:ext>
            </a:extLst>
          </p:cNvPr>
          <p:cNvSpPr>
            <a:spLocks noGrp="1"/>
          </p:cNvSpPr>
          <p:nvPr>
            <p:ph type="body" sz="quarter" idx="10"/>
          </p:nvPr>
        </p:nvSpPr>
        <p:spPr/>
        <p:txBody>
          <a:bodyPr/>
          <a:lstStyle/>
          <a:p>
            <a:r>
              <a:rPr lang="en-US" dirty="0"/>
              <a:t>Total Household Debt by Type</a:t>
            </a:r>
          </a:p>
        </p:txBody>
      </p:sp>
      <p:sp>
        <p:nvSpPr>
          <p:cNvPr id="5" name="Text Placeholder 2">
            <a:extLst>
              <a:ext uri="{FF2B5EF4-FFF2-40B4-BE49-F238E27FC236}">
                <a16:creationId xmlns:a16="http://schemas.microsoft.com/office/drawing/2014/main" id="{1C8CE26A-1BC1-C3A9-EDFD-34003A9BEBE0}"/>
              </a:ext>
            </a:extLst>
          </p:cNvPr>
          <p:cNvSpPr>
            <a:spLocks noGrp="1"/>
          </p:cNvSpPr>
          <p:nvPr>
            <p:ph type="body" sz="quarter" idx="11"/>
          </p:nvPr>
        </p:nvSpPr>
        <p:spPr>
          <a:xfrm>
            <a:off x="360045" y="6811928"/>
            <a:ext cx="5040630" cy="321733"/>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Source: New York Fed Consumer Credit Panel / Equifax</a:t>
            </a:r>
          </a:p>
        </p:txBody>
      </p:sp>
      <p:pic>
        <p:nvPicPr>
          <p:cNvPr id="6" name="Picture 5">
            <a:extLst>
              <a:ext uri="{FF2B5EF4-FFF2-40B4-BE49-F238E27FC236}">
                <a16:creationId xmlns:a16="http://schemas.microsoft.com/office/drawing/2014/main" id="{E9B5D0D7-B2E5-D5FF-30EA-07C9E18E78BC}"/>
              </a:ext>
            </a:extLst>
          </p:cNvPr>
          <p:cNvPicPr>
            <a:picLocks noChangeAspect="1"/>
          </p:cNvPicPr>
          <p:nvPr/>
        </p:nvPicPr>
        <p:blipFill>
          <a:blip r:embed="rId2"/>
          <a:stretch>
            <a:fillRect/>
          </a:stretch>
        </p:blipFill>
        <p:spPr>
          <a:xfrm>
            <a:off x="518160" y="1060521"/>
            <a:ext cx="8747760" cy="5603700"/>
          </a:xfrm>
          <a:prstGeom prst="rect">
            <a:avLst/>
          </a:prstGeom>
        </p:spPr>
      </p:pic>
    </p:spTree>
    <p:extLst>
      <p:ext uri="{BB962C8B-B14F-4D97-AF65-F5344CB8AC3E}">
        <p14:creationId xmlns:p14="http://schemas.microsoft.com/office/powerpoint/2010/main" val="3205890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0AD58-579A-F5B0-1620-8B9B4AC560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DFAA5F-0453-D435-CD93-F9C6C0F3C3B2}"/>
              </a:ext>
            </a:extLst>
          </p:cNvPr>
          <p:cNvSpPr>
            <a:spLocks noGrp="1"/>
          </p:cNvSpPr>
          <p:nvPr>
            <p:ph type="body" sz="quarter" idx="10"/>
          </p:nvPr>
        </p:nvSpPr>
        <p:spPr>
          <a:xfrm>
            <a:off x="1902590" y="3086181"/>
            <a:ext cx="8270601" cy="424204"/>
          </a:xfrm>
        </p:spPr>
        <p:txBody>
          <a:bodyPr/>
          <a:lstStyle/>
          <a:p>
            <a:r>
              <a:rPr lang="en-US" sz="4800" dirty="0"/>
              <a:t>INFLATION</a:t>
            </a:r>
          </a:p>
        </p:txBody>
      </p:sp>
      <p:sp>
        <p:nvSpPr>
          <p:cNvPr id="3" name="Text Placeholder 2">
            <a:extLst>
              <a:ext uri="{FF2B5EF4-FFF2-40B4-BE49-F238E27FC236}">
                <a16:creationId xmlns:a16="http://schemas.microsoft.com/office/drawing/2014/main" id="{CB80D701-19B4-FFBD-5B33-C3B4A81C919F}"/>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spTree>
    <p:extLst>
      <p:ext uri="{BB962C8B-B14F-4D97-AF65-F5344CB8AC3E}">
        <p14:creationId xmlns:p14="http://schemas.microsoft.com/office/powerpoint/2010/main" val="1837616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35053A-58FC-05FA-A490-5EFAAC25F4D9}"/>
              </a:ext>
            </a:extLst>
          </p:cNvPr>
          <p:cNvPicPr>
            <a:picLocks noChangeAspect="1"/>
          </p:cNvPicPr>
          <p:nvPr/>
        </p:nvPicPr>
        <p:blipFill>
          <a:blip r:embed="rId2"/>
          <a:stretch>
            <a:fillRect/>
          </a:stretch>
        </p:blipFill>
        <p:spPr>
          <a:xfrm>
            <a:off x="446993" y="1277030"/>
            <a:ext cx="8707212" cy="5180240"/>
          </a:xfrm>
          <a:prstGeom prst="rect">
            <a:avLst/>
          </a:prstGeom>
        </p:spPr>
      </p:pic>
      <p:sp>
        <p:nvSpPr>
          <p:cNvPr id="2" name="Text Placeholder 1">
            <a:extLst>
              <a:ext uri="{FF2B5EF4-FFF2-40B4-BE49-F238E27FC236}">
                <a16:creationId xmlns:a16="http://schemas.microsoft.com/office/drawing/2014/main" id="{A5F7AC36-BDED-4273-AA76-4A2BE228F110}"/>
              </a:ext>
            </a:extLst>
          </p:cNvPr>
          <p:cNvSpPr>
            <a:spLocks noGrp="1"/>
          </p:cNvSpPr>
          <p:nvPr>
            <p:ph type="body" sz="quarter" idx="10"/>
          </p:nvPr>
        </p:nvSpPr>
        <p:spPr/>
        <p:txBody>
          <a:bodyPr/>
          <a:lstStyle/>
          <a:p>
            <a:r>
              <a:rPr lang="en-US" dirty="0"/>
              <a:t>Historical Inflation vs Fed Funds</a:t>
            </a:r>
          </a:p>
        </p:txBody>
      </p:sp>
      <p:sp>
        <p:nvSpPr>
          <p:cNvPr id="8" name="Text Placeholder 2">
            <a:extLst>
              <a:ext uri="{FF2B5EF4-FFF2-40B4-BE49-F238E27FC236}">
                <a16:creationId xmlns:a16="http://schemas.microsoft.com/office/drawing/2014/main" id="{37254B02-AEBB-E2E3-AD1A-7C22ECE9688B}"/>
              </a:ext>
            </a:extLst>
          </p:cNvPr>
          <p:cNvSpPr>
            <a:spLocks noGrp="1"/>
          </p:cNvSpPr>
          <p:nvPr>
            <p:ph type="body" sz="quarter" idx="11"/>
          </p:nvPr>
        </p:nvSpPr>
        <p:spPr>
          <a:xfrm>
            <a:off x="360045" y="6811928"/>
            <a:ext cx="5040630" cy="321733"/>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Data Source: Bloomberg</a:t>
            </a:r>
          </a:p>
          <a:p>
            <a:pPr marL="0" indent="0">
              <a:buNone/>
            </a:pPr>
            <a:r>
              <a:rPr lang="en-US" sz="800" dirty="0">
                <a:solidFill>
                  <a:srgbClr val="000033"/>
                </a:solidFill>
                <a:latin typeface="Calibri" panose="020F0502020204030204" pitchFamily="34" charset="0"/>
                <a:cs typeface="Calibri" panose="020F0502020204030204" pitchFamily="34" charset="0"/>
              </a:rPr>
              <a:t>*Data as of January 23</a:t>
            </a:r>
            <a:r>
              <a:rPr lang="en-US" sz="800" baseline="30000" dirty="0">
                <a:solidFill>
                  <a:srgbClr val="000033"/>
                </a:solidFill>
                <a:latin typeface="Calibri" panose="020F0502020204030204" pitchFamily="34" charset="0"/>
                <a:cs typeface="Calibri" panose="020F0502020204030204" pitchFamily="34" charset="0"/>
              </a:rPr>
              <a:t>rd</a:t>
            </a:r>
            <a:r>
              <a:rPr lang="en-US" sz="800" dirty="0">
                <a:solidFill>
                  <a:srgbClr val="000033"/>
                </a:solidFill>
                <a:latin typeface="Calibri" panose="020F0502020204030204" pitchFamily="34" charset="0"/>
                <a:cs typeface="Calibri" panose="020F0502020204030204" pitchFamily="34" charset="0"/>
              </a:rPr>
              <a:t>, 2025</a:t>
            </a:r>
          </a:p>
        </p:txBody>
      </p:sp>
    </p:spTree>
    <p:extLst>
      <p:ext uri="{BB962C8B-B14F-4D97-AF65-F5344CB8AC3E}">
        <p14:creationId xmlns:p14="http://schemas.microsoft.com/office/powerpoint/2010/main" val="34482424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F33B2C-14A3-DEA1-AF08-F3374D95CCF1}"/>
              </a:ext>
            </a:extLst>
          </p:cNvPr>
          <p:cNvSpPr>
            <a:spLocks noGrp="1"/>
          </p:cNvSpPr>
          <p:nvPr>
            <p:ph type="body" sz="quarter" idx="10"/>
          </p:nvPr>
        </p:nvSpPr>
        <p:spPr/>
        <p:txBody>
          <a:bodyPr/>
          <a:lstStyle/>
          <a:p>
            <a:r>
              <a:rPr lang="en-US" dirty="0"/>
              <a:t>Historical US Consumer Price Inflation</a:t>
            </a:r>
          </a:p>
        </p:txBody>
      </p:sp>
      <p:sp>
        <p:nvSpPr>
          <p:cNvPr id="5" name="Text Placeholder 2">
            <a:extLst>
              <a:ext uri="{FF2B5EF4-FFF2-40B4-BE49-F238E27FC236}">
                <a16:creationId xmlns:a16="http://schemas.microsoft.com/office/drawing/2014/main" id="{D6908FAA-99D6-9987-D1E7-5DE2C6398EA9}"/>
              </a:ext>
            </a:extLst>
          </p:cNvPr>
          <p:cNvSpPr>
            <a:spLocks noGrp="1"/>
          </p:cNvSpPr>
          <p:nvPr>
            <p:ph type="body" sz="quarter" idx="11"/>
          </p:nvPr>
        </p:nvSpPr>
        <p:spPr>
          <a:xfrm>
            <a:off x="360045" y="6811928"/>
            <a:ext cx="5040630" cy="321733"/>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Data Source: Bloomberg</a:t>
            </a:r>
          </a:p>
          <a:p>
            <a:pPr marL="0" indent="0">
              <a:buNone/>
            </a:pPr>
            <a:r>
              <a:rPr lang="en-US" sz="800" dirty="0">
                <a:solidFill>
                  <a:srgbClr val="000033"/>
                </a:solidFill>
                <a:latin typeface="Calibri" panose="020F0502020204030204" pitchFamily="34" charset="0"/>
                <a:cs typeface="Calibri" panose="020F0502020204030204" pitchFamily="34" charset="0"/>
              </a:rPr>
              <a:t>*Data as of June 2026</a:t>
            </a:r>
          </a:p>
        </p:txBody>
      </p:sp>
      <p:pic>
        <p:nvPicPr>
          <p:cNvPr id="8" name="Picture 7">
            <a:extLst>
              <a:ext uri="{FF2B5EF4-FFF2-40B4-BE49-F238E27FC236}">
                <a16:creationId xmlns:a16="http://schemas.microsoft.com/office/drawing/2014/main" id="{A4E9785C-4E05-6831-9DBB-3ED3800447C0}"/>
              </a:ext>
            </a:extLst>
          </p:cNvPr>
          <p:cNvPicPr>
            <a:picLocks noChangeAspect="1"/>
          </p:cNvPicPr>
          <p:nvPr/>
        </p:nvPicPr>
        <p:blipFill>
          <a:blip r:embed="rId2"/>
          <a:stretch>
            <a:fillRect/>
          </a:stretch>
        </p:blipFill>
        <p:spPr>
          <a:xfrm>
            <a:off x="61912" y="1605413"/>
            <a:ext cx="9477375" cy="4601712"/>
          </a:xfrm>
          <a:prstGeom prst="rect">
            <a:avLst/>
          </a:prstGeom>
        </p:spPr>
      </p:pic>
    </p:spTree>
    <p:extLst>
      <p:ext uri="{BB962C8B-B14F-4D97-AF65-F5344CB8AC3E}">
        <p14:creationId xmlns:p14="http://schemas.microsoft.com/office/powerpoint/2010/main" val="34569700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2D917-49CD-AE37-D39D-0290937B66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B49695E-260C-89FB-B760-9A060E150853}"/>
              </a:ext>
            </a:extLst>
          </p:cNvPr>
          <p:cNvSpPr>
            <a:spLocks noGrp="1"/>
          </p:cNvSpPr>
          <p:nvPr>
            <p:ph type="body" sz="quarter" idx="10"/>
          </p:nvPr>
        </p:nvSpPr>
        <p:spPr/>
        <p:txBody>
          <a:bodyPr/>
          <a:lstStyle/>
          <a:p>
            <a:r>
              <a:rPr lang="en-US" dirty="0"/>
              <a:t>PCE Inflation</a:t>
            </a:r>
          </a:p>
        </p:txBody>
      </p:sp>
      <p:sp>
        <p:nvSpPr>
          <p:cNvPr id="5" name="Text Placeholder 2">
            <a:extLst>
              <a:ext uri="{FF2B5EF4-FFF2-40B4-BE49-F238E27FC236}">
                <a16:creationId xmlns:a16="http://schemas.microsoft.com/office/drawing/2014/main" id="{55D25601-C9A0-D122-61C8-D9F8FA85BF8C}"/>
              </a:ext>
            </a:extLst>
          </p:cNvPr>
          <p:cNvSpPr>
            <a:spLocks noGrp="1"/>
          </p:cNvSpPr>
          <p:nvPr>
            <p:ph type="body" sz="quarter" idx="11"/>
          </p:nvPr>
        </p:nvSpPr>
        <p:spPr>
          <a:xfrm>
            <a:off x="360045" y="6811928"/>
            <a:ext cx="5040630" cy="321733"/>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Data Source: Federal Reserve Bank of San Francisco</a:t>
            </a:r>
          </a:p>
        </p:txBody>
      </p:sp>
      <p:pic>
        <p:nvPicPr>
          <p:cNvPr id="9" name="Picture 8">
            <a:extLst>
              <a:ext uri="{FF2B5EF4-FFF2-40B4-BE49-F238E27FC236}">
                <a16:creationId xmlns:a16="http://schemas.microsoft.com/office/drawing/2014/main" id="{5B66AFA7-4670-A2A0-29D3-146021288CFF}"/>
              </a:ext>
            </a:extLst>
          </p:cNvPr>
          <p:cNvPicPr>
            <a:picLocks noChangeAspect="1"/>
          </p:cNvPicPr>
          <p:nvPr/>
        </p:nvPicPr>
        <p:blipFill>
          <a:blip r:embed="rId2"/>
          <a:stretch>
            <a:fillRect/>
          </a:stretch>
        </p:blipFill>
        <p:spPr>
          <a:xfrm>
            <a:off x="1798321" y="1013460"/>
            <a:ext cx="5440680" cy="5626927"/>
          </a:xfrm>
          <a:prstGeom prst="rect">
            <a:avLst/>
          </a:prstGeom>
        </p:spPr>
      </p:pic>
    </p:spTree>
    <p:extLst>
      <p:ext uri="{BB962C8B-B14F-4D97-AF65-F5344CB8AC3E}">
        <p14:creationId xmlns:p14="http://schemas.microsoft.com/office/powerpoint/2010/main" val="10328785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6E674-C162-6D1E-19A4-71BAB4A08D33}"/>
            </a:ext>
          </a:extLst>
        </p:cNvPr>
        <p:cNvGrpSpPr/>
        <p:nvPr/>
      </p:nvGrpSpPr>
      <p:grpSpPr>
        <a:xfrm>
          <a:off x="0" y="0"/>
          <a:ext cx="0" cy="0"/>
          <a:chOff x="0" y="0"/>
          <a:chExt cx="0" cy="0"/>
        </a:xfrm>
      </p:grpSpPr>
      <p:sp>
        <p:nvSpPr>
          <p:cNvPr id="23" name="Title 1">
            <a:extLst>
              <a:ext uri="{FF2B5EF4-FFF2-40B4-BE49-F238E27FC236}">
                <a16:creationId xmlns:a16="http://schemas.microsoft.com/office/drawing/2014/main" id="{6CA2ADDA-0311-4182-22F6-E576A8EB4B13}"/>
              </a:ext>
            </a:extLst>
          </p:cNvPr>
          <p:cNvSpPr>
            <a:spLocks noGrp="1"/>
          </p:cNvSpPr>
          <p:nvPr>
            <p:ph type="title"/>
          </p:nvPr>
        </p:nvSpPr>
        <p:spPr/>
        <p:txBody>
          <a:bodyPr/>
          <a:lstStyle/>
          <a:p>
            <a:r>
              <a:rPr lang="en-US" dirty="0"/>
              <a:t>Repeat of the 80s?</a:t>
            </a:r>
          </a:p>
        </p:txBody>
      </p:sp>
      <p:graphicFrame>
        <p:nvGraphicFramePr>
          <p:cNvPr id="25" name="Table 8">
            <a:extLst>
              <a:ext uri="{FF2B5EF4-FFF2-40B4-BE49-F238E27FC236}">
                <a16:creationId xmlns:a16="http://schemas.microsoft.com/office/drawing/2014/main" id="{4B30245A-E5C4-36E8-44E7-07E5E6587EAC}"/>
              </a:ext>
            </a:extLst>
          </p:cNvPr>
          <p:cNvGraphicFramePr>
            <a:graphicFrameLocks noGrp="1"/>
          </p:cNvGraphicFramePr>
          <p:nvPr/>
        </p:nvGraphicFramePr>
        <p:xfrm>
          <a:off x="195" y="915563"/>
          <a:ext cx="9601005" cy="349819"/>
        </p:xfrm>
        <a:graphic>
          <a:graphicData uri="http://schemas.openxmlformats.org/drawingml/2006/table">
            <a:tbl>
              <a:tblPr firstRow="1" bandRow="1">
                <a:tableStyleId>{5C22544A-7EE6-4342-B048-85BDC9FD1C3A}</a:tableStyleId>
              </a:tblPr>
              <a:tblGrid>
                <a:gridCol w="9601005">
                  <a:extLst>
                    <a:ext uri="{9D8B030D-6E8A-4147-A177-3AD203B41FA5}">
                      <a16:colId xmlns:a16="http://schemas.microsoft.com/office/drawing/2014/main" val="1919068514"/>
                    </a:ext>
                  </a:extLst>
                </a:gridCol>
              </a:tblGrid>
              <a:tr h="349819">
                <a:tc>
                  <a:txBody>
                    <a:bodyPr/>
                    <a:lstStyle/>
                    <a:p>
                      <a:pPr marL="0" algn="ctr" defTabSz="914400" rtl="0" eaLnBrk="1" latinLnBrk="0" hangingPunct="1"/>
                      <a:r>
                        <a:rPr lang="en-US" sz="1300" b="1" i="1" kern="1200" dirty="0">
                          <a:solidFill>
                            <a:srgbClr val="191947"/>
                          </a:solidFill>
                          <a:latin typeface="Arial" panose="020B0604020202020204" pitchFamily="34" charset="0"/>
                          <a:ea typeface="+mn-ea"/>
                          <a:cs typeface="Arial" panose="020B0604020202020204" pitchFamily="34" charset="0"/>
                        </a:rPr>
                        <a:t>Is history repeating itself? “The last mile of fighting inflation is a marathon rather than a sprint.” – Torsten Slok</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000033"/>
                      </a:solidFill>
                      <a:prstDash val="solid"/>
                      <a:round/>
                      <a:headEnd type="none" w="med" len="med"/>
                      <a:tailEnd type="none" w="med" len="med"/>
                    </a:lnB>
                    <a:lnTlToBr w="12700" cmpd="sng">
                      <a:noFill/>
                      <a:prstDash val="solid"/>
                    </a:lnTlToBr>
                    <a:lnBlToTr w="12700" cmpd="sng">
                      <a:noFill/>
                      <a:prstDash val="solid"/>
                    </a:lnBlToTr>
                    <a:solidFill>
                      <a:srgbClr val="F2F7FF"/>
                    </a:solidFill>
                  </a:tcPr>
                </a:tc>
                <a:extLst>
                  <a:ext uri="{0D108BD9-81ED-4DB2-BD59-A6C34878D82A}">
                    <a16:rowId xmlns:a16="http://schemas.microsoft.com/office/drawing/2014/main" val="864598956"/>
                  </a:ext>
                </a:extLst>
              </a:tr>
            </a:tbl>
          </a:graphicData>
        </a:graphic>
      </p:graphicFrame>
      <p:sp>
        <p:nvSpPr>
          <p:cNvPr id="2" name="Text Placeholder 10">
            <a:extLst>
              <a:ext uri="{FF2B5EF4-FFF2-40B4-BE49-F238E27FC236}">
                <a16:creationId xmlns:a16="http://schemas.microsoft.com/office/drawing/2014/main" id="{B08457E0-281F-20DF-BF51-6A3B1318549F}"/>
              </a:ext>
            </a:extLst>
          </p:cNvPr>
          <p:cNvSpPr>
            <a:spLocks noGrp="1"/>
          </p:cNvSpPr>
          <p:nvPr>
            <p:ph type="body" sz="quarter" idx="11"/>
          </p:nvPr>
        </p:nvSpPr>
        <p:spPr>
          <a:xfrm>
            <a:off x="360045" y="6808598"/>
            <a:ext cx="1995228" cy="124743"/>
          </a:xfrm>
        </p:spPr>
        <p:txBody>
          <a:bodyPr/>
          <a:lstStyle/>
          <a:p>
            <a:pPr marL="0" indent="0">
              <a:buNone/>
            </a:pPr>
            <a:r>
              <a:rPr lang="en-US" dirty="0"/>
              <a:t>Source: Bloomberg, Apollo Chief Economist</a:t>
            </a:r>
          </a:p>
        </p:txBody>
      </p:sp>
      <p:pic>
        <p:nvPicPr>
          <p:cNvPr id="3" name="Picture 2">
            <a:extLst>
              <a:ext uri="{FF2B5EF4-FFF2-40B4-BE49-F238E27FC236}">
                <a16:creationId xmlns:a16="http://schemas.microsoft.com/office/drawing/2014/main" id="{322D240D-3A2E-F323-CA8F-8C2FF7340D60}"/>
              </a:ext>
            </a:extLst>
          </p:cNvPr>
          <p:cNvPicPr>
            <a:picLocks noChangeAspect="1"/>
          </p:cNvPicPr>
          <p:nvPr/>
        </p:nvPicPr>
        <p:blipFill>
          <a:blip r:embed="rId3"/>
          <a:stretch>
            <a:fillRect/>
          </a:stretch>
        </p:blipFill>
        <p:spPr>
          <a:xfrm>
            <a:off x="474726" y="1802806"/>
            <a:ext cx="8505444" cy="4468368"/>
          </a:xfrm>
          <a:prstGeom prst="rect">
            <a:avLst/>
          </a:prstGeom>
        </p:spPr>
      </p:pic>
    </p:spTree>
    <p:extLst>
      <p:ext uri="{BB962C8B-B14F-4D97-AF65-F5344CB8AC3E}">
        <p14:creationId xmlns:p14="http://schemas.microsoft.com/office/powerpoint/2010/main" val="11295479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A89B3-8A00-71B1-AF34-70E2A1C6DD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554B104-4A9C-B7F9-453B-3FD7D576B0C2}"/>
              </a:ext>
            </a:extLst>
          </p:cNvPr>
          <p:cNvSpPr>
            <a:spLocks noGrp="1"/>
          </p:cNvSpPr>
          <p:nvPr>
            <p:ph type="body" sz="quarter" idx="10"/>
          </p:nvPr>
        </p:nvSpPr>
        <p:spPr>
          <a:xfrm>
            <a:off x="2291210" y="3233396"/>
            <a:ext cx="8270601" cy="424204"/>
          </a:xfrm>
        </p:spPr>
        <p:txBody>
          <a:bodyPr/>
          <a:lstStyle/>
          <a:p>
            <a:r>
              <a:rPr lang="en-US" sz="4800"/>
              <a:t>THE FED</a:t>
            </a:r>
            <a:endParaRPr lang="en-US" sz="4800" dirty="0"/>
          </a:p>
        </p:txBody>
      </p:sp>
      <p:sp>
        <p:nvSpPr>
          <p:cNvPr id="3" name="Text Placeholder 2">
            <a:extLst>
              <a:ext uri="{FF2B5EF4-FFF2-40B4-BE49-F238E27FC236}">
                <a16:creationId xmlns:a16="http://schemas.microsoft.com/office/drawing/2014/main" id="{81B89EF1-16DA-178C-E2B2-7A17546B4A12}"/>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spTree>
    <p:extLst>
      <p:ext uri="{BB962C8B-B14F-4D97-AF65-F5344CB8AC3E}">
        <p14:creationId xmlns:p14="http://schemas.microsoft.com/office/powerpoint/2010/main" val="8174783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A649C-F4A4-CBD6-3A34-1B5F1E585EAF}"/>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6F744882-AEA7-7712-DF20-216139B34029}"/>
              </a:ext>
            </a:extLst>
          </p:cNvPr>
          <p:cNvPicPr>
            <a:picLocks noChangeAspect="1"/>
          </p:cNvPicPr>
          <p:nvPr/>
        </p:nvPicPr>
        <p:blipFill>
          <a:blip r:embed="rId3"/>
          <a:stretch>
            <a:fillRect/>
          </a:stretch>
        </p:blipFill>
        <p:spPr>
          <a:xfrm>
            <a:off x="4890180" y="4520977"/>
            <a:ext cx="3980688" cy="2167128"/>
          </a:xfrm>
          <a:prstGeom prst="rect">
            <a:avLst/>
          </a:prstGeom>
        </p:spPr>
      </p:pic>
      <p:pic>
        <p:nvPicPr>
          <p:cNvPr id="10" name="Picture 9">
            <a:extLst>
              <a:ext uri="{FF2B5EF4-FFF2-40B4-BE49-F238E27FC236}">
                <a16:creationId xmlns:a16="http://schemas.microsoft.com/office/drawing/2014/main" id="{8A2BB5AE-F7A6-1B9B-A7E1-3646117AA074}"/>
              </a:ext>
            </a:extLst>
          </p:cNvPr>
          <p:cNvPicPr>
            <a:picLocks noChangeAspect="1"/>
          </p:cNvPicPr>
          <p:nvPr/>
        </p:nvPicPr>
        <p:blipFill>
          <a:blip r:embed="rId4"/>
          <a:stretch>
            <a:fillRect/>
          </a:stretch>
        </p:blipFill>
        <p:spPr>
          <a:xfrm>
            <a:off x="353664" y="4493545"/>
            <a:ext cx="4134612" cy="2194560"/>
          </a:xfrm>
          <a:prstGeom prst="rect">
            <a:avLst/>
          </a:prstGeom>
        </p:spPr>
      </p:pic>
      <p:pic>
        <p:nvPicPr>
          <p:cNvPr id="6" name="Picture 5">
            <a:extLst>
              <a:ext uri="{FF2B5EF4-FFF2-40B4-BE49-F238E27FC236}">
                <a16:creationId xmlns:a16="http://schemas.microsoft.com/office/drawing/2014/main" id="{277549B9-654A-0BEC-4C75-F1F6820B6BF8}"/>
              </a:ext>
            </a:extLst>
          </p:cNvPr>
          <p:cNvPicPr>
            <a:picLocks noChangeAspect="1"/>
          </p:cNvPicPr>
          <p:nvPr/>
        </p:nvPicPr>
        <p:blipFill>
          <a:blip r:embed="rId5"/>
          <a:stretch>
            <a:fillRect/>
          </a:stretch>
        </p:blipFill>
        <p:spPr>
          <a:xfrm>
            <a:off x="4890180" y="1782438"/>
            <a:ext cx="3986784" cy="2182368"/>
          </a:xfrm>
          <a:prstGeom prst="rect">
            <a:avLst/>
          </a:prstGeom>
        </p:spPr>
      </p:pic>
      <p:pic>
        <p:nvPicPr>
          <p:cNvPr id="4" name="Picture 3">
            <a:extLst>
              <a:ext uri="{FF2B5EF4-FFF2-40B4-BE49-F238E27FC236}">
                <a16:creationId xmlns:a16="http://schemas.microsoft.com/office/drawing/2014/main" id="{C8D6466C-66EB-6EE7-9546-2D092D3F2DB7}"/>
              </a:ext>
            </a:extLst>
          </p:cNvPr>
          <p:cNvPicPr>
            <a:picLocks noChangeAspect="1"/>
          </p:cNvPicPr>
          <p:nvPr/>
        </p:nvPicPr>
        <p:blipFill>
          <a:blip r:embed="rId6"/>
          <a:stretch>
            <a:fillRect/>
          </a:stretch>
        </p:blipFill>
        <p:spPr>
          <a:xfrm>
            <a:off x="353664" y="1782438"/>
            <a:ext cx="3980688" cy="2151888"/>
          </a:xfrm>
          <a:prstGeom prst="rect">
            <a:avLst/>
          </a:prstGeom>
        </p:spPr>
      </p:pic>
      <p:sp>
        <p:nvSpPr>
          <p:cNvPr id="2" name="Title 1">
            <a:extLst>
              <a:ext uri="{FF2B5EF4-FFF2-40B4-BE49-F238E27FC236}">
                <a16:creationId xmlns:a16="http://schemas.microsoft.com/office/drawing/2014/main" id="{32A43960-1D12-FC20-1C58-C9FB9E8C50C2}"/>
              </a:ext>
            </a:extLst>
          </p:cNvPr>
          <p:cNvSpPr>
            <a:spLocks noGrp="1"/>
          </p:cNvSpPr>
          <p:nvPr>
            <p:ph type="title"/>
          </p:nvPr>
        </p:nvSpPr>
        <p:spPr/>
        <p:txBody>
          <a:bodyPr/>
          <a:lstStyle/>
          <a:p>
            <a:r>
              <a:rPr lang="en-US" dirty="0"/>
              <a:t>A Surprisingly Hawkish June FOMC</a:t>
            </a:r>
          </a:p>
        </p:txBody>
      </p:sp>
      <p:sp>
        <p:nvSpPr>
          <p:cNvPr id="3" name="Text Placeholder 2">
            <a:extLst>
              <a:ext uri="{FF2B5EF4-FFF2-40B4-BE49-F238E27FC236}">
                <a16:creationId xmlns:a16="http://schemas.microsoft.com/office/drawing/2014/main" id="{F38AA30F-FED9-0F23-DB4B-25EB14BE5D5E}"/>
              </a:ext>
            </a:extLst>
          </p:cNvPr>
          <p:cNvSpPr>
            <a:spLocks noGrp="1"/>
          </p:cNvSpPr>
          <p:nvPr>
            <p:ph type="body" sz="quarter" idx="20"/>
          </p:nvPr>
        </p:nvSpPr>
        <p:spPr/>
        <p:txBody>
          <a:bodyPr/>
          <a:lstStyle/>
          <a:p>
            <a:r>
              <a:rPr lang="en-US" dirty="0"/>
              <a:t>June 2026 FOMC Dot Plot</a:t>
            </a:r>
          </a:p>
        </p:txBody>
      </p:sp>
      <p:sp>
        <p:nvSpPr>
          <p:cNvPr id="7" name="Text Placeholder 6">
            <a:extLst>
              <a:ext uri="{FF2B5EF4-FFF2-40B4-BE49-F238E27FC236}">
                <a16:creationId xmlns:a16="http://schemas.microsoft.com/office/drawing/2014/main" id="{35631C45-251C-E3B2-9F66-77ACB6E623D2}"/>
              </a:ext>
            </a:extLst>
          </p:cNvPr>
          <p:cNvSpPr>
            <a:spLocks noGrp="1"/>
          </p:cNvSpPr>
          <p:nvPr>
            <p:ph type="body" sz="quarter" idx="23"/>
          </p:nvPr>
        </p:nvSpPr>
        <p:spPr>
          <a:xfrm>
            <a:off x="4915813" y="1396878"/>
            <a:ext cx="4400985" cy="276014"/>
          </a:xfrm>
        </p:spPr>
        <p:txBody>
          <a:bodyPr/>
          <a:lstStyle/>
          <a:p>
            <a:r>
              <a:rPr lang="en-US" dirty="0"/>
              <a:t>Historical Median FOMC Projections vs Realized</a:t>
            </a:r>
          </a:p>
        </p:txBody>
      </p:sp>
      <p:sp>
        <p:nvSpPr>
          <p:cNvPr id="17" name="Text Placeholder 16">
            <a:extLst>
              <a:ext uri="{FF2B5EF4-FFF2-40B4-BE49-F238E27FC236}">
                <a16:creationId xmlns:a16="http://schemas.microsoft.com/office/drawing/2014/main" id="{F6919C68-8FF7-BC5C-E846-2523DF35977A}"/>
              </a:ext>
            </a:extLst>
          </p:cNvPr>
          <p:cNvSpPr>
            <a:spLocks noGrp="1"/>
          </p:cNvSpPr>
          <p:nvPr>
            <p:ph type="body" sz="quarter" idx="25"/>
          </p:nvPr>
        </p:nvSpPr>
        <p:spPr/>
        <p:txBody>
          <a:bodyPr/>
          <a:lstStyle/>
          <a:p>
            <a:r>
              <a:rPr lang="en-US" dirty="0"/>
              <a:t>Largest 2y Treasury Selloff on FOMC Day Since 2022</a:t>
            </a:r>
          </a:p>
        </p:txBody>
      </p:sp>
      <p:sp>
        <p:nvSpPr>
          <p:cNvPr id="19" name="Text Placeholder 18">
            <a:extLst>
              <a:ext uri="{FF2B5EF4-FFF2-40B4-BE49-F238E27FC236}">
                <a16:creationId xmlns:a16="http://schemas.microsoft.com/office/drawing/2014/main" id="{F421FE01-52E9-A863-ACF4-D6D26AD832F7}"/>
              </a:ext>
            </a:extLst>
          </p:cNvPr>
          <p:cNvSpPr>
            <a:spLocks noGrp="1"/>
          </p:cNvSpPr>
          <p:nvPr>
            <p:ph type="body" sz="quarter" idx="28"/>
          </p:nvPr>
        </p:nvSpPr>
        <p:spPr/>
        <p:txBody>
          <a:bodyPr/>
          <a:lstStyle/>
          <a:p>
            <a:r>
              <a:rPr lang="en-US" dirty="0"/>
              <a:t>Resurgent Inflation Seen by Fed</a:t>
            </a:r>
          </a:p>
        </p:txBody>
      </p:sp>
      <p:sp>
        <p:nvSpPr>
          <p:cNvPr id="11" name="Text Placeholder 10">
            <a:extLst>
              <a:ext uri="{FF2B5EF4-FFF2-40B4-BE49-F238E27FC236}">
                <a16:creationId xmlns:a16="http://schemas.microsoft.com/office/drawing/2014/main" id="{D9697671-6F07-20E6-123E-EB49372A01AD}"/>
              </a:ext>
            </a:extLst>
          </p:cNvPr>
          <p:cNvSpPr>
            <a:spLocks noGrp="1"/>
          </p:cNvSpPr>
          <p:nvPr>
            <p:ph type="body" sz="quarter" idx="11"/>
          </p:nvPr>
        </p:nvSpPr>
        <p:spPr>
          <a:xfrm>
            <a:off x="360045" y="6808598"/>
            <a:ext cx="1018929" cy="131180"/>
          </a:xfrm>
        </p:spPr>
        <p:txBody>
          <a:bodyPr/>
          <a:lstStyle/>
          <a:p>
            <a:pPr marL="0" indent="0">
              <a:buNone/>
            </a:pPr>
            <a:r>
              <a:rPr lang="en-US" dirty="0"/>
              <a:t>Source: Bloomberg</a:t>
            </a:r>
          </a:p>
        </p:txBody>
      </p:sp>
      <p:sp>
        <p:nvSpPr>
          <p:cNvPr id="23" name="Text Placeholder 22">
            <a:extLst>
              <a:ext uri="{FF2B5EF4-FFF2-40B4-BE49-F238E27FC236}">
                <a16:creationId xmlns:a16="http://schemas.microsoft.com/office/drawing/2014/main" id="{EFBBE33C-BB7D-3428-36E3-978EADB7862D}"/>
              </a:ext>
            </a:extLst>
          </p:cNvPr>
          <p:cNvSpPr>
            <a:spLocks noGrp="1"/>
          </p:cNvSpPr>
          <p:nvPr>
            <p:ph type="body" sz="quarter" idx="30"/>
          </p:nvPr>
        </p:nvSpPr>
        <p:spPr/>
        <p:txBody>
          <a:bodyPr/>
          <a:lstStyle/>
          <a:p>
            <a:r>
              <a:rPr lang="en-US" dirty="0"/>
              <a:t>“Members of the FOMC are unambiguous and unanimous: this Committee will deliver price stability” – Warsh</a:t>
            </a:r>
          </a:p>
        </p:txBody>
      </p:sp>
      <p:sp>
        <p:nvSpPr>
          <p:cNvPr id="14" name="Text Placeholder 10">
            <a:extLst>
              <a:ext uri="{FF2B5EF4-FFF2-40B4-BE49-F238E27FC236}">
                <a16:creationId xmlns:a16="http://schemas.microsoft.com/office/drawing/2014/main" id="{90217829-9E41-2772-7511-ED13BD6E3F90}"/>
              </a:ext>
            </a:extLst>
          </p:cNvPr>
          <p:cNvSpPr txBox="1">
            <a:spLocks/>
          </p:cNvSpPr>
          <p:nvPr/>
        </p:nvSpPr>
        <p:spPr>
          <a:xfrm>
            <a:off x="477093" y="3977176"/>
            <a:ext cx="901881" cy="131180"/>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marR="0" lvl="0" indent="0" algn="l" defTabSz="975390" rtl="0" eaLnBrk="1" fontAlgn="auto" latinLnBrk="0" hangingPunct="1">
              <a:lnSpc>
                <a:spcPct val="100000"/>
              </a:lnSpc>
              <a:spcBef>
                <a:spcPts val="0"/>
              </a:spcBef>
              <a:spcAft>
                <a:spcPts val="0"/>
              </a:spcAft>
              <a:buClrTx/>
              <a:buSzTx/>
              <a:buFont typeface="+mj-lt"/>
              <a:buNone/>
              <a:tabLst/>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Bloomberg</a:t>
            </a:r>
          </a:p>
        </p:txBody>
      </p:sp>
      <p:sp>
        <p:nvSpPr>
          <p:cNvPr id="21" name="Text Placeholder 10">
            <a:extLst>
              <a:ext uri="{FF2B5EF4-FFF2-40B4-BE49-F238E27FC236}">
                <a16:creationId xmlns:a16="http://schemas.microsoft.com/office/drawing/2014/main" id="{78B881BA-5306-7DB6-A834-AB92AD0A4079}"/>
              </a:ext>
            </a:extLst>
          </p:cNvPr>
          <p:cNvSpPr txBox="1">
            <a:spLocks/>
          </p:cNvSpPr>
          <p:nvPr/>
        </p:nvSpPr>
        <p:spPr>
          <a:xfrm>
            <a:off x="4903836" y="4006357"/>
            <a:ext cx="901881" cy="131180"/>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marR="0" lvl="0" indent="0" algn="l" defTabSz="975390" rtl="0" eaLnBrk="1" fontAlgn="auto" latinLnBrk="0" hangingPunct="1">
              <a:lnSpc>
                <a:spcPct val="100000"/>
              </a:lnSpc>
              <a:spcBef>
                <a:spcPts val="0"/>
              </a:spcBef>
              <a:spcAft>
                <a:spcPts val="0"/>
              </a:spcAft>
              <a:buClrTx/>
              <a:buSzTx/>
              <a:buFont typeface="+mj-lt"/>
              <a:buNone/>
              <a:tabLst/>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Bloomberg</a:t>
            </a:r>
          </a:p>
        </p:txBody>
      </p:sp>
      <p:sp>
        <p:nvSpPr>
          <p:cNvPr id="22" name="Text Placeholder 10">
            <a:extLst>
              <a:ext uri="{FF2B5EF4-FFF2-40B4-BE49-F238E27FC236}">
                <a16:creationId xmlns:a16="http://schemas.microsoft.com/office/drawing/2014/main" id="{6D22BBA7-D0A1-B5EB-3673-4FF9E9BFE908}"/>
              </a:ext>
            </a:extLst>
          </p:cNvPr>
          <p:cNvSpPr txBox="1">
            <a:spLocks/>
          </p:cNvSpPr>
          <p:nvPr/>
        </p:nvSpPr>
        <p:spPr>
          <a:xfrm>
            <a:off x="4903836" y="6808598"/>
            <a:ext cx="2685684" cy="357348"/>
          </a:xfrm>
          <a:prstGeom prst="rect">
            <a:avLst/>
          </a:prstGeom>
        </p:spPr>
        <p:txBody>
          <a:bodyPr lIns="0" tIns="0" rIns="0" bIns="0" anchor="t"/>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buNone/>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Federal Reserve, </a:t>
            </a:r>
            <a:r>
              <a:rPr kumimoji="0" lang="en-US" sz="747"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Bloomber</a:t>
            </a:r>
            <a:r>
              <a:rPr lang="en-US" dirty="0">
                <a:solidFill>
                  <a:srgbClr val="000000"/>
                </a:solidFill>
              </a:rPr>
              <a:t>g</a:t>
            </a:r>
          </a:p>
          <a:p>
            <a:pPr marL="0" indent="0">
              <a:buNone/>
              <a:defRPr/>
            </a:pPr>
            <a:endParaRPr lang="en-US" dirty="0">
              <a:solidFill>
                <a:srgbClr val="000000"/>
              </a:solidFill>
            </a:endParaRPr>
          </a:p>
          <a:p>
            <a:pPr marL="0" indent="0">
              <a:buNone/>
              <a:defRPr/>
            </a:pPr>
            <a:r>
              <a:rPr lang="en-US" sz="700" baseline="30000" dirty="0">
                <a:solidFill>
                  <a:sysClr val="windowText" lastClr="000000"/>
                </a:solidFill>
              </a:rPr>
              <a:t>1. Using May 2026 CPI for PCE</a:t>
            </a:r>
            <a:endParaRPr lang="en-US" sz="1050" baseline="30000" dirty="0">
              <a:solidFill>
                <a:sysClr val="windowText" lastClr="000000"/>
              </a:solidFill>
            </a:endParaRPr>
          </a:p>
          <a:p>
            <a:pPr marL="0" indent="0">
              <a:buNone/>
              <a:defRPr/>
            </a:pPr>
            <a:endPar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15A27B76-CFC2-A277-A9B6-887AA08BE261}"/>
              </a:ext>
            </a:extLst>
          </p:cNvPr>
          <p:cNvPicPr>
            <a:picLocks noChangeAspect="1"/>
          </p:cNvPicPr>
          <p:nvPr/>
        </p:nvPicPr>
        <p:blipFill>
          <a:blip r:embed="rId7"/>
          <a:stretch>
            <a:fillRect/>
          </a:stretch>
        </p:blipFill>
        <p:spPr>
          <a:xfrm>
            <a:off x="353664" y="1782438"/>
            <a:ext cx="3980688" cy="2151888"/>
          </a:xfrm>
          <a:prstGeom prst="rect">
            <a:avLst/>
          </a:prstGeom>
        </p:spPr>
      </p:pic>
    </p:spTree>
    <p:extLst>
      <p:ext uri="{BB962C8B-B14F-4D97-AF65-F5344CB8AC3E}">
        <p14:creationId xmlns:p14="http://schemas.microsoft.com/office/powerpoint/2010/main" val="1753257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61DAA-7136-CC1C-32D5-5829144E1C35}"/>
            </a:ext>
          </a:extLst>
        </p:cNvPr>
        <p:cNvGrpSpPr/>
        <p:nvPr/>
      </p:nvGrpSpPr>
      <p:grpSpPr>
        <a:xfrm>
          <a:off x="0" y="0"/>
          <a:ext cx="0" cy="0"/>
          <a:chOff x="0" y="0"/>
          <a:chExt cx="0" cy="0"/>
        </a:xfrm>
      </p:grpSpPr>
      <p:sp>
        <p:nvSpPr>
          <p:cNvPr id="8" name="Isosceles Triangle 7">
            <a:extLst>
              <a:ext uri="{FF2B5EF4-FFF2-40B4-BE49-F238E27FC236}">
                <a16:creationId xmlns:a16="http://schemas.microsoft.com/office/drawing/2014/main" id="{B027C865-6C59-0821-0FDD-AF858419B8E6}"/>
              </a:ext>
            </a:extLst>
          </p:cNvPr>
          <p:cNvSpPr/>
          <p:nvPr/>
        </p:nvSpPr>
        <p:spPr bwMode="auto">
          <a:xfrm rot="18076537">
            <a:off x="2933386" y="2684729"/>
            <a:ext cx="426710" cy="3876179"/>
          </a:xfrm>
          <a:prstGeom prst="triangle">
            <a:avLst>
              <a:gd name="adj" fmla="val 0"/>
            </a:avLst>
          </a:prstGeom>
          <a:solidFill>
            <a:schemeClr val="accent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sp>
        <p:nvSpPr>
          <p:cNvPr id="2" name="Text Placeholder 1">
            <a:extLst>
              <a:ext uri="{FF2B5EF4-FFF2-40B4-BE49-F238E27FC236}">
                <a16:creationId xmlns:a16="http://schemas.microsoft.com/office/drawing/2014/main" id="{17F67161-002B-9793-E0A5-48F2F915D46A}"/>
              </a:ext>
            </a:extLst>
          </p:cNvPr>
          <p:cNvSpPr>
            <a:spLocks noGrp="1"/>
          </p:cNvSpPr>
          <p:nvPr>
            <p:ph type="body" sz="quarter" idx="10"/>
          </p:nvPr>
        </p:nvSpPr>
        <p:spPr/>
        <p:txBody>
          <a:bodyPr/>
          <a:lstStyle/>
          <a:p>
            <a:r>
              <a:rPr lang="en-US" dirty="0"/>
              <a:t>Outlook for 2026 Real GDP Growth</a:t>
            </a:r>
          </a:p>
        </p:txBody>
      </p:sp>
      <p:sp>
        <p:nvSpPr>
          <p:cNvPr id="3" name="Text Placeholder 2">
            <a:extLst>
              <a:ext uri="{FF2B5EF4-FFF2-40B4-BE49-F238E27FC236}">
                <a16:creationId xmlns:a16="http://schemas.microsoft.com/office/drawing/2014/main" id="{4501C71D-C136-7BF7-E4E3-C0A2119E9A43}"/>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grpSp>
        <p:nvGrpSpPr>
          <p:cNvPr id="4" name="Group 3">
            <a:extLst>
              <a:ext uri="{FF2B5EF4-FFF2-40B4-BE49-F238E27FC236}">
                <a16:creationId xmlns:a16="http://schemas.microsoft.com/office/drawing/2014/main" id="{95AF0200-2337-27B6-3BAB-DFB8EDC783D4}"/>
              </a:ext>
            </a:extLst>
          </p:cNvPr>
          <p:cNvGrpSpPr/>
          <p:nvPr/>
        </p:nvGrpSpPr>
        <p:grpSpPr>
          <a:xfrm>
            <a:off x="147785" y="1468581"/>
            <a:ext cx="9280236" cy="7878789"/>
            <a:chOff x="914400" y="1246676"/>
            <a:chExt cx="6830291" cy="4885044"/>
          </a:xfrm>
        </p:grpSpPr>
        <p:sp>
          <p:nvSpPr>
            <p:cNvPr id="5" name="Isosceles Triangle 4">
              <a:extLst>
                <a:ext uri="{FF2B5EF4-FFF2-40B4-BE49-F238E27FC236}">
                  <a16:creationId xmlns:a16="http://schemas.microsoft.com/office/drawing/2014/main" id="{35E12977-6984-1E71-0D0C-2591F7668A0A}"/>
                </a:ext>
              </a:extLst>
            </p:cNvPr>
            <p:cNvSpPr/>
            <p:nvPr/>
          </p:nvSpPr>
          <p:spPr bwMode="auto">
            <a:xfrm rot="18618366">
              <a:off x="3097397" y="1725894"/>
              <a:ext cx="286427" cy="2719759"/>
            </a:xfrm>
            <a:prstGeom prst="triangle">
              <a:avLst>
                <a:gd name="adj" fmla="val 0"/>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sp>
          <p:nvSpPr>
            <p:cNvPr id="6" name="Arc 5">
              <a:extLst>
                <a:ext uri="{FF2B5EF4-FFF2-40B4-BE49-F238E27FC236}">
                  <a16:creationId xmlns:a16="http://schemas.microsoft.com/office/drawing/2014/main" id="{E2DAF6C5-D025-8F0D-99FD-1BA51988C265}"/>
                </a:ext>
              </a:extLst>
            </p:cNvPr>
            <p:cNvSpPr/>
            <p:nvPr/>
          </p:nvSpPr>
          <p:spPr bwMode="auto">
            <a:xfrm rot="16435577">
              <a:off x="2055892" y="976513"/>
              <a:ext cx="4536849" cy="5773565"/>
            </a:xfrm>
            <a:prstGeom prst="arc">
              <a:avLst>
                <a:gd name="adj1" fmla="val 15881828"/>
                <a:gd name="adj2" fmla="val 5282254"/>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cxnSp>
          <p:nvCxnSpPr>
            <p:cNvPr id="7" name="Straight Connector 6">
              <a:extLst>
                <a:ext uri="{FF2B5EF4-FFF2-40B4-BE49-F238E27FC236}">
                  <a16:creationId xmlns:a16="http://schemas.microsoft.com/office/drawing/2014/main" id="{337F3334-027F-C59E-B800-34F15A692236}"/>
                </a:ext>
              </a:extLst>
            </p:cNvPr>
            <p:cNvCxnSpPr/>
            <p:nvPr/>
          </p:nvCxnSpPr>
          <p:spPr bwMode="auto">
            <a:xfrm>
              <a:off x="914400" y="3943350"/>
              <a:ext cx="114935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E5623A06-F86F-1939-7ACD-1BA89C917B03}"/>
                </a:ext>
              </a:extLst>
            </p:cNvPr>
            <p:cNvCxnSpPr/>
            <p:nvPr/>
          </p:nvCxnSpPr>
          <p:spPr bwMode="auto">
            <a:xfrm>
              <a:off x="6595341" y="3956050"/>
              <a:ext cx="114935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sp>
          <p:nvSpPr>
            <p:cNvPr id="37" name="Oval 36">
              <a:extLst>
                <a:ext uri="{FF2B5EF4-FFF2-40B4-BE49-F238E27FC236}">
                  <a16:creationId xmlns:a16="http://schemas.microsoft.com/office/drawing/2014/main" id="{35CF3BCE-0472-A391-5B7C-D0B787F1E20E}"/>
                </a:ext>
              </a:extLst>
            </p:cNvPr>
            <p:cNvSpPr/>
            <p:nvPr/>
          </p:nvSpPr>
          <p:spPr bwMode="auto">
            <a:xfrm>
              <a:off x="4047400" y="3642405"/>
              <a:ext cx="397647" cy="313645"/>
            </a:xfrm>
            <a:prstGeom prst="ellipse">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cxnSp>
          <p:nvCxnSpPr>
            <p:cNvPr id="38" name="Straight Connector 37">
              <a:extLst>
                <a:ext uri="{FF2B5EF4-FFF2-40B4-BE49-F238E27FC236}">
                  <a16:creationId xmlns:a16="http://schemas.microsoft.com/office/drawing/2014/main" id="{4BA68135-6F4D-6B13-2176-B4A5A1B308E1}"/>
                </a:ext>
              </a:extLst>
            </p:cNvPr>
            <p:cNvCxnSpPr>
              <a:cxnSpLocks/>
            </p:cNvCxnSpPr>
            <p:nvPr/>
          </p:nvCxnSpPr>
          <p:spPr bwMode="auto">
            <a:xfrm>
              <a:off x="1489075" y="2432050"/>
              <a:ext cx="542925" cy="412315"/>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B1AFFFAA-E5FE-264B-52A9-18A8E4B11321}"/>
                </a:ext>
              </a:extLst>
            </p:cNvPr>
            <p:cNvCxnSpPr>
              <a:cxnSpLocks/>
            </p:cNvCxnSpPr>
            <p:nvPr/>
          </p:nvCxnSpPr>
          <p:spPr bwMode="auto">
            <a:xfrm>
              <a:off x="2920906" y="1487466"/>
              <a:ext cx="283008" cy="543309"/>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40" name="Straight Connector 39">
              <a:extLst>
                <a:ext uri="{FF2B5EF4-FFF2-40B4-BE49-F238E27FC236}">
                  <a16:creationId xmlns:a16="http://schemas.microsoft.com/office/drawing/2014/main" id="{4ED6C7F5-CAF5-870D-6835-A64756D99E55}"/>
                </a:ext>
              </a:extLst>
            </p:cNvPr>
            <p:cNvCxnSpPr>
              <a:cxnSpLocks/>
            </p:cNvCxnSpPr>
            <p:nvPr/>
          </p:nvCxnSpPr>
          <p:spPr bwMode="auto">
            <a:xfrm flipH="1">
              <a:off x="4937955" y="1402528"/>
              <a:ext cx="167858" cy="597866"/>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B4037B4E-3A73-BB8F-E7FC-9388BE83A1C1}"/>
                </a:ext>
              </a:extLst>
            </p:cNvPr>
            <p:cNvCxnSpPr>
              <a:cxnSpLocks/>
            </p:cNvCxnSpPr>
            <p:nvPr/>
          </p:nvCxnSpPr>
          <p:spPr bwMode="auto">
            <a:xfrm flipH="1">
              <a:off x="6351599" y="2319325"/>
              <a:ext cx="558800" cy="435482"/>
            </a:xfrm>
            <a:prstGeom prst="line">
              <a:avLst/>
            </a:prstGeom>
            <a:solidFill>
              <a:schemeClr val="accent1"/>
            </a:solidFill>
            <a:ln w="25400" cap="flat" cmpd="sng" algn="ctr">
              <a:solidFill>
                <a:schemeClr val="tx1"/>
              </a:solidFill>
              <a:prstDash val="solid"/>
              <a:round/>
              <a:headEnd type="none" w="med" len="med"/>
              <a:tailEnd type="none" w="med" len="med"/>
            </a:ln>
            <a:effectLst/>
          </p:spPr>
        </p:cxnSp>
        <p:sp>
          <p:nvSpPr>
            <p:cNvPr id="42" name="TextBox 41">
              <a:extLst>
                <a:ext uri="{FF2B5EF4-FFF2-40B4-BE49-F238E27FC236}">
                  <a16:creationId xmlns:a16="http://schemas.microsoft.com/office/drawing/2014/main" id="{5551EB60-3CF3-2658-A6D7-B0242A114590}"/>
                </a:ext>
              </a:extLst>
            </p:cNvPr>
            <p:cNvSpPr txBox="1"/>
            <p:nvPr/>
          </p:nvSpPr>
          <p:spPr>
            <a:xfrm rot="17425451">
              <a:off x="754734" y="3098693"/>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39933"/>
                  </a:solidFill>
                  <a:effectLst/>
                  <a:uLnTx/>
                  <a:uFillTx/>
                  <a:latin typeface="Arial"/>
                  <a:ea typeface="+mn-ea"/>
                  <a:cs typeface="+mn-cs"/>
                </a:rPr>
                <a:t>Great</a:t>
              </a:r>
            </a:p>
          </p:txBody>
        </p:sp>
        <p:sp>
          <p:nvSpPr>
            <p:cNvPr id="43" name="TextBox 42">
              <a:extLst>
                <a:ext uri="{FF2B5EF4-FFF2-40B4-BE49-F238E27FC236}">
                  <a16:creationId xmlns:a16="http://schemas.microsoft.com/office/drawing/2014/main" id="{669C81A5-E8C2-2B5B-2A40-02809C9CEEE9}"/>
                </a:ext>
              </a:extLst>
            </p:cNvPr>
            <p:cNvSpPr txBox="1"/>
            <p:nvPr/>
          </p:nvSpPr>
          <p:spPr>
            <a:xfrm rot="19278882">
              <a:off x="1632597" y="1863591"/>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2D050"/>
                  </a:solidFill>
                  <a:effectLst/>
                  <a:uLnTx/>
                  <a:uFillTx/>
                  <a:latin typeface="Arial"/>
                  <a:ea typeface="+mn-ea"/>
                  <a:cs typeface="+mn-cs"/>
                </a:rPr>
                <a:t>Good</a:t>
              </a:r>
            </a:p>
          </p:txBody>
        </p:sp>
        <p:sp>
          <p:nvSpPr>
            <p:cNvPr id="44" name="TextBox 43">
              <a:extLst>
                <a:ext uri="{FF2B5EF4-FFF2-40B4-BE49-F238E27FC236}">
                  <a16:creationId xmlns:a16="http://schemas.microsoft.com/office/drawing/2014/main" id="{550E8A23-8FF1-407E-AF5F-945FA8EB4844}"/>
                </a:ext>
              </a:extLst>
            </p:cNvPr>
            <p:cNvSpPr txBox="1"/>
            <p:nvPr/>
          </p:nvSpPr>
          <p:spPr>
            <a:xfrm>
              <a:off x="3544241" y="1246676"/>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a:ea typeface="+mn-ea"/>
                  <a:cs typeface="+mn-cs"/>
                </a:rPr>
                <a:t>OK</a:t>
              </a:r>
            </a:p>
          </p:txBody>
        </p:sp>
        <p:sp>
          <p:nvSpPr>
            <p:cNvPr id="45" name="TextBox 44">
              <a:extLst>
                <a:ext uri="{FF2B5EF4-FFF2-40B4-BE49-F238E27FC236}">
                  <a16:creationId xmlns:a16="http://schemas.microsoft.com/office/drawing/2014/main" id="{2ADA10D2-8280-88A7-403F-0516AC1E619D}"/>
                </a:ext>
              </a:extLst>
            </p:cNvPr>
            <p:cNvSpPr txBox="1"/>
            <p:nvPr/>
          </p:nvSpPr>
          <p:spPr>
            <a:xfrm rot="1706610">
              <a:off x="5603494" y="1637397"/>
              <a:ext cx="9588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B0000"/>
                  </a:solidFill>
                  <a:effectLst/>
                  <a:uLnTx/>
                  <a:uFillTx/>
                  <a:latin typeface="Arial"/>
                  <a:ea typeface="+mn-ea"/>
                  <a:cs typeface="+mn-cs"/>
                </a:rPr>
                <a:t>Blah</a:t>
              </a:r>
            </a:p>
          </p:txBody>
        </p:sp>
        <p:sp>
          <p:nvSpPr>
            <p:cNvPr id="46" name="TextBox 45">
              <a:extLst>
                <a:ext uri="{FF2B5EF4-FFF2-40B4-BE49-F238E27FC236}">
                  <a16:creationId xmlns:a16="http://schemas.microsoft.com/office/drawing/2014/main" id="{17AE1005-4739-25B0-BC60-927909D688AD}"/>
                </a:ext>
              </a:extLst>
            </p:cNvPr>
            <p:cNvSpPr txBox="1"/>
            <p:nvPr/>
          </p:nvSpPr>
          <p:spPr>
            <a:xfrm rot="3690805">
              <a:off x="6687987" y="2945575"/>
              <a:ext cx="11493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a:ea typeface="+mn-ea"/>
                  <a:cs typeface="+mn-cs"/>
                </a:rPr>
                <a:t>Crummy</a:t>
              </a:r>
            </a:p>
          </p:txBody>
        </p:sp>
        <p:sp>
          <p:nvSpPr>
            <p:cNvPr id="47" name="TextBox 46">
              <a:extLst>
                <a:ext uri="{FF2B5EF4-FFF2-40B4-BE49-F238E27FC236}">
                  <a16:creationId xmlns:a16="http://schemas.microsoft.com/office/drawing/2014/main" id="{D6D42EE9-ED1A-E0B2-4F2D-272E66C3393C}"/>
                </a:ext>
              </a:extLst>
            </p:cNvPr>
            <p:cNvSpPr txBox="1"/>
            <p:nvPr/>
          </p:nvSpPr>
          <p:spPr>
            <a:xfrm>
              <a:off x="6010251" y="3797088"/>
              <a:ext cx="53589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Arial"/>
                  <a:ea typeface="+mn-ea"/>
                  <a:cs typeface="+mn-cs"/>
                </a:rPr>
                <a:t>-3%</a:t>
              </a:r>
            </a:p>
          </p:txBody>
        </p:sp>
        <p:sp>
          <p:nvSpPr>
            <p:cNvPr id="48" name="TextBox 47">
              <a:extLst>
                <a:ext uri="{FF2B5EF4-FFF2-40B4-BE49-F238E27FC236}">
                  <a16:creationId xmlns:a16="http://schemas.microsoft.com/office/drawing/2014/main" id="{D5701784-CA2B-B9D7-40C2-E70727D6780F}"/>
                </a:ext>
              </a:extLst>
            </p:cNvPr>
            <p:cNvSpPr txBox="1"/>
            <p:nvPr/>
          </p:nvSpPr>
          <p:spPr>
            <a:xfrm>
              <a:off x="5886058" y="2659517"/>
              <a:ext cx="53589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Arial"/>
                  <a:ea typeface="+mn-ea"/>
                  <a:cs typeface="+mn-cs"/>
                </a:rPr>
                <a:t>-1%</a:t>
              </a:r>
            </a:p>
          </p:txBody>
        </p:sp>
        <p:sp>
          <p:nvSpPr>
            <p:cNvPr id="49" name="TextBox 48">
              <a:extLst>
                <a:ext uri="{FF2B5EF4-FFF2-40B4-BE49-F238E27FC236}">
                  <a16:creationId xmlns:a16="http://schemas.microsoft.com/office/drawing/2014/main" id="{B982FBCF-8D84-4CF6-D558-D53BB5BC7CB7}"/>
                </a:ext>
              </a:extLst>
            </p:cNvPr>
            <p:cNvSpPr txBox="1"/>
            <p:nvPr/>
          </p:nvSpPr>
          <p:spPr>
            <a:xfrm>
              <a:off x="4841681" y="2027874"/>
              <a:ext cx="637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mn-ea"/>
                  <a:cs typeface="+mn-cs"/>
                </a:rPr>
                <a:t>+1%</a:t>
              </a:r>
            </a:p>
          </p:txBody>
        </p:sp>
        <p:sp>
          <p:nvSpPr>
            <p:cNvPr id="50" name="TextBox 49">
              <a:extLst>
                <a:ext uri="{FF2B5EF4-FFF2-40B4-BE49-F238E27FC236}">
                  <a16:creationId xmlns:a16="http://schemas.microsoft.com/office/drawing/2014/main" id="{E65C7D1A-0A98-F900-F758-0511BC8F259A}"/>
                </a:ext>
              </a:extLst>
            </p:cNvPr>
            <p:cNvSpPr txBox="1"/>
            <p:nvPr/>
          </p:nvSpPr>
          <p:spPr>
            <a:xfrm>
              <a:off x="2730596" y="2027874"/>
              <a:ext cx="6165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mn-ea"/>
                  <a:cs typeface="+mn-cs"/>
                </a:rPr>
                <a:t>+2%</a:t>
              </a:r>
            </a:p>
          </p:txBody>
        </p:sp>
        <p:sp>
          <p:nvSpPr>
            <p:cNvPr id="51" name="TextBox 50">
              <a:extLst>
                <a:ext uri="{FF2B5EF4-FFF2-40B4-BE49-F238E27FC236}">
                  <a16:creationId xmlns:a16="http://schemas.microsoft.com/office/drawing/2014/main" id="{85026A3F-4CE2-CCB1-E667-9AB28FE1403D}"/>
                </a:ext>
              </a:extLst>
            </p:cNvPr>
            <p:cNvSpPr txBox="1"/>
            <p:nvPr/>
          </p:nvSpPr>
          <p:spPr>
            <a:xfrm>
              <a:off x="1714807" y="2872069"/>
              <a:ext cx="6165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Arial"/>
                  <a:ea typeface="+mn-ea"/>
                  <a:cs typeface="+mn-cs"/>
                </a:rPr>
                <a:t>+3%</a:t>
              </a:r>
            </a:p>
          </p:txBody>
        </p:sp>
        <p:sp>
          <p:nvSpPr>
            <p:cNvPr id="52" name="TextBox 51">
              <a:extLst>
                <a:ext uri="{FF2B5EF4-FFF2-40B4-BE49-F238E27FC236}">
                  <a16:creationId xmlns:a16="http://schemas.microsoft.com/office/drawing/2014/main" id="{C0223F60-5563-BFCD-C0BD-21B52E906E19}"/>
                </a:ext>
              </a:extLst>
            </p:cNvPr>
            <p:cNvSpPr txBox="1"/>
            <p:nvPr/>
          </p:nvSpPr>
          <p:spPr>
            <a:xfrm>
              <a:off x="2023090" y="3789461"/>
              <a:ext cx="61656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39933"/>
                  </a:solidFill>
                  <a:effectLst/>
                  <a:uLnTx/>
                  <a:uFillTx/>
                  <a:latin typeface="Arial"/>
                  <a:ea typeface="+mn-ea"/>
                  <a:cs typeface="+mn-cs"/>
                </a:rPr>
                <a:t>+5%</a:t>
              </a:r>
            </a:p>
          </p:txBody>
        </p:sp>
        <p:sp>
          <p:nvSpPr>
            <p:cNvPr id="53" name="Isosceles Triangle 52">
              <a:extLst>
                <a:ext uri="{FF2B5EF4-FFF2-40B4-BE49-F238E27FC236}">
                  <a16:creationId xmlns:a16="http://schemas.microsoft.com/office/drawing/2014/main" id="{DCF64566-2935-CA8F-7895-C8ACE43A8482}"/>
                </a:ext>
              </a:extLst>
            </p:cNvPr>
            <p:cNvSpPr/>
            <p:nvPr/>
          </p:nvSpPr>
          <p:spPr bwMode="auto">
            <a:xfrm rot="19047300">
              <a:off x="3198112" y="1767071"/>
              <a:ext cx="314060" cy="2403327"/>
            </a:xfrm>
            <a:prstGeom prst="triangle">
              <a:avLst>
                <a:gd name="adj" fmla="val 0"/>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itchFamily="-1" charset="0"/>
                <a:ea typeface="+mn-ea"/>
                <a:cs typeface="+mn-cs"/>
              </a:endParaRPr>
            </a:p>
          </p:txBody>
        </p:sp>
      </p:grpSp>
      <p:sp>
        <p:nvSpPr>
          <p:cNvPr id="54" name="TextBox 53">
            <a:extLst>
              <a:ext uri="{FF2B5EF4-FFF2-40B4-BE49-F238E27FC236}">
                <a16:creationId xmlns:a16="http://schemas.microsoft.com/office/drawing/2014/main" id="{B00B316B-4781-FB53-F61A-E0B7D6328ED7}"/>
              </a:ext>
            </a:extLst>
          </p:cNvPr>
          <p:cNvSpPr txBox="1"/>
          <p:nvPr/>
        </p:nvSpPr>
        <p:spPr>
          <a:xfrm>
            <a:off x="2676597" y="5084403"/>
            <a:ext cx="7153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F0"/>
                </a:solidFill>
                <a:effectLst/>
                <a:uLnTx/>
                <a:uFillTx/>
                <a:latin typeface="Arial"/>
                <a:ea typeface="+mn-ea"/>
                <a:cs typeface="+mn-cs"/>
              </a:rPr>
              <a:t>2024</a:t>
            </a:r>
          </a:p>
        </p:txBody>
      </p:sp>
      <p:sp>
        <p:nvSpPr>
          <p:cNvPr id="55" name="TextBox 54">
            <a:extLst>
              <a:ext uri="{FF2B5EF4-FFF2-40B4-BE49-F238E27FC236}">
                <a16:creationId xmlns:a16="http://schemas.microsoft.com/office/drawing/2014/main" id="{7305CEB1-A4E2-26A0-3787-0EDCA13E9BD7}"/>
              </a:ext>
            </a:extLst>
          </p:cNvPr>
          <p:cNvSpPr txBox="1"/>
          <p:nvPr/>
        </p:nvSpPr>
        <p:spPr>
          <a:xfrm>
            <a:off x="3277844" y="3493411"/>
            <a:ext cx="129146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a:ea typeface="+mn-ea"/>
                <a:cs typeface="+mn-cs"/>
              </a:rPr>
              <a:t>2025</a:t>
            </a:r>
          </a:p>
        </p:txBody>
      </p:sp>
      <p:sp>
        <p:nvSpPr>
          <p:cNvPr id="9" name="TextBox 8">
            <a:extLst>
              <a:ext uri="{FF2B5EF4-FFF2-40B4-BE49-F238E27FC236}">
                <a16:creationId xmlns:a16="http://schemas.microsoft.com/office/drawing/2014/main" id="{800F9BAE-CC11-1596-26FD-61F690CFAB3C}"/>
              </a:ext>
            </a:extLst>
          </p:cNvPr>
          <p:cNvSpPr txBox="1"/>
          <p:nvPr/>
        </p:nvSpPr>
        <p:spPr>
          <a:xfrm>
            <a:off x="1600522" y="4356408"/>
            <a:ext cx="12914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33">
                    <a:lumMod val="75000"/>
                    <a:lumOff val="25000"/>
                  </a:srgbClr>
                </a:solidFill>
                <a:effectLst/>
                <a:uLnTx/>
                <a:uFillTx/>
                <a:latin typeface="Arial"/>
                <a:ea typeface="+mn-ea"/>
                <a:cs typeface="+mn-cs"/>
              </a:rPr>
              <a:t>2026 Forecast</a:t>
            </a:r>
          </a:p>
        </p:txBody>
      </p:sp>
    </p:spTree>
    <p:extLst>
      <p:ext uri="{BB962C8B-B14F-4D97-AF65-F5344CB8AC3E}">
        <p14:creationId xmlns:p14="http://schemas.microsoft.com/office/powerpoint/2010/main" val="6698155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0291-0484-DB00-DE27-B8DCA564C17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91DEEBF-514C-ED61-7C00-41EDD7C7365C}"/>
              </a:ext>
            </a:extLst>
          </p:cNvPr>
          <p:cNvPicPr>
            <a:picLocks noChangeAspect="1"/>
          </p:cNvPicPr>
          <p:nvPr/>
        </p:nvPicPr>
        <p:blipFill>
          <a:blip r:embed="rId3"/>
          <a:stretch>
            <a:fillRect/>
          </a:stretch>
        </p:blipFill>
        <p:spPr>
          <a:xfrm>
            <a:off x="4884084" y="1782438"/>
            <a:ext cx="3992880" cy="2177796"/>
          </a:xfrm>
          <a:prstGeom prst="rect">
            <a:avLst/>
          </a:prstGeom>
        </p:spPr>
      </p:pic>
      <p:pic>
        <p:nvPicPr>
          <p:cNvPr id="15" name="Picture 14">
            <a:extLst>
              <a:ext uri="{FF2B5EF4-FFF2-40B4-BE49-F238E27FC236}">
                <a16:creationId xmlns:a16="http://schemas.microsoft.com/office/drawing/2014/main" id="{051537FB-0716-7149-0D24-093CDF7DA18A}"/>
              </a:ext>
            </a:extLst>
          </p:cNvPr>
          <p:cNvPicPr>
            <a:picLocks noChangeAspect="1"/>
          </p:cNvPicPr>
          <p:nvPr/>
        </p:nvPicPr>
        <p:blipFill>
          <a:blip r:embed="rId4"/>
          <a:stretch>
            <a:fillRect/>
          </a:stretch>
        </p:blipFill>
        <p:spPr>
          <a:xfrm>
            <a:off x="353664" y="4537741"/>
            <a:ext cx="4117848" cy="2150364"/>
          </a:xfrm>
          <a:prstGeom prst="rect">
            <a:avLst/>
          </a:prstGeom>
        </p:spPr>
      </p:pic>
      <p:pic>
        <p:nvPicPr>
          <p:cNvPr id="13" name="Picture 12">
            <a:extLst>
              <a:ext uri="{FF2B5EF4-FFF2-40B4-BE49-F238E27FC236}">
                <a16:creationId xmlns:a16="http://schemas.microsoft.com/office/drawing/2014/main" id="{2E822CB4-AA04-775F-6297-69A4D34A04A4}"/>
              </a:ext>
            </a:extLst>
          </p:cNvPr>
          <p:cNvPicPr>
            <a:picLocks noChangeAspect="1"/>
          </p:cNvPicPr>
          <p:nvPr/>
        </p:nvPicPr>
        <p:blipFill>
          <a:blip r:embed="rId5"/>
          <a:stretch>
            <a:fillRect/>
          </a:stretch>
        </p:blipFill>
        <p:spPr>
          <a:xfrm>
            <a:off x="353664" y="1782438"/>
            <a:ext cx="3979164" cy="2150364"/>
          </a:xfrm>
          <a:prstGeom prst="rect">
            <a:avLst/>
          </a:prstGeom>
        </p:spPr>
      </p:pic>
      <p:pic>
        <p:nvPicPr>
          <p:cNvPr id="5" name="Picture 4">
            <a:extLst>
              <a:ext uri="{FF2B5EF4-FFF2-40B4-BE49-F238E27FC236}">
                <a16:creationId xmlns:a16="http://schemas.microsoft.com/office/drawing/2014/main" id="{4AC0DBE3-998A-70FD-4515-370B7330AC9D}"/>
              </a:ext>
            </a:extLst>
          </p:cNvPr>
          <p:cNvPicPr>
            <a:picLocks noChangeAspect="1"/>
          </p:cNvPicPr>
          <p:nvPr/>
        </p:nvPicPr>
        <p:blipFill>
          <a:blip r:embed="rId6"/>
          <a:stretch>
            <a:fillRect/>
          </a:stretch>
        </p:blipFill>
        <p:spPr>
          <a:xfrm>
            <a:off x="4884084" y="4537741"/>
            <a:ext cx="4104468" cy="2150364"/>
          </a:xfrm>
          <a:prstGeom prst="rect">
            <a:avLst/>
          </a:prstGeom>
        </p:spPr>
      </p:pic>
      <p:pic>
        <p:nvPicPr>
          <p:cNvPr id="12" name="Picture 11">
            <a:extLst>
              <a:ext uri="{FF2B5EF4-FFF2-40B4-BE49-F238E27FC236}">
                <a16:creationId xmlns:a16="http://schemas.microsoft.com/office/drawing/2014/main" id="{94BAE650-AE29-DDB1-2F5B-CA288029CBF4}"/>
              </a:ext>
            </a:extLst>
          </p:cNvPr>
          <p:cNvPicPr>
            <a:picLocks noChangeAspect="1"/>
          </p:cNvPicPr>
          <p:nvPr/>
        </p:nvPicPr>
        <p:blipFill>
          <a:blip r:embed="rId7"/>
          <a:stretch>
            <a:fillRect/>
          </a:stretch>
        </p:blipFill>
        <p:spPr>
          <a:xfrm>
            <a:off x="4884084" y="4537741"/>
            <a:ext cx="4117848" cy="2150364"/>
          </a:xfrm>
          <a:prstGeom prst="rect">
            <a:avLst/>
          </a:prstGeom>
        </p:spPr>
      </p:pic>
      <p:sp>
        <p:nvSpPr>
          <p:cNvPr id="2" name="Title 1">
            <a:extLst>
              <a:ext uri="{FF2B5EF4-FFF2-40B4-BE49-F238E27FC236}">
                <a16:creationId xmlns:a16="http://schemas.microsoft.com/office/drawing/2014/main" id="{C87F86AA-AEEC-1FFB-7E8A-58C1F82EDFCA}"/>
              </a:ext>
            </a:extLst>
          </p:cNvPr>
          <p:cNvSpPr>
            <a:spLocks noGrp="1"/>
          </p:cNvSpPr>
          <p:nvPr>
            <p:ph type="title"/>
          </p:nvPr>
        </p:nvSpPr>
        <p:spPr/>
        <p:txBody>
          <a:bodyPr/>
          <a:lstStyle/>
          <a:p>
            <a:r>
              <a:rPr lang="en-US" dirty="0"/>
              <a:t>Current State of the Fed</a:t>
            </a:r>
          </a:p>
        </p:txBody>
      </p:sp>
      <p:sp>
        <p:nvSpPr>
          <p:cNvPr id="3" name="Text Placeholder 2">
            <a:extLst>
              <a:ext uri="{FF2B5EF4-FFF2-40B4-BE49-F238E27FC236}">
                <a16:creationId xmlns:a16="http://schemas.microsoft.com/office/drawing/2014/main" id="{C1B8EC26-A41B-1967-B613-1772449359BC}"/>
              </a:ext>
            </a:extLst>
          </p:cNvPr>
          <p:cNvSpPr>
            <a:spLocks noGrp="1"/>
          </p:cNvSpPr>
          <p:nvPr>
            <p:ph type="body" sz="quarter" idx="20"/>
          </p:nvPr>
        </p:nvSpPr>
        <p:spPr/>
        <p:txBody>
          <a:bodyPr/>
          <a:lstStyle/>
          <a:p>
            <a:r>
              <a:rPr lang="en-US" dirty="0"/>
              <a:t>Warsh Assumes Highest Rate Env Since Greenspan</a:t>
            </a:r>
          </a:p>
        </p:txBody>
      </p:sp>
      <p:sp>
        <p:nvSpPr>
          <p:cNvPr id="7" name="Text Placeholder 6">
            <a:extLst>
              <a:ext uri="{FF2B5EF4-FFF2-40B4-BE49-F238E27FC236}">
                <a16:creationId xmlns:a16="http://schemas.microsoft.com/office/drawing/2014/main" id="{F8A6C965-0C35-7E66-AE36-2BE6FE8BBD26}"/>
              </a:ext>
            </a:extLst>
          </p:cNvPr>
          <p:cNvSpPr>
            <a:spLocks noGrp="1"/>
          </p:cNvSpPr>
          <p:nvPr>
            <p:ph type="body" sz="quarter" idx="23"/>
          </p:nvPr>
        </p:nvSpPr>
        <p:spPr>
          <a:xfrm>
            <a:off x="4915813" y="1396878"/>
            <a:ext cx="4400985" cy="276014"/>
          </a:xfrm>
        </p:spPr>
        <p:txBody>
          <a:bodyPr/>
          <a:lstStyle/>
          <a:p>
            <a:r>
              <a:rPr lang="en-US" dirty="0"/>
              <a:t>Decade’s Long Trend of Declining Confidence in the Fed</a:t>
            </a:r>
          </a:p>
        </p:txBody>
      </p:sp>
      <p:sp>
        <p:nvSpPr>
          <p:cNvPr id="17" name="Text Placeholder 16">
            <a:extLst>
              <a:ext uri="{FF2B5EF4-FFF2-40B4-BE49-F238E27FC236}">
                <a16:creationId xmlns:a16="http://schemas.microsoft.com/office/drawing/2014/main" id="{876A9051-448D-FEC4-FA25-EE1A82BB32C8}"/>
              </a:ext>
            </a:extLst>
          </p:cNvPr>
          <p:cNvSpPr>
            <a:spLocks noGrp="1"/>
          </p:cNvSpPr>
          <p:nvPr>
            <p:ph type="body" sz="quarter" idx="25"/>
          </p:nvPr>
        </p:nvSpPr>
        <p:spPr/>
        <p:txBody>
          <a:bodyPr/>
          <a:lstStyle/>
          <a:p>
            <a:r>
              <a:rPr lang="en-US" dirty="0"/>
              <a:t>The Fed is the Most Divided in over 30 years</a:t>
            </a:r>
          </a:p>
        </p:txBody>
      </p:sp>
      <p:sp>
        <p:nvSpPr>
          <p:cNvPr id="19" name="Text Placeholder 18">
            <a:extLst>
              <a:ext uri="{FF2B5EF4-FFF2-40B4-BE49-F238E27FC236}">
                <a16:creationId xmlns:a16="http://schemas.microsoft.com/office/drawing/2014/main" id="{C52A9D6E-C731-6F58-981B-15F40528F93B}"/>
              </a:ext>
            </a:extLst>
          </p:cNvPr>
          <p:cNvSpPr>
            <a:spLocks noGrp="1"/>
          </p:cNvSpPr>
          <p:nvPr>
            <p:ph type="body" sz="quarter" idx="28"/>
          </p:nvPr>
        </p:nvSpPr>
        <p:spPr/>
        <p:txBody>
          <a:bodyPr/>
          <a:lstStyle/>
          <a:p>
            <a:r>
              <a:rPr lang="en-US" dirty="0"/>
              <a:t>FOMC Minutes Hawkish vs Dovish</a:t>
            </a:r>
          </a:p>
        </p:txBody>
      </p:sp>
      <p:sp>
        <p:nvSpPr>
          <p:cNvPr id="11" name="Text Placeholder 10">
            <a:extLst>
              <a:ext uri="{FF2B5EF4-FFF2-40B4-BE49-F238E27FC236}">
                <a16:creationId xmlns:a16="http://schemas.microsoft.com/office/drawing/2014/main" id="{C2901480-F028-54BC-9A59-674DA8BC248F}"/>
              </a:ext>
            </a:extLst>
          </p:cNvPr>
          <p:cNvSpPr>
            <a:spLocks noGrp="1"/>
          </p:cNvSpPr>
          <p:nvPr>
            <p:ph type="body" sz="quarter" idx="11"/>
          </p:nvPr>
        </p:nvSpPr>
        <p:spPr>
          <a:xfrm>
            <a:off x="360045" y="6808598"/>
            <a:ext cx="1018929" cy="131180"/>
          </a:xfrm>
        </p:spPr>
        <p:txBody>
          <a:bodyPr/>
          <a:lstStyle/>
          <a:p>
            <a:pPr marL="0" indent="0">
              <a:buNone/>
            </a:pPr>
            <a:r>
              <a:rPr lang="en-US" dirty="0"/>
              <a:t>Source: Bloomberg</a:t>
            </a:r>
          </a:p>
        </p:txBody>
      </p:sp>
      <p:sp>
        <p:nvSpPr>
          <p:cNvPr id="23" name="Text Placeholder 22">
            <a:extLst>
              <a:ext uri="{FF2B5EF4-FFF2-40B4-BE49-F238E27FC236}">
                <a16:creationId xmlns:a16="http://schemas.microsoft.com/office/drawing/2014/main" id="{E3644659-6C36-DA89-F90A-17006620ABBA}"/>
              </a:ext>
            </a:extLst>
          </p:cNvPr>
          <p:cNvSpPr>
            <a:spLocks noGrp="1"/>
          </p:cNvSpPr>
          <p:nvPr>
            <p:ph type="body" sz="quarter" idx="30"/>
          </p:nvPr>
        </p:nvSpPr>
        <p:spPr/>
        <p:txBody>
          <a:bodyPr/>
          <a:lstStyle/>
          <a:p>
            <a:r>
              <a:rPr lang="en-US" dirty="0"/>
              <a:t>Kevin Warsh inherits a challenging environment for the FOMC, eager to affect change</a:t>
            </a:r>
          </a:p>
        </p:txBody>
      </p:sp>
      <p:sp>
        <p:nvSpPr>
          <p:cNvPr id="14" name="Text Placeholder 10">
            <a:extLst>
              <a:ext uri="{FF2B5EF4-FFF2-40B4-BE49-F238E27FC236}">
                <a16:creationId xmlns:a16="http://schemas.microsoft.com/office/drawing/2014/main" id="{10AD0EAF-DC35-C299-EB9E-CC7C0C6CCC8E}"/>
              </a:ext>
            </a:extLst>
          </p:cNvPr>
          <p:cNvSpPr txBox="1">
            <a:spLocks/>
          </p:cNvSpPr>
          <p:nvPr/>
        </p:nvSpPr>
        <p:spPr>
          <a:xfrm>
            <a:off x="477093" y="3977176"/>
            <a:ext cx="901881" cy="131180"/>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marR="0" lvl="0" indent="0" algn="l" defTabSz="975390" rtl="0" eaLnBrk="1" fontAlgn="auto" latinLnBrk="0" hangingPunct="1">
              <a:lnSpc>
                <a:spcPct val="100000"/>
              </a:lnSpc>
              <a:spcBef>
                <a:spcPts val="0"/>
              </a:spcBef>
              <a:spcAft>
                <a:spcPts val="0"/>
              </a:spcAft>
              <a:buClrTx/>
              <a:buSzTx/>
              <a:buFont typeface="+mj-lt"/>
              <a:buNone/>
              <a:tabLst/>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Bloomberg</a:t>
            </a:r>
          </a:p>
        </p:txBody>
      </p:sp>
      <p:sp>
        <p:nvSpPr>
          <p:cNvPr id="21" name="Text Placeholder 10">
            <a:extLst>
              <a:ext uri="{FF2B5EF4-FFF2-40B4-BE49-F238E27FC236}">
                <a16:creationId xmlns:a16="http://schemas.microsoft.com/office/drawing/2014/main" id="{647926FA-0D35-B1BE-7F57-9F8D7C914E98}"/>
              </a:ext>
            </a:extLst>
          </p:cNvPr>
          <p:cNvSpPr txBox="1">
            <a:spLocks/>
          </p:cNvSpPr>
          <p:nvPr/>
        </p:nvSpPr>
        <p:spPr>
          <a:xfrm>
            <a:off x="4903836" y="4006357"/>
            <a:ext cx="901881" cy="131180"/>
          </a:xfrm>
          <a:prstGeom prst="rect">
            <a:avLst/>
          </a:prstGeom>
        </p:spPr>
        <p:txBody>
          <a:bodyPr lIns="0" tIns="0" rIns="0" bIns="0" anchor="b"/>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marR="0" lvl="0" indent="0" algn="l" defTabSz="975390" rtl="0" eaLnBrk="1" fontAlgn="auto" latinLnBrk="0" hangingPunct="1">
              <a:lnSpc>
                <a:spcPct val="100000"/>
              </a:lnSpc>
              <a:spcBef>
                <a:spcPts val="0"/>
              </a:spcBef>
              <a:spcAft>
                <a:spcPts val="0"/>
              </a:spcAft>
              <a:buClrTx/>
              <a:buSzTx/>
              <a:buFont typeface="+mj-lt"/>
              <a:buNone/>
              <a:tabLst/>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Gallup</a:t>
            </a:r>
          </a:p>
        </p:txBody>
      </p:sp>
      <p:sp>
        <p:nvSpPr>
          <p:cNvPr id="22" name="Text Placeholder 10">
            <a:extLst>
              <a:ext uri="{FF2B5EF4-FFF2-40B4-BE49-F238E27FC236}">
                <a16:creationId xmlns:a16="http://schemas.microsoft.com/office/drawing/2014/main" id="{2DF299B0-9A81-8C5A-2238-E05CDD5C51FC}"/>
              </a:ext>
            </a:extLst>
          </p:cNvPr>
          <p:cNvSpPr txBox="1">
            <a:spLocks/>
          </p:cNvSpPr>
          <p:nvPr/>
        </p:nvSpPr>
        <p:spPr>
          <a:xfrm>
            <a:off x="4903836" y="6808598"/>
            <a:ext cx="2685684" cy="357348"/>
          </a:xfrm>
          <a:prstGeom prst="rect">
            <a:avLst/>
          </a:prstGeom>
        </p:spPr>
        <p:txBody>
          <a:bodyPr lIns="0" tIns="0" rIns="0" bIns="0" anchor="t"/>
          <a:lstStyle>
            <a:lvl1pPr marL="55563" indent="-55563" algn="l" defTabSz="975390" rtl="0" eaLnBrk="1" latinLnBrk="0" hangingPunct="1">
              <a:lnSpc>
                <a:spcPct val="100000"/>
              </a:lnSpc>
              <a:spcBef>
                <a:spcPts val="0"/>
              </a:spcBef>
              <a:buFont typeface="+mj-lt"/>
              <a:buAutoNum type="arabicPeriod"/>
              <a:defRPr sz="747" kern="1200">
                <a:solidFill>
                  <a:schemeClr val="tx1"/>
                </a:solidFill>
                <a:latin typeface="Arial" panose="020B0604020202020204" pitchFamily="34" charset="0"/>
                <a:ea typeface="+mn-ea"/>
                <a:cs typeface="Arial" panose="020B0604020202020204" pitchFamily="34" charset="0"/>
              </a:defRPr>
            </a:lvl1pPr>
            <a:lvl2pPr marL="487695"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2pPr>
            <a:lvl3pPr marL="975390"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3pPr>
            <a:lvl4pPr marL="1463086"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4pPr>
            <a:lvl5pPr marL="1950781" indent="0" algn="l" defTabSz="975390" rtl="0" eaLnBrk="1" latinLnBrk="0" hangingPunct="1">
              <a:lnSpc>
                <a:spcPct val="90000"/>
              </a:lnSpc>
              <a:spcBef>
                <a:spcPts val="533"/>
              </a:spcBef>
              <a:buFontTx/>
              <a:buNone/>
              <a:defRPr sz="747" kern="1200">
                <a:solidFill>
                  <a:schemeClr val="tx1"/>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buNone/>
              <a:defRPr/>
            </a:pPr>
            <a:r>
              <a:rPr kumimoji="0" lang="en-US" sz="747"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Source: Bloomberg</a:t>
            </a:r>
          </a:p>
        </p:txBody>
      </p:sp>
    </p:spTree>
    <p:extLst>
      <p:ext uri="{BB962C8B-B14F-4D97-AF65-F5344CB8AC3E}">
        <p14:creationId xmlns:p14="http://schemas.microsoft.com/office/powerpoint/2010/main" val="33861038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51F4B-0B76-391C-55BF-FB5BA9D6EF9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BE7A6D-7976-5101-0AA9-3D67DA24B19A}"/>
              </a:ext>
            </a:extLst>
          </p:cNvPr>
          <p:cNvSpPr>
            <a:spLocks noGrp="1"/>
          </p:cNvSpPr>
          <p:nvPr>
            <p:ph type="body" sz="quarter" idx="10"/>
          </p:nvPr>
        </p:nvSpPr>
        <p:spPr>
          <a:xfrm>
            <a:off x="2291210" y="3233396"/>
            <a:ext cx="8270601" cy="424204"/>
          </a:xfrm>
        </p:spPr>
        <p:txBody>
          <a:bodyPr/>
          <a:lstStyle/>
          <a:p>
            <a:r>
              <a:rPr lang="en-US" sz="4800" dirty="0"/>
              <a:t>RATES</a:t>
            </a:r>
          </a:p>
        </p:txBody>
      </p:sp>
      <p:sp>
        <p:nvSpPr>
          <p:cNvPr id="3" name="Text Placeholder 2">
            <a:extLst>
              <a:ext uri="{FF2B5EF4-FFF2-40B4-BE49-F238E27FC236}">
                <a16:creationId xmlns:a16="http://schemas.microsoft.com/office/drawing/2014/main" id="{0F6D8364-3BE1-9FC9-E2F2-518FCFD1A968}"/>
              </a:ext>
            </a:extLst>
          </p:cNvPr>
          <p:cNvSpPr>
            <a:spLocks noGrp="1"/>
          </p:cNvSpPr>
          <p:nvPr>
            <p:ph type="body" sz="quarter" idx="11"/>
          </p:nvPr>
        </p:nvSpPr>
        <p:spPr/>
        <p:txBody>
          <a:bodyPr/>
          <a:lstStyle/>
          <a:p>
            <a:pPr marL="0" indent="0">
              <a:buNone/>
            </a:pPr>
            <a:r>
              <a:rPr lang="en-US" dirty="0"/>
              <a:t>Data Source: Texas Capital Private Bank Economics</a:t>
            </a:r>
          </a:p>
          <a:p>
            <a:pPr marL="0" indent="0">
              <a:buNone/>
            </a:pPr>
            <a:r>
              <a:rPr lang="en-US" dirty="0"/>
              <a:t>*Data as of December 31</a:t>
            </a:r>
            <a:r>
              <a:rPr lang="en-US" baseline="30000" dirty="0"/>
              <a:t>st</a:t>
            </a:r>
            <a:r>
              <a:rPr lang="en-US" dirty="0"/>
              <a:t>, 2025</a:t>
            </a:r>
          </a:p>
        </p:txBody>
      </p:sp>
    </p:spTree>
    <p:extLst>
      <p:ext uri="{BB962C8B-B14F-4D97-AF65-F5344CB8AC3E}">
        <p14:creationId xmlns:p14="http://schemas.microsoft.com/office/powerpoint/2010/main" val="6633099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207413-F686-BA90-F176-4883AE4EFE1E}"/>
              </a:ext>
            </a:extLst>
          </p:cNvPr>
          <p:cNvPicPr>
            <a:picLocks noChangeAspect="1"/>
          </p:cNvPicPr>
          <p:nvPr/>
        </p:nvPicPr>
        <p:blipFill>
          <a:blip r:embed="rId2"/>
          <a:stretch>
            <a:fillRect/>
          </a:stretch>
        </p:blipFill>
        <p:spPr>
          <a:xfrm>
            <a:off x="1210056" y="1799082"/>
            <a:ext cx="7181088" cy="3717036"/>
          </a:xfrm>
          <a:prstGeom prst="rect">
            <a:avLst/>
          </a:prstGeom>
        </p:spPr>
      </p:pic>
      <p:sp>
        <p:nvSpPr>
          <p:cNvPr id="12" name="Title 11">
            <a:extLst>
              <a:ext uri="{FF2B5EF4-FFF2-40B4-BE49-F238E27FC236}">
                <a16:creationId xmlns:a16="http://schemas.microsoft.com/office/drawing/2014/main" id="{B59EA99C-0878-2976-1ED2-036D713C4022}"/>
              </a:ext>
            </a:extLst>
          </p:cNvPr>
          <p:cNvSpPr>
            <a:spLocks noGrp="1"/>
          </p:cNvSpPr>
          <p:nvPr>
            <p:ph type="title"/>
          </p:nvPr>
        </p:nvSpPr>
        <p:spPr>
          <a:xfrm>
            <a:off x="353664" y="305499"/>
            <a:ext cx="7915706" cy="559581"/>
          </a:xfrm>
        </p:spPr>
        <p:txBody>
          <a:bodyPr/>
          <a:lstStyle/>
          <a:p>
            <a:r>
              <a:rPr lang="en-US" dirty="0"/>
              <a:t>2y UST Leading Indicator for Fed Funds Rate over Time</a:t>
            </a:r>
          </a:p>
        </p:txBody>
      </p:sp>
      <p:sp>
        <p:nvSpPr>
          <p:cNvPr id="14" name="Text Placeholder 13">
            <a:extLst>
              <a:ext uri="{FF2B5EF4-FFF2-40B4-BE49-F238E27FC236}">
                <a16:creationId xmlns:a16="http://schemas.microsoft.com/office/drawing/2014/main" id="{970516AB-5529-20DE-73C9-A3002EC0852C}"/>
              </a:ext>
            </a:extLst>
          </p:cNvPr>
          <p:cNvSpPr>
            <a:spLocks noGrp="1"/>
          </p:cNvSpPr>
          <p:nvPr>
            <p:ph type="body" sz="quarter" idx="20"/>
          </p:nvPr>
        </p:nvSpPr>
        <p:spPr/>
        <p:txBody>
          <a:bodyPr/>
          <a:lstStyle/>
          <a:p>
            <a:r>
              <a:rPr lang="en-US" sz="1260" dirty="0"/>
              <a:t>Current 2y US Treasury Yield: </a:t>
            </a:r>
            <a:r>
              <a:rPr lang="en-US" dirty="0"/>
              <a:t>4.15</a:t>
            </a:r>
            <a:r>
              <a:rPr lang="en-US" sz="1260" dirty="0"/>
              <a:t>% </a:t>
            </a:r>
          </a:p>
        </p:txBody>
      </p:sp>
      <p:sp>
        <p:nvSpPr>
          <p:cNvPr id="13" name="Text Placeholder 12">
            <a:extLst>
              <a:ext uri="{FF2B5EF4-FFF2-40B4-BE49-F238E27FC236}">
                <a16:creationId xmlns:a16="http://schemas.microsoft.com/office/drawing/2014/main" id="{4CFA6127-7A94-E57F-CD49-082338831ED3}"/>
              </a:ext>
            </a:extLst>
          </p:cNvPr>
          <p:cNvSpPr>
            <a:spLocks noGrp="1"/>
          </p:cNvSpPr>
          <p:nvPr>
            <p:ph type="body" sz="quarter" idx="11"/>
          </p:nvPr>
        </p:nvSpPr>
        <p:spPr/>
        <p:txBody>
          <a:bodyPr/>
          <a:lstStyle/>
          <a:p>
            <a:r>
              <a:rPr lang="en-US" dirty="0"/>
              <a:t>Source: Bloomberg (6/18/2026)</a:t>
            </a:r>
          </a:p>
          <a:p>
            <a:r>
              <a:rPr lang="en-US" dirty="0"/>
              <a:t>Source: US Department of The Treasury</a:t>
            </a:r>
          </a:p>
        </p:txBody>
      </p:sp>
    </p:spTree>
    <p:extLst>
      <p:ext uri="{BB962C8B-B14F-4D97-AF65-F5344CB8AC3E}">
        <p14:creationId xmlns:p14="http://schemas.microsoft.com/office/powerpoint/2010/main" val="30083881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8341E-64CF-9D46-849E-40DD2EA852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B32969B-E449-6475-5A67-C443A1FDE106}"/>
              </a:ext>
            </a:extLst>
          </p:cNvPr>
          <p:cNvSpPr>
            <a:spLocks noGrp="1"/>
          </p:cNvSpPr>
          <p:nvPr>
            <p:ph type="body" sz="quarter" idx="10"/>
          </p:nvPr>
        </p:nvSpPr>
        <p:spPr/>
        <p:txBody>
          <a:bodyPr/>
          <a:lstStyle/>
          <a:p>
            <a:r>
              <a:rPr lang="en-US" dirty="0"/>
              <a:t>Fed Funds Rate vs 10y UST Yield </a:t>
            </a:r>
          </a:p>
        </p:txBody>
      </p:sp>
      <p:sp>
        <p:nvSpPr>
          <p:cNvPr id="5" name="Text Placeholder 2">
            <a:extLst>
              <a:ext uri="{FF2B5EF4-FFF2-40B4-BE49-F238E27FC236}">
                <a16:creationId xmlns:a16="http://schemas.microsoft.com/office/drawing/2014/main" id="{E7B57F74-3198-C7B4-F841-A9E606640E3B}"/>
              </a:ext>
            </a:extLst>
          </p:cNvPr>
          <p:cNvSpPr>
            <a:spLocks noGrp="1"/>
          </p:cNvSpPr>
          <p:nvPr>
            <p:ph type="body" sz="quarter" idx="11"/>
          </p:nvPr>
        </p:nvSpPr>
        <p:spPr>
          <a:xfrm>
            <a:off x="360045" y="6811928"/>
            <a:ext cx="5040630" cy="321733"/>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Data Source: Bloomberg</a:t>
            </a:r>
          </a:p>
          <a:p>
            <a:pPr marL="0" indent="0">
              <a:buNone/>
            </a:pPr>
            <a:r>
              <a:rPr lang="en-US" sz="800" dirty="0">
                <a:solidFill>
                  <a:srgbClr val="000033"/>
                </a:solidFill>
                <a:latin typeface="Calibri" panose="020F0502020204030204" pitchFamily="34" charset="0"/>
                <a:cs typeface="Calibri" panose="020F0502020204030204" pitchFamily="34" charset="0"/>
              </a:rPr>
              <a:t>*Data as of June 18, 2026</a:t>
            </a:r>
          </a:p>
        </p:txBody>
      </p:sp>
      <p:pic>
        <p:nvPicPr>
          <p:cNvPr id="7" name="Picture 6">
            <a:extLst>
              <a:ext uri="{FF2B5EF4-FFF2-40B4-BE49-F238E27FC236}">
                <a16:creationId xmlns:a16="http://schemas.microsoft.com/office/drawing/2014/main" id="{5B71FA34-9B30-FD9D-A831-36BB17340A22}"/>
              </a:ext>
            </a:extLst>
          </p:cNvPr>
          <p:cNvPicPr>
            <a:picLocks noChangeAspect="1"/>
          </p:cNvPicPr>
          <p:nvPr/>
        </p:nvPicPr>
        <p:blipFill>
          <a:blip r:embed="rId2"/>
          <a:stretch>
            <a:fillRect/>
          </a:stretch>
        </p:blipFill>
        <p:spPr>
          <a:xfrm>
            <a:off x="357352" y="1051271"/>
            <a:ext cx="8610600" cy="5212657"/>
          </a:xfrm>
          <a:prstGeom prst="rect">
            <a:avLst/>
          </a:prstGeom>
        </p:spPr>
      </p:pic>
    </p:spTree>
    <p:extLst>
      <p:ext uri="{BB962C8B-B14F-4D97-AF65-F5344CB8AC3E}">
        <p14:creationId xmlns:p14="http://schemas.microsoft.com/office/powerpoint/2010/main" val="5335210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664D7-3E8A-30CE-DDC8-A94D9E4C6F81}"/>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DD4F49CC-3236-E0DC-6FFD-C674D03094E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3465" y="1364206"/>
            <a:ext cx="8594269" cy="4747882"/>
          </a:xfrm>
          <a:prstGeom prst="rect">
            <a:avLst/>
          </a:prstGeom>
        </p:spPr>
      </p:pic>
      <p:sp>
        <p:nvSpPr>
          <p:cNvPr id="5" name="Text Placeholder 2">
            <a:extLst>
              <a:ext uri="{FF2B5EF4-FFF2-40B4-BE49-F238E27FC236}">
                <a16:creationId xmlns:a16="http://schemas.microsoft.com/office/drawing/2014/main" id="{911416AF-B08F-0A17-C594-411E6AE7B7CE}"/>
              </a:ext>
            </a:extLst>
          </p:cNvPr>
          <p:cNvSpPr>
            <a:spLocks noGrp="1"/>
          </p:cNvSpPr>
          <p:nvPr>
            <p:ph type="body" sz="quarter" idx="11"/>
          </p:nvPr>
        </p:nvSpPr>
        <p:spPr>
          <a:xfrm>
            <a:off x="360045" y="6811928"/>
            <a:ext cx="5040630" cy="321733"/>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Source: Bloomberg</a:t>
            </a:r>
          </a:p>
          <a:p>
            <a:pPr marL="0" indent="0">
              <a:buNone/>
            </a:pPr>
            <a:r>
              <a:rPr lang="en-US" sz="800" dirty="0">
                <a:solidFill>
                  <a:srgbClr val="000033"/>
                </a:solidFill>
                <a:latin typeface="Calibri" panose="020F0502020204030204" pitchFamily="34" charset="0"/>
                <a:cs typeface="Calibri" panose="020F0502020204030204" pitchFamily="34" charset="0"/>
              </a:rPr>
              <a:t>Data as of May 19, 2026</a:t>
            </a:r>
          </a:p>
        </p:txBody>
      </p:sp>
      <p:sp>
        <p:nvSpPr>
          <p:cNvPr id="6" name="Text Placeholder 5">
            <a:extLst>
              <a:ext uri="{FF2B5EF4-FFF2-40B4-BE49-F238E27FC236}">
                <a16:creationId xmlns:a16="http://schemas.microsoft.com/office/drawing/2014/main" id="{8852D22D-54F4-B3BF-5483-14D9DBB78C94}"/>
              </a:ext>
            </a:extLst>
          </p:cNvPr>
          <p:cNvSpPr>
            <a:spLocks noGrp="1"/>
          </p:cNvSpPr>
          <p:nvPr>
            <p:ph type="body" sz="quarter" idx="10"/>
          </p:nvPr>
        </p:nvSpPr>
        <p:spPr/>
        <p:txBody>
          <a:bodyPr/>
          <a:lstStyle/>
          <a:p>
            <a:r>
              <a:rPr lang="en-US" dirty="0"/>
              <a:t>Historical 1mo Cash Rate vs Forward Curve</a:t>
            </a:r>
          </a:p>
        </p:txBody>
      </p:sp>
    </p:spTree>
    <p:extLst>
      <p:ext uri="{BB962C8B-B14F-4D97-AF65-F5344CB8AC3E}">
        <p14:creationId xmlns:p14="http://schemas.microsoft.com/office/powerpoint/2010/main" val="1313108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C3B76-B674-A7E7-1AD7-51544F3FB5E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7790F0-D9CC-C382-6BAA-D43194790B05}"/>
              </a:ext>
            </a:extLst>
          </p:cNvPr>
          <p:cNvSpPr>
            <a:spLocks noGrp="1"/>
          </p:cNvSpPr>
          <p:nvPr>
            <p:ph type="body" sz="quarter" idx="10"/>
          </p:nvPr>
        </p:nvSpPr>
        <p:spPr/>
        <p:txBody>
          <a:bodyPr/>
          <a:lstStyle/>
          <a:p>
            <a:r>
              <a:rPr lang="en-US" dirty="0"/>
              <a:t>Interest Rate Projections</a:t>
            </a:r>
          </a:p>
        </p:txBody>
      </p:sp>
      <p:sp>
        <p:nvSpPr>
          <p:cNvPr id="5" name="Text Placeholder 2">
            <a:extLst>
              <a:ext uri="{FF2B5EF4-FFF2-40B4-BE49-F238E27FC236}">
                <a16:creationId xmlns:a16="http://schemas.microsoft.com/office/drawing/2014/main" id="{A033BE7D-EB9D-AA5C-3A21-7FDA88C69C3E}"/>
              </a:ext>
            </a:extLst>
          </p:cNvPr>
          <p:cNvSpPr>
            <a:spLocks noGrp="1"/>
          </p:cNvSpPr>
          <p:nvPr>
            <p:ph type="body" sz="quarter" idx="11"/>
          </p:nvPr>
        </p:nvSpPr>
        <p:spPr>
          <a:xfrm>
            <a:off x="360045" y="6934200"/>
            <a:ext cx="5040630" cy="199461"/>
          </a:xfrm>
        </p:spPr>
        <p:txBody>
          <a:bodyPr lIns="0" tIns="0" rIns="0" bIns="0" anchor="b"/>
          <a:lstStyle/>
          <a:p>
            <a:pPr marL="0" indent="0">
              <a:buNone/>
            </a:pPr>
            <a:r>
              <a:rPr lang="en-US" sz="800" dirty="0">
                <a:solidFill>
                  <a:srgbClr val="000033"/>
                </a:solidFill>
                <a:latin typeface="Calibri" panose="020F0502020204030204" pitchFamily="34" charset="0"/>
                <a:cs typeface="Calibri" panose="020F0502020204030204" pitchFamily="34" charset="0"/>
              </a:rPr>
              <a:t>Source: Bloomberg</a:t>
            </a:r>
          </a:p>
        </p:txBody>
      </p:sp>
      <p:pic>
        <p:nvPicPr>
          <p:cNvPr id="7" name="Picture 6">
            <a:extLst>
              <a:ext uri="{FF2B5EF4-FFF2-40B4-BE49-F238E27FC236}">
                <a16:creationId xmlns:a16="http://schemas.microsoft.com/office/drawing/2014/main" id="{92C2230D-05C5-57B0-129A-3A5D8A4921FC}"/>
              </a:ext>
            </a:extLst>
          </p:cNvPr>
          <p:cNvPicPr>
            <a:picLocks noChangeAspect="1"/>
          </p:cNvPicPr>
          <p:nvPr/>
        </p:nvPicPr>
        <p:blipFill>
          <a:blip r:embed="rId2"/>
          <a:stretch>
            <a:fillRect/>
          </a:stretch>
        </p:blipFill>
        <p:spPr>
          <a:xfrm>
            <a:off x="109330" y="978899"/>
            <a:ext cx="9131824" cy="2930569"/>
          </a:xfrm>
          <a:prstGeom prst="rect">
            <a:avLst/>
          </a:prstGeom>
        </p:spPr>
      </p:pic>
      <p:pic>
        <p:nvPicPr>
          <p:cNvPr id="9" name="Picture 8">
            <a:extLst>
              <a:ext uri="{FF2B5EF4-FFF2-40B4-BE49-F238E27FC236}">
                <a16:creationId xmlns:a16="http://schemas.microsoft.com/office/drawing/2014/main" id="{2DA10330-1BD7-CBBD-C826-842A3A7F4FF4}"/>
              </a:ext>
            </a:extLst>
          </p:cNvPr>
          <p:cNvPicPr>
            <a:picLocks noChangeAspect="1"/>
          </p:cNvPicPr>
          <p:nvPr/>
        </p:nvPicPr>
        <p:blipFill>
          <a:blip r:embed="rId3"/>
          <a:stretch>
            <a:fillRect/>
          </a:stretch>
        </p:blipFill>
        <p:spPr>
          <a:xfrm>
            <a:off x="109329" y="3970428"/>
            <a:ext cx="9131825" cy="2930569"/>
          </a:xfrm>
          <a:prstGeom prst="rect">
            <a:avLst/>
          </a:prstGeom>
        </p:spPr>
      </p:pic>
    </p:spTree>
    <p:extLst>
      <p:ext uri="{BB962C8B-B14F-4D97-AF65-F5344CB8AC3E}">
        <p14:creationId xmlns:p14="http://schemas.microsoft.com/office/powerpoint/2010/main" val="1628304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284C0-A81A-8EE8-CE97-385EF645565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DB977F1-A518-8023-4E48-B2A2DCD5EE3C}"/>
              </a:ext>
            </a:extLst>
          </p:cNvPr>
          <p:cNvSpPr>
            <a:spLocks noGrp="1"/>
          </p:cNvSpPr>
          <p:nvPr>
            <p:ph type="body" sz="quarter" idx="10"/>
          </p:nvPr>
        </p:nvSpPr>
        <p:spPr/>
        <p:txBody>
          <a:bodyPr/>
          <a:lstStyle/>
          <a:p>
            <a:r>
              <a:rPr lang="en-US" dirty="0"/>
              <a:t>Thank You</a:t>
            </a:r>
          </a:p>
        </p:txBody>
      </p:sp>
    </p:spTree>
    <p:extLst>
      <p:ext uri="{BB962C8B-B14F-4D97-AF65-F5344CB8AC3E}">
        <p14:creationId xmlns:p14="http://schemas.microsoft.com/office/powerpoint/2010/main" val="39655510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48240-BAF9-46AC-9C66-365478BBDB3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16AAA2A-4580-62F6-3CD6-9CA06859A48C}"/>
              </a:ext>
            </a:extLst>
          </p:cNvPr>
          <p:cNvSpPr>
            <a:spLocks noGrp="1"/>
          </p:cNvSpPr>
          <p:nvPr>
            <p:ph type="body" sz="quarter" idx="10"/>
          </p:nvPr>
        </p:nvSpPr>
        <p:spPr/>
        <p:txBody>
          <a:bodyPr/>
          <a:lstStyle/>
          <a:p>
            <a:r>
              <a:rPr lang="en-US" dirty="0"/>
              <a:t>Appendix</a:t>
            </a:r>
          </a:p>
        </p:txBody>
      </p:sp>
    </p:spTree>
    <p:extLst>
      <p:ext uri="{BB962C8B-B14F-4D97-AF65-F5344CB8AC3E}">
        <p14:creationId xmlns:p14="http://schemas.microsoft.com/office/powerpoint/2010/main" val="20509904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CA180-3F01-9C20-F6F2-C71D11B831D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BE9CB2D-2A60-22EA-4575-3F28542C2044}"/>
              </a:ext>
            </a:extLst>
          </p:cNvPr>
          <p:cNvSpPr>
            <a:spLocks noGrp="1"/>
          </p:cNvSpPr>
          <p:nvPr>
            <p:ph type="body" sz="quarter" idx="10"/>
          </p:nvPr>
        </p:nvSpPr>
        <p:spPr/>
        <p:txBody>
          <a:bodyPr/>
          <a:lstStyle/>
          <a:p>
            <a:r>
              <a:rPr lang="en-US" dirty="0"/>
              <a:t>Index Descriptions</a:t>
            </a:r>
          </a:p>
        </p:txBody>
      </p:sp>
      <p:sp>
        <p:nvSpPr>
          <p:cNvPr id="3" name="Text Placeholder 2">
            <a:extLst>
              <a:ext uri="{FF2B5EF4-FFF2-40B4-BE49-F238E27FC236}">
                <a16:creationId xmlns:a16="http://schemas.microsoft.com/office/drawing/2014/main" id="{343EED8E-CC72-5B18-B31C-B2F00D6A7D55}"/>
              </a:ext>
            </a:extLst>
          </p:cNvPr>
          <p:cNvSpPr>
            <a:spLocks noGrp="1"/>
          </p:cNvSpPr>
          <p:nvPr>
            <p:ph type="body" sz="quarter" idx="11"/>
          </p:nvPr>
        </p:nvSpPr>
        <p:spPr/>
        <p:txBody>
          <a:bodyPr/>
          <a:lstStyle/>
          <a:p>
            <a:endParaRPr lang="en-US" dirty="0"/>
          </a:p>
        </p:txBody>
      </p:sp>
      <p:sp>
        <p:nvSpPr>
          <p:cNvPr id="7" name="Text Placeholder 4">
            <a:extLst>
              <a:ext uri="{FF2B5EF4-FFF2-40B4-BE49-F238E27FC236}">
                <a16:creationId xmlns:a16="http://schemas.microsoft.com/office/drawing/2014/main" id="{476D2946-BD3A-EA99-0834-E98B82F5254B}"/>
              </a:ext>
            </a:extLst>
          </p:cNvPr>
          <p:cNvSpPr txBox="1">
            <a:spLocks/>
          </p:cNvSpPr>
          <p:nvPr/>
        </p:nvSpPr>
        <p:spPr>
          <a:xfrm>
            <a:off x="252412" y="1441863"/>
            <a:ext cx="9096375" cy="4832092"/>
          </a:xfrm>
          <a:prstGeom prst="rect">
            <a:avLst/>
          </a:prstGeom>
          <a:noFill/>
        </p:spPr>
        <p:txBody>
          <a:bodyPr wrap="square" rtlCol="0">
            <a:spAutoFit/>
          </a:bodyPr>
          <a:lst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Fixed Income </a:t>
            </a:r>
            <a:r>
              <a:rPr lang="en-US" sz="700" dirty="0">
                <a:solidFill>
                  <a:srgbClr val="404040"/>
                </a:solidFill>
                <a:latin typeface="Arial" panose="020B0604020202020204" pitchFamily="34" charset="0"/>
                <a:cs typeface="Arial" panose="020B0604020202020204" pitchFamily="34" charset="0"/>
              </a:rPr>
              <a:t>| Barclays Aggregate Index Measures the changes in the fixed rate debt issues rated investment grade or higher by Moody’s Investors Service, Standard and Poor’s, or Fitch Investor’s Service, in that order. All issues must have at least 1 year left to maturity and have an outstanding par value of at least $300 million. The Aggregate Index is comprised of the Government/Corporate, the Mortgage-Backed Securities and the Asset-Backed Securities indices.</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International Equity </a:t>
            </a:r>
            <a:r>
              <a:rPr lang="en-US" sz="700" dirty="0">
                <a:solidFill>
                  <a:srgbClr val="404040"/>
                </a:solidFill>
                <a:latin typeface="Arial" panose="020B0604020202020204" pitchFamily="34" charset="0"/>
                <a:cs typeface="Arial" panose="020B0604020202020204" pitchFamily="34" charset="0"/>
              </a:rPr>
              <a:t>| MSCI EAFE (Europe, Australasia, Far East) A free float-adjusted market capitalization index that is designed to measure developed market equity performance, excluding the United States &amp; Canada. The EAFE consists of the country indices of 21 developed nations. With Net Dividends: This series approximates the minimum possible dividend reinvestment. The dividend is reinvested after deduction of withholding tax.</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Large Cap </a:t>
            </a:r>
            <a:r>
              <a:rPr lang="en-US" sz="700" dirty="0">
                <a:solidFill>
                  <a:srgbClr val="404040"/>
                </a:solidFill>
                <a:latin typeface="Arial" panose="020B0604020202020204" pitchFamily="34" charset="0"/>
                <a:cs typeface="Arial" panose="020B0604020202020204" pitchFamily="34" charset="0"/>
              </a:rPr>
              <a:t>| Standard &amp; Poor’s 500 (S&amp;P 500) Measures changes in stock market conditions based on the average performance of 500 widely held common stocks. It consists of 400 industrial, 40 utility, 20 transportation and 40 financial companies listed on US market exchanges (mostly NYSE issues). It is a capitalization-weighted index calculated on a total return basis with dividend reinvested. The S&amp;P 500 represents approximately 68% of the investable U.S. equity market.</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Large Cap Growth </a:t>
            </a:r>
            <a:r>
              <a:rPr lang="en-US" sz="700" dirty="0">
                <a:solidFill>
                  <a:srgbClr val="404040"/>
                </a:solidFill>
                <a:latin typeface="Arial" panose="020B0604020202020204" pitchFamily="34" charset="0"/>
                <a:cs typeface="Arial" panose="020B0604020202020204" pitchFamily="34" charset="0"/>
              </a:rPr>
              <a:t>| S&amp;P/BARRA 500 Growth Index is constructed by dividing the stocks in the S&amp;P 500 Index according to price-to-book ratios. The Growth indices contain stocks with higher price-to-book ratios. The indices are market-capitalization-weighted and their constituents are mutually exclusive.</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Large Cap Value </a:t>
            </a:r>
            <a:r>
              <a:rPr lang="en-US" sz="700" dirty="0">
                <a:solidFill>
                  <a:srgbClr val="404040"/>
                </a:solidFill>
                <a:latin typeface="Arial" panose="020B0604020202020204" pitchFamily="34" charset="0"/>
                <a:cs typeface="Arial" panose="020B0604020202020204" pitchFamily="34" charset="0"/>
              </a:rPr>
              <a:t>| S&amp;P/BARRA 500 Value Index is constructed by dividing the stocks in the S&amp;P 500 Index according to price-to-book ratios. The Value index contains stocks with lower price-to-book ratios. The indices are market capitalization- weighted and their constituents are mutually exclusive.</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Small Cap </a:t>
            </a:r>
            <a:r>
              <a:rPr lang="en-US" sz="700" dirty="0">
                <a:solidFill>
                  <a:srgbClr val="404040"/>
                </a:solidFill>
                <a:latin typeface="Arial" panose="020B0604020202020204" pitchFamily="34" charset="0"/>
                <a:cs typeface="Arial" panose="020B0604020202020204" pitchFamily="34" charset="0"/>
              </a:rPr>
              <a:t>| Russell 2000 Index Measures the performance of the 2,000 smallest companies in the Russell 3000 Index, which represents approximately 8% of the investable U.S. equity market. As of the reconstitution on December 31, 2008, the average market capitalization was $897 million; the median market capitalization was $321 million. The index had a total market capitalization range of $3.3 billion to $70 million.</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Small Cap Growth </a:t>
            </a:r>
            <a:r>
              <a:rPr lang="en-US" sz="700" dirty="0">
                <a:solidFill>
                  <a:srgbClr val="404040"/>
                </a:solidFill>
                <a:latin typeface="Arial" panose="020B0604020202020204" pitchFamily="34" charset="0"/>
                <a:cs typeface="Arial" panose="020B0604020202020204" pitchFamily="34" charset="0"/>
              </a:rPr>
              <a:t>| Russell 2000 Growth Index Measures the performance of those Russell 2000 companies with higher price-to-book ratios and higher forecasted growth values. The Russell 2000 measures the performance of the 2,000 smallest companies in the Russell 3000 Index. As of December 31, 2008, the average market capitalization was approximately $918 million; the median market capitalization was approximately $321 million. The index had a total market capitalization range of approximately $3.2 billion to $70 million.</a:t>
            </a:r>
          </a:p>
          <a:p>
            <a:pPr>
              <a:lnSpc>
                <a:spcPct val="100000"/>
              </a:lnSpc>
              <a:spcBef>
                <a:spcPts val="0"/>
              </a:spcBef>
            </a:pPr>
            <a:endParaRPr lang="en-US" sz="700" b="1"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Small Cap Value </a:t>
            </a:r>
            <a:r>
              <a:rPr lang="en-US" sz="700" dirty="0">
                <a:solidFill>
                  <a:srgbClr val="404040"/>
                </a:solidFill>
                <a:latin typeface="Arial" panose="020B0604020202020204" pitchFamily="34" charset="0"/>
                <a:cs typeface="Arial" panose="020B0604020202020204" pitchFamily="34" charset="0"/>
              </a:rPr>
              <a:t>| Russell 2000 Value Index Measures the performance of those Russell 2000 companies with lower price-to-book ratios and lower forecasted growth values. The Russell 2000 measures the performance of the 2,000 smallest companies in the Russell 3000 Index. As of December 31, 2008, the average market capitalization was approximately $858 million; the median market capitalization was approximately $318 million. The index had a total market capitalization range of approximately $3.3 billion to $70 million.</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HFRI Fund Weighted Composite Index </a:t>
            </a:r>
            <a:r>
              <a:rPr lang="en-US" sz="700" dirty="0">
                <a:solidFill>
                  <a:srgbClr val="404040"/>
                </a:solidFill>
                <a:latin typeface="Arial" panose="020B0604020202020204" pitchFamily="34" charset="0"/>
                <a:cs typeface="Arial" panose="020B0604020202020204" pitchFamily="34" charset="0"/>
              </a:rPr>
              <a:t>| HFRI Fund Weighted Composite Index: a global, equal-weighted index of over 2,000 single-manager funds that report to HFR Database. Constituent funds report monthly net of all fees performance in US Dollar and have a minimum of $50 Million under management or a twelve (12) month track record of active performance. The HFRI Fund Weighted Composite Index does not include Funds of Hedge Funds.</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b="1" dirty="0">
                <a:solidFill>
                  <a:srgbClr val="404040"/>
                </a:solidFill>
                <a:latin typeface="Arial" panose="020B0604020202020204" pitchFamily="34" charset="0"/>
                <a:cs typeface="Arial" panose="020B0604020202020204" pitchFamily="34" charset="0"/>
              </a:rPr>
              <a:t>Emerging Markets </a:t>
            </a:r>
            <a:r>
              <a:rPr lang="en-US" sz="700" dirty="0">
                <a:solidFill>
                  <a:srgbClr val="404040"/>
                </a:solidFill>
                <a:latin typeface="Arial" panose="020B0604020202020204" pitchFamily="34" charset="0"/>
                <a:cs typeface="Arial" panose="020B0604020202020204" pitchFamily="34" charset="0"/>
              </a:rPr>
              <a:t>| MSCI Emerging Markets Index: A free float-adjusted market capitalization index that is designed to measure equity market performance of emerging markets. As of December 31, 2010, the MSCI Emerging Markets Index consists of the following 21 emerging market country indices: Brazil, Chile, China, Colombia, Czech Republic, Egypt, Hungary, India, Indonesia, Korea, Malaysia, Mexico, Morocco, Peru, Philippines, Poland, Russia, South Africa, Taiwan, Thailand and Turkey. With Net Dividends: Net total return indices reinvest dividends after the deduction of withholding taxes, using (for international indices) a tax rate applicable to non-resident institutional investors who do not benefit from double taxation treaties.</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dirty="0">
                <a:solidFill>
                  <a:srgbClr val="404040"/>
                </a:solidFill>
                <a:latin typeface="Arial" panose="020B0604020202020204" pitchFamily="34" charset="0"/>
                <a:cs typeface="Arial" panose="020B0604020202020204" pitchFamily="34" charset="0"/>
              </a:rPr>
              <a:t>There are inherent limitations to indices that are designed to track the alternative investments universe. Index data shown is for illustrative purposes only and is not designed to represent any specific investment. Specific investment statistics could differ materially from the data shown.</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dirty="0">
                <a:solidFill>
                  <a:srgbClr val="404040"/>
                </a:solidFill>
                <a:latin typeface="Arial" panose="020B0604020202020204" pitchFamily="34" charset="0"/>
                <a:cs typeface="Arial" panose="020B0604020202020204" pitchFamily="34" charset="0"/>
              </a:rPr>
              <a:t> The Russell 1000®, Russell 2000®, Russell 3000®, Russell 1000 Growth®, Russell Midcap®, Russell 2000 Value® and Russell 2000 Growth® indices are trademarks of the Frank Russell Co.</a:t>
            </a:r>
          </a:p>
          <a:p>
            <a:pPr>
              <a:lnSpc>
                <a:spcPct val="100000"/>
              </a:lnSpc>
              <a:spcBef>
                <a:spcPts val="0"/>
              </a:spcBef>
            </a:pPr>
            <a:endParaRPr lang="en-US" sz="700" dirty="0">
              <a:solidFill>
                <a:srgbClr val="404040"/>
              </a:solidFill>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US" sz="700" dirty="0">
                <a:solidFill>
                  <a:srgbClr val="404040"/>
                </a:solidFill>
                <a:latin typeface="Arial" panose="020B0604020202020204" pitchFamily="34" charset="0"/>
                <a:cs typeface="Arial" panose="020B0604020202020204" pitchFamily="34" charset="0"/>
              </a:rPr>
              <a:t>Index returns do not reflect the deductions of fees, trading costs or other expenses. The Index is referred to for informational purposes only: the composition of each Index is different from the composition of the accounts managed by the investment manager. Investors may not make direct investments into any index. Past performance may not be indicative of future results.</a:t>
            </a:r>
          </a:p>
        </p:txBody>
      </p:sp>
    </p:spTree>
    <p:extLst>
      <p:ext uri="{BB962C8B-B14F-4D97-AF65-F5344CB8AC3E}">
        <p14:creationId xmlns:p14="http://schemas.microsoft.com/office/powerpoint/2010/main" val="14454510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0704FD-C667-DCAC-79CC-CB85E7A42D94}"/>
              </a:ext>
            </a:extLst>
          </p:cNvPr>
          <p:cNvSpPr>
            <a:spLocks noGrp="1"/>
          </p:cNvSpPr>
          <p:nvPr>
            <p:ph type="body" sz="quarter" idx="10"/>
          </p:nvPr>
        </p:nvSpPr>
        <p:spPr/>
        <p:txBody>
          <a:bodyPr/>
          <a:lstStyle/>
          <a:p>
            <a:r>
              <a:rPr lang="en-US" dirty="0"/>
              <a:t>Disclosures</a:t>
            </a:r>
          </a:p>
        </p:txBody>
      </p:sp>
      <p:sp>
        <p:nvSpPr>
          <p:cNvPr id="3" name="Content Placeholder 3">
            <a:extLst>
              <a:ext uri="{FF2B5EF4-FFF2-40B4-BE49-F238E27FC236}">
                <a16:creationId xmlns:a16="http://schemas.microsoft.com/office/drawing/2014/main" id="{3E9AB952-68E7-F039-F924-3470CDCB3B23}"/>
              </a:ext>
            </a:extLst>
          </p:cNvPr>
          <p:cNvSpPr txBox="1">
            <a:spLocks/>
          </p:cNvSpPr>
          <p:nvPr/>
        </p:nvSpPr>
        <p:spPr>
          <a:xfrm>
            <a:off x="119270" y="1073125"/>
            <a:ext cx="9362660" cy="5338618"/>
          </a:xfrm>
          <a:prstGeom prst="rect">
            <a:avLst/>
          </a:prstGeom>
        </p:spPr>
        <p:txBody>
          <a:bodyPr>
            <a:normAutofit fontScale="92500"/>
          </a:bodyPr>
          <a:lst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a:lstStyle>
          <a:p>
            <a:pPr marL="0" indent="0" fontAlgn="base">
              <a:lnSpc>
                <a:spcPct val="110000"/>
              </a:lnSpc>
              <a:spcBef>
                <a:spcPts val="0"/>
              </a:spcBef>
              <a:spcAft>
                <a:spcPts val="750"/>
              </a:spcAft>
              <a:buFont typeface="Arial" panose="020B0604020202020204" pitchFamily="34" charset="0"/>
              <a:buNone/>
            </a:pPr>
            <a:r>
              <a:rPr lang="en-US" sz="900" dirty="0">
                <a:latin typeface="Arial" panose="020B0604020202020204" pitchFamily="34" charset="0"/>
                <a:ea typeface="MS PGothic" panose="020B0600070205080204" pitchFamily="34" charset="-128"/>
                <a:cs typeface="Arial" panose="020B0604020202020204" pitchFamily="34" charset="0"/>
              </a:rPr>
              <a:t>Texas Capital is the collective brand name for Texas Capital Bank (“TCB”) and its separate, non-bank affiliates and wholly-owned subsidiaries. Texas Capital Private Bank™ refers to the wealth management services offered by the bank and non-bank entities comprising the Texas Capital brand. Deposit and lending products and services are offered by TCB. For deposit products, Member FDIC. TCB is not a registered broker-dealer or registered investment adviser and does not offer brokerage or investment advisory services. Investment advisory services are provided by Texas Capital Bank Private Wealth Advisors (“PWA”). Texas Capital Bank Private Wealth Advisors is the trade name used by Texas Capital Bank Wealth Management Services, Inc., an investment adviser registered with the U.S. Securities and Exchange Commission (“SEC”). SEC registration does not constitute an endorsement of the advisory firm by the SEC, nor does it indicate that the advisory firm has attained a particular level of skill or ability. Securities brokerage accounts and investment-related products and services are offered through Texas Capital Securities. Texas Capital Securities is the trade name used by TCBI Securities, Inc., an SEC and MSRB-registered broker-dealer and member FINRA/SIPC. PWA, Texas Capital Securities and TCB are affiliated companies under the common control of Texas Capital Bancshares, Inc. TCB and its subsidiaries and affiliates do not provide legal, tax or accounting advice.</a:t>
            </a:r>
          </a:p>
          <a:p>
            <a:pPr marL="0" indent="0" fontAlgn="base">
              <a:lnSpc>
                <a:spcPct val="110000"/>
              </a:lnSpc>
              <a:spcBef>
                <a:spcPts val="0"/>
              </a:spcBef>
              <a:spcAft>
                <a:spcPts val="750"/>
              </a:spcAft>
              <a:buFont typeface="Arial" panose="020B0604020202020204" pitchFamily="34" charset="0"/>
              <a:buNone/>
            </a:pPr>
            <a:r>
              <a:rPr lang="en-US" sz="900" dirty="0">
                <a:latin typeface="Arial" panose="020B0604020202020204" pitchFamily="34" charset="0"/>
                <a:ea typeface="MS PGothic" panose="020B0600070205080204" pitchFamily="34" charset="-128"/>
                <a:cs typeface="Arial" panose="020B0604020202020204" pitchFamily="34" charset="0"/>
              </a:rPr>
              <a:t>INVESTMENTS: NOT FDIC INSURED | MAY LOSE VALUE | NO BANK GUARANTEE</a:t>
            </a:r>
          </a:p>
          <a:p>
            <a:pPr marL="0" indent="0" fontAlgn="base">
              <a:lnSpc>
                <a:spcPct val="110000"/>
              </a:lnSpc>
              <a:spcBef>
                <a:spcPts val="0"/>
              </a:spcBef>
              <a:spcAft>
                <a:spcPts val="750"/>
              </a:spcAft>
              <a:buFont typeface="Arial" panose="020B0604020202020204" pitchFamily="34" charset="0"/>
              <a:buNone/>
            </a:pPr>
            <a:r>
              <a:rPr lang="en-US" sz="900" dirty="0">
                <a:latin typeface="Arial" panose="020B0604020202020204" pitchFamily="34" charset="0"/>
                <a:ea typeface="MS PGothic" panose="020B0600070205080204" pitchFamily="34" charset="-128"/>
                <a:cs typeface="Arial" panose="020B0604020202020204" pitchFamily="34" charset="0"/>
              </a:rPr>
              <a:t>________________</a:t>
            </a:r>
            <a:br>
              <a:rPr lang="en-US" sz="900" dirty="0">
                <a:latin typeface="Arial" panose="020B0604020202020204" pitchFamily="34" charset="0"/>
                <a:ea typeface="MS PGothic" panose="020B0600070205080204" pitchFamily="34" charset="-128"/>
                <a:cs typeface="Arial" panose="020B0604020202020204" pitchFamily="34" charset="0"/>
              </a:rPr>
            </a:br>
            <a:br>
              <a:rPr lang="en-US" sz="900" dirty="0">
                <a:latin typeface="Arial" panose="020B0604020202020204" pitchFamily="34" charset="0"/>
                <a:ea typeface="MS PGothic" panose="020B0600070205080204" pitchFamily="34" charset="-128"/>
                <a:cs typeface="Arial" panose="020B0604020202020204" pitchFamily="34" charset="0"/>
              </a:rPr>
            </a:br>
            <a:r>
              <a:rPr lang="en-US" sz="900" dirty="0">
                <a:latin typeface="Arial" panose="020B0604020202020204" pitchFamily="34" charset="0"/>
                <a:ea typeface="MS PGothic" panose="020B0600070205080204" pitchFamily="34" charset="-128"/>
                <a:cs typeface="Arial" panose="020B0604020202020204" pitchFamily="34" charset="0"/>
              </a:rPr>
              <a:t>Investing is subject to a high degree of investment risk, including the possible loss of the entire amount of an investment. You should carefully read and review all information provided by PWA, including PWA’s Form ADV, Part 2A Brochure, Form CRS, and all supplements thereto, before making an investment.</a:t>
            </a:r>
            <a:br>
              <a:rPr lang="en-US" sz="900" dirty="0">
                <a:latin typeface="Arial" panose="020B0604020202020204" pitchFamily="34" charset="0"/>
                <a:ea typeface="MS PGothic" panose="020B0600070205080204" pitchFamily="34" charset="-128"/>
                <a:cs typeface="Arial" panose="020B0604020202020204" pitchFamily="34" charset="0"/>
              </a:rPr>
            </a:br>
            <a:br>
              <a:rPr lang="en-US" sz="900" dirty="0">
                <a:latin typeface="Arial" panose="020B0604020202020204" pitchFamily="34" charset="0"/>
                <a:ea typeface="MS PGothic" panose="020B0600070205080204" pitchFamily="34" charset="-128"/>
                <a:cs typeface="Arial" panose="020B0604020202020204" pitchFamily="34" charset="0"/>
              </a:rPr>
            </a:br>
            <a:r>
              <a:rPr lang="en-US" sz="900" dirty="0">
                <a:latin typeface="Arial" panose="020B0604020202020204" pitchFamily="34" charset="0"/>
                <a:ea typeface="MS PGothic" panose="020B0600070205080204" pitchFamily="34" charset="-128"/>
                <a:cs typeface="Arial" panose="020B0604020202020204" pitchFamily="34" charset="0"/>
              </a:rPr>
              <a:t>The information contained herein reflects the current expectations, opinions and projections of PWA as of the date of publication, which are subject to change without notice at any time subsequent to the date of issue. PWA does not represent that any expectation, opinion or projection will be realized.  While the information presented herein is believed to be reliable, no representation or warranty is made concerning the accuracy of any data presented.  Neither PWA nor any of its advisers, officers, directors, or affiliates represents that the information presented in this presentation is accurate, current or complete, and such information is subject to change without notice. Prospective investors should not treat these materials as advice in relation to legal, taxation, or other matters.  No representations or warranties whatsoever are made by PWA or any other person or entity as to the future profitability of an investment account or the results of making an investment. Projected or past performance is not a guarantee of future results. Nothing herein is intended to constitute an offer to sell or buy, or a solicitation of an offer to sell or buy securities.</a:t>
            </a:r>
            <a:br>
              <a:rPr lang="en-US" sz="900" dirty="0">
                <a:latin typeface="Arial" panose="020B0604020202020204" pitchFamily="34" charset="0"/>
                <a:ea typeface="MS PGothic" panose="020B0600070205080204" pitchFamily="34" charset="-128"/>
                <a:cs typeface="Arial" panose="020B0604020202020204" pitchFamily="34" charset="0"/>
              </a:rPr>
            </a:br>
            <a:br>
              <a:rPr lang="en-US" sz="900" dirty="0">
                <a:latin typeface="Arial" panose="020B0604020202020204" pitchFamily="34" charset="0"/>
                <a:ea typeface="MS PGothic" panose="020B0600070205080204" pitchFamily="34" charset="-128"/>
                <a:cs typeface="Arial" panose="020B0604020202020204" pitchFamily="34" charset="0"/>
              </a:rPr>
            </a:br>
            <a:r>
              <a:rPr lang="en-US" sz="900" dirty="0">
                <a:latin typeface="Arial" panose="020B0604020202020204" pitchFamily="34" charset="0"/>
                <a:ea typeface="MS PGothic" panose="020B0600070205080204" pitchFamily="34" charset="-128"/>
                <a:cs typeface="Arial" panose="020B0604020202020204" pitchFamily="34" charset="0"/>
              </a:rPr>
              <a:t>Statements herein that reflect projections or expectations of future financial or economic performance are forward-looking statements. Such “forward-looking” statements are based on various assumptions, which assumptions may not prove to be correct. Accordingly, there can be no assurance that such assumptions and statements will accurately predict future events or PWA’s actual performance.  Any projections and forward-looking statements included herein should be considered speculative. Actual results for any period may or may not approximate such forward-looking statements. You are advised to consult with your independent tax, legal and business advisors concerning the validity and reasonableness of the factual, accounting and tax assumptions.</a:t>
            </a:r>
            <a:br>
              <a:rPr lang="en-US" sz="900" dirty="0">
                <a:latin typeface="Arial" panose="020B0604020202020204" pitchFamily="34" charset="0"/>
                <a:ea typeface="MS PGothic" panose="020B0600070205080204" pitchFamily="34" charset="-128"/>
                <a:cs typeface="Arial" panose="020B0604020202020204" pitchFamily="34" charset="0"/>
              </a:rPr>
            </a:br>
            <a:br>
              <a:rPr lang="en-US" sz="900" dirty="0">
                <a:latin typeface="Arial" panose="020B0604020202020204" pitchFamily="34" charset="0"/>
                <a:ea typeface="MS PGothic" panose="020B0600070205080204" pitchFamily="34" charset="-128"/>
                <a:cs typeface="Arial" panose="020B0604020202020204" pitchFamily="34" charset="0"/>
              </a:rPr>
            </a:br>
            <a:r>
              <a:rPr lang="en-US" sz="900" dirty="0">
                <a:latin typeface="Arial" panose="020B0604020202020204" pitchFamily="34" charset="0"/>
                <a:ea typeface="Calibri" panose="020F0502020204030204" pitchFamily="34" charset="0"/>
                <a:cs typeface="Arial" panose="020B0604020202020204" pitchFamily="34" charset="0"/>
              </a:rPr>
              <a:t>Performance of any managed or advisory account program strategies and/or disciplines illustrated in this Proposal are presented "gross of fees". Gross performance presentations allow for consistent comparisons of these strategies and/or disciplines to a benchmark index or indices. The returns presented in this Proposal, including the applicable benchmark index or indices, do not reflect the impact of the fees and expenses associated with the investment(s), the deduction of which would decrease results. For example, an advisory fee of 1% compounded over a 10- year period would reduce a 10% return to an 8.9% annual return.  Such fees and expenses may include, without limitation, a manager fee, an advisory fee, a platform fee, and commissions charged on transactions. Fees may vary by managed or advisory account program, investment manager and client and the net effect of the deduction of fees on annualized performance will vary over time depending on account size, time period and overall investment performance. You should discuss applicable fees with your advisor. The fees are disclosed in published fee schedules, which are available upon request. The performance results illustrated herein do not reflect the impact of taxes.</a:t>
            </a:r>
          </a:p>
          <a:p>
            <a:pPr marL="0" indent="0">
              <a:lnSpc>
                <a:spcPct val="107000"/>
              </a:lnSpc>
              <a:spcBef>
                <a:spcPts val="0"/>
              </a:spcBef>
              <a:spcAft>
                <a:spcPts val="800"/>
              </a:spcAft>
              <a:buFont typeface="Arial" panose="020B0604020202020204" pitchFamily="34" charset="0"/>
              <a:buNone/>
            </a:pPr>
            <a:r>
              <a:rPr lang="en-US" sz="900" dirty="0">
                <a:latin typeface="Arial" panose="020B0604020202020204" pitchFamily="34" charset="0"/>
                <a:ea typeface="MS PGothic" panose="020B0600070205080204" pitchFamily="34" charset="-128"/>
                <a:cs typeface="Arial" panose="020B0604020202020204" pitchFamily="34" charset="0"/>
              </a:rPr>
              <a:t>This presentation and its contents are confidential and proprietary information of PWA and any reproduction of this information, in whole or in part, without the prior written consent of PWA is prohibited. Additional information is available from PWA upon request. PWA is not acting as your adviser or agent unless and until you and PWA sign an investment advisory agreement.</a:t>
            </a:r>
            <a:endParaRPr lang="en-US" sz="900" dirty="0">
              <a:latin typeface="Arial" panose="020B0604020202020204" pitchFamily="34" charset="0"/>
              <a:ea typeface="Calibri" panose="020F0502020204030204" pitchFamily="34" charset="0"/>
              <a:cs typeface="Arial" panose="020B0604020202020204" pitchFamily="34" charset="0"/>
            </a:endParaRPr>
          </a:p>
          <a:p>
            <a:endParaRPr lang="en-US" sz="1400" dirty="0"/>
          </a:p>
        </p:txBody>
      </p:sp>
    </p:spTree>
    <p:extLst>
      <p:ext uri="{BB962C8B-B14F-4D97-AF65-F5344CB8AC3E}">
        <p14:creationId xmlns:p14="http://schemas.microsoft.com/office/powerpoint/2010/main" val="1430592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982A5-BC25-4C32-60EB-50B77B2E8E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69A336-67DE-0516-FCCD-8885D870DEAD}"/>
              </a:ext>
            </a:extLst>
          </p:cNvPr>
          <p:cNvSpPr>
            <a:spLocks noGrp="1"/>
          </p:cNvSpPr>
          <p:nvPr>
            <p:ph type="body" sz="quarter" idx="10"/>
          </p:nvPr>
        </p:nvSpPr>
        <p:spPr/>
        <p:txBody>
          <a:bodyPr/>
          <a:lstStyle/>
          <a:p>
            <a:r>
              <a:rPr lang="en-US" dirty="0"/>
              <a:t>Economy Summary</a:t>
            </a:r>
          </a:p>
        </p:txBody>
      </p:sp>
      <p:sp>
        <p:nvSpPr>
          <p:cNvPr id="3" name="Text Placeholder 2">
            <a:extLst>
              <a:ext uri="{FF2B5EF4-FFF2-40B4-BE49-F238E27FC236}">
                <a16:creationId xmlns:a16="http://schemas.microsoft.com/office/drawing/2014/main" id="{523BE3A1-A8EC-DAD4-4758-99497C4405BE}"/>
              </a:ext>
            </a:extLst>
          </p:cNvPr>
          <p:cNvSpPr>
            <a:spLocks noGrp="1"/>
          </p:cNvSpPr>
          <p:nvPr>
            <p:ph type="body" sz="quarter" idx="11"/>
          </p:nvPr>
        </p:nvSpPr>
        <p:spPr/>
        <p:txBody>
          <a:bodyPr/>
          <a:lstStyle/>
          <a:p>
            <a:pPr marL="0" indent="0">
              <a:buNone/>
            </a:pPr>
            <a:r>
              <a:rPr lang="en-US" dirty="0"/>
              <a:t>Source: Texas Capital Private Bank Economics </a:t>
            </a:r>
          </a:p>
        </p:txBody>
      </p:sp>
      <p:sp>
        <p:nvSpPr>
          <p:cNvPr id="4" name="TextBox 3">
            <a:extLst>
              <a:ext uri="{FF2B5EF4-FFF2-40B4-BE49-F238E27FC236}">
                <a16:creationId xmlns:a16="http://schemas.microsoft.com/office/drawing/2014/main" id="{4C129034-3553-6F05-DB5B-FB5E3D30B1E4}"/>
              </a:ext>
            </a:extLst>
          </p:cNvPr>
          <p:cNvSpPr txBox="1"/>
          <p:nvPr/>
        </p:nvSpPr>
        <p:spPr>
          <a:xfrm>
            <a:off x="262768" y="729085"/>
            <a:ext cx="8875528" cy="5632311"/>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sz="2000" dirty="0">
                <a:cs typeface="Times New Roman" panose="02020603050405020304" pitchFamily="18" charset="0"/>
              </a:rPr>
              <a:t>Growth recovered from shutdowns</a:t>
            </a:r>
          </a:p>
          <a:p>
            <a:pPr marL="742950" lvl="1" indent="-285750">
              <a:buFont typeface="Arial" panose="020B0604020202020204" pitchFamily="34" charset="0"/>
              <a:buChar char="•"/>
            </a:pPr>
            <a:r>
              <a:rPr lang="en-US" sz="2000" dirty="0">
                <a:cs typeface="Times New Roman" panose="02020603050405020304" pitchFamily="18" charset="0"/>
              </a:rPr>
              <a:t>Permanent changes – global trade cycle over</a:t>
            </a:r>
          </a:p>
          <a:p>
            <a:pPr marL="742950" lvl="1" indent="-285750">
              <a:buFont typeface="Arial" panose="020B0604020202020204" pitchFamily="34" charset="0"/>
              <a:buChar char="•"/>
            </a:pPr>
            <a:r>
              <a:rPr lang="en-US" sz="2000" dirty="0">
                <a:cs typeface="Times New Roman" panose="02020603050405020304" pitchFamily="18" charset="0"/>
              </a:rPr>
              <a:t>Build in America</a:t>
            </a:r>
          </a:p>
          <a:p>
            <a:pPr marL="742950" lvl="1" indent="-285750">
              <a:buFont typeface="Arial" panose="020B0604020202020204" pitchFamily="34" charset="0"/>
              <a:buChar char="•"/>
            </a:pPr>
            <a:r>
              <a:rPr lang="en-US" sz="2000" dirty="0">
                <a:cs typeface="Times New Roman" panose="02020603050405020304" pitchFamily="18" charset="0"/>
              </a:rPr>
              <a:t>Momentum building before February 28th</a:t>
            </a:r>
          </a:p>
          <a:p>
            <a:pPr marL="285750" indent="-285750">
              <a:lnSpc>
                <a:spcPct val="200000"/>
              </a:lnSpc>
              <a:buFont typeface="Arial" panose="020B0604020202020204" pitchFamily="34" charset="0"/>
              <a:buChar char="•"/>
            </a:pPr>
            <a:r>
              <a:rPr lang="en-US" sz="2000" dirty="0">
                <a:cs typeface="Times New Roman" panose="02020603050405020304" pitchFamily="18" charset="0"/>
              </a:rPr>
              <a:t>Retail Sales Holding up:		 +4% annual rate</a:t>
            </a:r>
          </a:p>
          <a:p>
            <a:pPr marL="285750" indent="-285750">
              <a:lnSpc>
                <a:spcPct val="200000"/>
              </a:lnSpc>
              <a:buFont typeface="Arial" panose="020B0604020202020204" pitchFamily="34" charset="0"/>
              <a:buChar char="•"/>
            </a:pPr>
            <a:r>
              <a:rPr lang="en-US" sz="2000" dirty="0">
                <a:cs typeface="Times New Roman" panose="02020603050405020304" pitchFamily="18" charset="0"/>
              </a:rPr>
              <a:t>Government spending going down:	 +1.5%</a:t>
            </a:r>
          </a:p>
          <a:p>
            <a:pPr marL="285750" indent="-285750">
              <a:buFont typeface="Arial" panose="020B0604020202020204" pitchFamily="34" charset="0"/>
              <a:buChar char="•"/>
            </a:pPr>
            <a:endParaRPr lang="en-US" sz="2000" dirty="0">
              <a:cs typeface="Times New Roman" panose="02020603050405020304" pitchFamily="18" charset="0"/>
            </a:endParaRPr>
          </a:p>
          <a:p>
            <a:pPr marL="285750" indent="-285750">
              <a:buFont typeface="Arial" panose="020B0604020202020204" pitchFamily="34" charset="0"/>
              <a:buChar char="•"/>
            </a:pPr>
            <a:r>
              <a:rPr lang="en-US" sz="2000" dirty="0">
                <a:cs typeface="Times New Roman" panose="02020603050405020304" pitchFamily="18" charset="0"/>
              </a:rPr>
              <a:t>Manufacturing improving:		 +2%</a:t>
            </a:r>
          </a:p>
          <a:p>
            <a:pPr marL="742950" lvl="1" indent="-285750">
              <a:buFont typeface="Arial" panose="020B0604020202020204" pitchFamily="34" charset="0"/>
              <a:buChar char="•"/>
            </a:pPr>
            <a:r>
              <a:rPr lang="en-US" sz="2000" dirty="0">
                <a:cs typeface="Times New Roman" panose="02020603050405020304" pitchFamily="18" charset="0"/>
              </a:rPr>
              <a:t>OBBB full expensing </a:t>
            </a:r>
          </a:p>
          <a:p>
            <a:pPr marL="742950" lvl="1" indent="-285750">
              <a:buFont typeface="Arial" panose="020B0604020202020204" pitchFamily="34" charset="0"/>
              <a:buChar char="•"/>
            </a:pPr>
            <a:r>
              <a:rPr lang="en-US" sz="2000" dirty="0">
                <a:cs typeface="Times New Roman" panose="02020603050405020304" pitchFamily="18" charset="0"/>
              </a:rPr>
              <a:t>Opportunity Zones coming </a:t>
            </a:r>
          </a:p>
          <a:p>
            <a:pPr marL="742950" lvl="1" indent="-285750">
              <a:buFont typeface="Arial" panose="020B0604020202020204" pitchFamily="34" charset="0"/>
              <a:buChar char="•"/>
            </a:pPr>
            <a:endParaRPr lang="en-US" sz="2000" dirty="0">
              <a:cs typeface="Times New Roman" panose="02020603050405020304" pitchFamily="18" charset="0"/>
            </a:endParaRPr>
          </a:p>
          <a:p>
            <a:pPr marL="285750" indent="-285750">
              <a:buFont typeface="Arial" panose="020B0604020202020204" pitchFamily="34" charset="0"/>
              <a:buChar char="•"/>
            </a:pPr>
            <a:r>
              <a:rPr lang="en-US" sz="2000" dirty="0">
                <a:cs typeface="Times New Roman" panose="02020603050405020304" pitchFamily="18" charset="0"/>
              </a:rPr>
              <a:t>Capital Expenditures rising</a:t>
            </a:r>
          </a:p>
          <a:p>
            <a:pPr marL="742950" lvl="1" indent="-285750">
              <a:buFont typeface="Arial" panose="020B0604020202020204" pitchFamily="34" charset="0"/>
              <a:buChar char="•"/>
            </a:pPr>
            <a:r>
              <a:rPr lang="en-US" sz="2000" i="1" dirty="0">
                <a:cs typeface="Times New Roman" panose="02020603050405020304" pitchFamily="18" charset="0"/>
              </a:rPr>
              <a:t>Full year 2025:  ~$340B   2026:  ~$700B</a:t>
            </a:r>
          </a:p>
          <a:p>
            <a:pPr marL="742950" lvl="1" indent="-285750">
              <a:buFont typeface="Arial" panose="020B0604020202020204" pitchFamily="34" charset="0"/>
              <a:buChar char="•"/>
            </a:pPr>
            <a:endParaRPr lang="en-US" sz="2000" i="1" dirty="0">
              <a:cs typeface="Times New Roman" panose="02020603050405020304" pitchFamily="18" charset="0"/>
            </a:endParaRPr>
          </a:p>
          <a:p>
            <a:pPr marL="285750" indent="-285750">
              <a:buFont typeface="Arial" panose="020B0604020202020204" pitchFamily="34" charset="0"/>
              <a:buChar char="•"/>
            </a:pPr>
            <a:r>
              <a:rPr lang="en-US" sz="2000" dirty="0">
                <a:cs typeface="Times New Roman" panose="02020603050405020304" pitchFamily="18" charset="0"/>
              </a:rPr>
              <a:t>Think 3% for rest of the year</a:t>
            </a:r>
          </a:p>
        </p:txBody>
      </p:sp>
    </p:spTree>
    <p:extLst>
      <p:ext uri="{BB962C8B-B14F-4D97-AF65-F5344CB8AC3E}">
        <p14:creationId xmlns:p14="http://schemas.microsoft.com/office/powerpoint/2010/main" val="3130857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FB63A-B250-8CE7-210F-5A844671E2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EC1095-2481-6602-89F0-72D239D15789}"/>
              </a:ext>
            </a:extLst>
          </p:cNvPr>
          <p:cNvSpPr>
            <a:spLocks noGrp="1"/>
          </p:cNvSpPr>
          <p:nvPr>
            <p:ph type="body" sz="quarter" idx="10"/>
          </p:nvPr>
        </p:nvSpPr>
        <p:spPr/>
        <p:txBody>
          <a:bodyPr/>
          <a:lstStyle/>
          <a:p>
            <a:r>
              <a:rPr lang="en-US" dirty="0"/>
              <a:t>Inflation</a:t>
            </a:r>
          </a:p>
        </p:txBody>
      </p:sp>
    </p:spTree>
    <p:extLst>
      <p:ext uri="{BB962C8B-B14F-4D97-AF65-F5344CB8AC3E}">
        <p14:creationId xmlns:p14="http://schemas.microsoft.com/office/powerpoint/2010/main" val="316734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31F84-3502-F9DF-F3E6-F767054F7D2C}"/>
              </a:ext>
            </a:extLst>
          </p:cNvPr>
          <p:cNvSpPr>
            <a:spLocks noGrp="1"/>
          </p:cNvSpPr>
          <p:nvPr>
            <p:ph type="body" sz="quarter" idx="10"/>
          </p:nvPr>
        </p:nvSpPr>
        <p:spPr/>
        <p:txBody>
          <a:bodyPr/>
          <a:lstStyle/>
          <a:p>
            <a:r>
              <a:rPr lang="en-US" dirty="0"/>
              <a:t>Inflation Echo Peaks</a:t>
            </a:r>
          </a:p>
        </p:txBody>
      </p:sp>
      <p:sp>
        <p:nvSpPr>
          <p:cNvPr id="3" name="Text Placeholder 2">
            <a:extLst>
              <a:ext uri="{FF2B5EF4-FFF2-40B4-BE49-F238E27FC236}">
                <a16:creationId xmlns:a16="http://schemas.microsoft.com/office/drawing/2014/main" id="{FFBE8C79-2568-EF22-58D5-6F34DE8D87BF}"/>
              </a:ext>
            </a:extLst>
          </p:cNvPr>
          <p:cNvSpPr>
            <a:spLocks noGrp="1"/>
          </p:cNvSpPr>
          <p:nvPr>
            <p:ph type="body" sz="quarter" idx="11"/>
          </p:nvPr>
        </p:nvSpPr>
        <p:spPr>
          <a:xfrm>
            <a:off x="349535" y="6811928"/>
            <a:ext cx="1851405" cy="321733"/>
          </a:xfrm>
        </p:spPr>
        <p:txBody>
          <a:bodyPr/>
          <a:lstStyle/>
          <a:p>
            <a:pPr marL="0" indent="0">
              <a:buNone/>
            </a:pPr>
            <a:r>
              <a:rPr lang="en-US" sz="800" dirty="0">
                <a:solidFill>
                  <a:srgbClr val="000033"/>
                </a:solidFill>
                <a:latin typeface="Calibri" panose="020F0502020204030204" pitchFamily="34" charset="0"/>
                <a:cs typeface="Calibri" panose="020F0502020204030204" pitchFamily="34" charset="0"/>
              </a:rPr>
              <a:t>Data Source: FRED</a:t>
            </a:r>
          </a:p>
          <a:p>
            <a:pPr marL="0" indent="0">
              <a:buNone/>
            </a:pPr>
            <a:r>
              <a:rPr lang="en-US" sz="800" dirty="0">
                <a:solidFill>
                  <a:srgbClr val="000033"/>
                </a:solidFill>
                <a:latin typeface="Calibri" panose="020F0502020204030204" pitchFamily="34" charset="0"/>
                <a:cs typeface="Calibri" panose="020F0502020204030204" pitchFamily="34" charset="0"/>
              </a:rPr>
              <a:t>*Data as of May 2026 </a:t>
            </a:r>
          </a:p>
        </p:txBody>
      </p:sp>
      <p:sp>
        <p:nvSpPr>
          <p:cNvPr id="5" name="Rectangle 4">
            <a:extLst>
              <a:ext uri="{FF2B5EF4-FFF2-40B4-BE49-F238E27FC236}">
                <a16:creationId xmlns:a16="http://schemas.microsoft.com/office/drawing/2014/main" id="{F845BF27-5C82-FD4F-2183-D07869FF5D61}"/>
              </a:ext>
            </a:extLst>
          </p:cNvPr>
          <p:cNvSpPr/>
          <p:nvPr/>
        </p:nvSpPr>
        <p:spPr>
          <a:xfrm>
            <a:off x="6669156" y="982120"/>
            <a:ext cx="2788166" cy="455556"/>
          </a:xfrm>
          <a:prstGeom prst="rect">
            <a:avLst/>
          </a:prstGeom>
          <a:solidFill>
            <a:srgbClr val="6198A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97CDFA6-025B-5F08-0515-C9DECE56FE79}"/>
              </a:ext>
            </a:extLst>
          </p:cNvPr>
          <p:cNvSpPr txBox="1"/>
          <p:nvPr/>
        </p:nvSpPr>
        <p:spPr>
          <a:xfrm>
            <a:off x="6669157" y="1056009"/>
            <a:ext cx="2788165" cy="307777"/>
          </a:xfrm>
          <a:prstGeom prst="rect">
            <a:avLst/>
          </a:prstGeom>
          <a:noFill/>
        </p:spPr>
        <p:txBody>
          <a:bodyPr wrap="square" rtlCol="0">
            <a:spAutoFit/>
          </a:bodyPr>
          <a:lstStyle/>
          <a:p>
            <a:pPr algn="ctr"/>
            <a:r>
              <a:rPr lang="en-US" sz="1400" b="1" dirty="0">
                <a:solidFill>
                  <a:srgbClr val="FFFFFF"/>
                </a:solidFill>
              </a:rPr>
              <a:t>Median time to Echo – 33.5mo</a:t>
            </a:r>
          </a:p>
        </p:txBody>
      </p:sp>
      <p:graphicFrame>
        <p:nvGraphicFramePr>
          <p:cNvPr id="9" name="Chart 8">
            <a:extLst>
              <a:ext uri="{FF2B5EF4-FFF2-40B4-BE49-F238E27FC236}">
                <a16:creationId xmlns:a16="http://schemas.microsoft.com/office/drawing/2014/main" id="{BB4801C8-C63D-71EC-0FFD-8DCEE922541B}"/>
              </a:ext>
            </a:extLst>
          </p:cNvPr>
          <p:cNvGraphicFramePr>
            <a:graphicFrameLocks/>
          </p:cNvGraphicFramePr>
          <p:nvPr/>
        </p:nvGraphicFramePr>
        <p:xfrm>
          <a:off x="143877" y="683005"/>
          <a:ext cx="9313445" cy="59491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681615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H_FLYSHEET_STYLE" val="1"/>
</p:tagLst>
</file>

<file path=ppt/tags/tag10.xml><?xml version="1.0" encoding="utf-8"?>
<p:tagLst xmlns:a="http://schemas.openxmlformats.org/drawingml/2006/main" xmlns:r="http://schemas.openxmlformats.org/officeDocument/2006/relationships" xmlns:p="http://schemas.openxmlformats.org/presentationml/2006/main">
  <p:tag name="MM_SLIDE_TYPE" val="6"/>
</p:tagLst>
</file>

<file path=ppt/tags/tag11.xml><?xml version="1.0" encoding="utf-8"?>
<p:tagLst xmlns:a="http://schemas.openxmlformats.org/drawingml/2006/main" xmlns:r="http://schemas.openxmlformats.org/officeDocument/2006/relationships" xmlns:p="http://schemas.openxmlformats.org/presentationml/2006/main">
  <p:tag name="MM_SLIDE_TYPE" val="6"/>
</p:tagLst>
</file>

<file path=ppt/tags/tag12.xml><?xml version="1.0" encoding="utf-8"?>
<p:tagLst xmlns:a="http://schemas.openxmlformats.org/drawingml/2006/main" xmlns:r="http://schemas.openxmlformats.org/officeDocument/2006/relationships" xmlns:p="http://schemas.openxmlformats.org/presentationml/2006/main">
  <p:tag name="MM_SLIDE_TYPE" val="6"/>
</p:tagLst>
</file>

<file path=ppt/tags/tag13.xml><?xml version="1.0" encoding="utf-8"?>
<p:tagLst xmlns:a="http://schemas.openxmlformats.org/drawingml/2006/main" xmlns:r="http://schemas.openxmlformats.org/officeDocument/2006/relationships" xmlns:p="http://schemas.openxmlformats.org/presentationml/2006/main">
  <p:tag name="MM_SLIDE_TYPE" val="6"/>
</p:tagLst>
</file>

<file path=ppt/tags/tag14.xml><?xml version="1.0" encoding="utf-8"?>
<p:tagLst xmlns:a="http://schemas.openxmlformats.org/drawingml/2006/main" xmlns:r="http://schemas.openxmlformats.org/officeDocument/2006/relationships" xmlns:p="http://schemas.openxmlformats.org/presentationml/2006/main">
  <p:tag name="MM_SLIDE_TYPE" val="6"/>
</p:tagLst>
</file>

<file path=ppt/tags/tag15.xml><?xml version="1.0" encoding="utf-8"?>
<p:tagLst xmlns:a="http://schemas.openxmlformats.org/drawingml/2006/main" xmlns:r="http://schemas.openxmlformats.org/officeDocument/2006/relationships" xmlns:p="http://schemas.openxmlformats.org/presentationml/2006/main">
  <p:tag name="MM_SLIDE_TYPE" val="6"/>
</p:tagLst>
</file>

<file path=ppt/tags/tag16.xml><?xml version="1.0" encoding="utf-8"?>
<p:tagLst xmlns:a="http://schemas.openxmlformats.org/drawingml/2006/main" xmlns:r="http://schemas.openxmlformats.org/officeDocument/2006/relationships" xmlns:p="http://schemas.openxmlformats.org/presentationml/2006/main">
  <p:tag name="MM_SLIDE_TYPE" val="6"/>
</p:tagLst>
</file>

<file path=ppt/tags/tag17.xml><?xml version="1.0" encoding="utf-8"?>
<p:tagLst xmlns:a="http://schemas.openxmlformats.org/drawingml/2006/main" xmlns:r="http://schemas.openxmlformats.org/officeDocument/2006/relationships" xmlns:p="http://schemas.openxmlformats.org/presentationml/2006/main">
  <p:tag name="MM_SLIDE_TYPE" val="6"/>
</p:tagLst>
</file>

<file path=ppt/tags/tag18.xml><?xml version="1.0" encoding="utf-8"?>
<p:tagLst xmlns:a="http://schemas.openxmlformats.org/drawingml/2006/main" xmlns:r="http://schemas.openxmlformats.org/officeDocument/2006/relationships" xmlns:p="http://schemas.openxmlformats.org/presentationml/2006/main">
  <p:tag name="MM_SLIDE_TYPE" val="6"/>
</p:tagLst>
</file>

<file path=ppt/tags/tag19.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20.xml><?xml version="1.0" encoding="utf-8"?>
<p:tagLst xmlns:a="http://schemas.openxmlformats.org/drawingml/2006/main" xmlns:r="http://schemas.openxmlformats.org/officeDocument/2006/relationships" xmlns:p="http://schemas.openxmlformats.org/presentationml/2006/main">
  <p:tag name="MM_SLIDE_TYPE" val="6"/>
</p:tagLst>
</file>

<file path=ppt/tags/tag21.xml><?xml version="1.0" encoding="utf-8"?>
<p:tagLst xmlns:a="http://schemas.openxmlformats.org/drawingml/2006/main" xmlns:r="http://schemas.openxmlformats.org/officeDocument/2006/relationships" xmlns:p="http://schemas.openxmlformats.org/presentationml/2006/main">
  <p:tag name="MM_SLIDE_TYPE" val="6"/>
</p:tagLst>
</file>

<file path=ppt/tags/tag22.xml><?xml version="1.0" encoding="utf-8"?>
<p:tagLst xmlns:a="http://schemas.openxmlformats.org/drawingml/2006/main" xmlns:r="http://schemas.openxmlformats.org/officeDocument/2006/relationships" xmlns:p="http://schemas.openxmlformats.org/presentationml/2006/main">
  <p:tag name="MM_SLIDE_TYPE" val="6"/>
</p:tagLst>
</file>

<file path=ppt/tags/tag23.xml><?xml version="1.0" encoding="utf-8"?>
<p:tagLst xmlns:a="http://schemas.openxmlformats.org/drawingml/2006/main" xmlns:r="http://schemas.openxmlformats.org/officeDocument/2006/relationships" xmlns:p="http://schemas.openxmlformats.org/presentationml/2006/main">
  <p:tag name="MM_SLIDE_TYPE" val="6"/>
</p:tagLst>
</file>

<file path=ppt/tags/tag24.xml><?xml version="1.0" encoding="utf-8"?>
<p:tagLst xmlns:a="http://schemas.openxmlformats.org/drawingml/2006/main" xmlns:r="http://schemas.openxmlformats.org/officeDocument/2006/relationships" xmlns:p="http://schemas.openxmlformats.org/presentationml/2006/main">
  <p:tag name="MM_SLIDE_TYPE" val="6"/>
</p:tagLst>
</file>

<file path=ppt/tags/tag25.xml><?xml version="1.0" encoding="utf-8"?>
<p:tagLst xmlns:a="http://schemas.openxmlformats.org/drawingml/2006/main" xmlns:r="http://schemas.openxmlformats.org/officeDocument/2006/relationships" xmlns:p="http://schemas.openxmlformats.org/presentationml/2006/main">
  <p:tag name="MM_SLIDE_TYPE" val="6"/>
</p:tagLst>
</file>

<file path=ppt/tags/tag26.xml><?xml version="1.0" encoding="utf-8"?>
<p:tagLst xmlns:a="http://schemas.openxmlformats.org/drawingml/2006/main" xmlns:r="http://schemas.openxmlformats.org/officeDocument/2006/relationships" xmlns:p="http://schemas.openxmlformats.org/presentationml/2006/main">
  <p:tag name="MM_SLIDE_TYPE" val="6"/>
</p:tagLst>
</file>

<file path=ppt/tags/tag27.xml><?xml version="1.0" encoding="utf-8"?>
<p:tagLst xmlns:a="http://schemas.openxmlformats.org/drawingml/2006/main" xmlns:r="http://schemas.openxmlformats.org/officeDocument/2006/relationships" xmlns:p="http://schemas.openxmlformats.org/presentationml/2006/main">
  <p:tag name="MM_SLIDE_TYPE" val="6"/>
</p:tagLst>
</file>

<file path=ppt/tags/tag28.xml><?xml version="1.0" encoding="utf-8"?>
<p:tagLst xmlns:a="http://schemas.openxmlformats.org/drawingml/2006/main" xmlns:r="http://schemas.openxmlformats.org/officeDocument/2006/relationships" xmlns:p="http://schemas.openxmlformats.org/presentationml/2006/main">
  <p:tag name="MM_SLIDE_TYPE" val="6"/>
</p:tagLst>
</file>

<file path=ppt/tags/tag29.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30.xml><?xml version="1.0" encoding="utf-8"?>
<p:tagLst xmlns:a="http://schemas.openxmlformats.org/drawingml/2006/main" xmlns:r="http://schemas.openxmlformats.org/officeDocument/2006/relationships" xmlns:p="http://schemas.openxmlformats.org/presentationml/2006/main">
  <p:tag name="MM_SLIDE_TYPE" val="6"/>
</p:tagLst>
</file>

<file path=ppt/tags/tag31.xml><?xml version="1.0" encoding="utf-8"?>
<p:tagLst xmlns:a="http://schemas.openxmlformats.org/drawingml/2006/main" xmlns:r="http://schemas.openxmlformats.org/officeDocument/2006/relationships" xmlns:p="http://schemas.openxmlformats.org/presentationml/2006/main">
  <p:tag name="MM_SLIDE_TYPE" val="6"/>
</p:tagLst>
</file>

<file path=ppt/tags/tag32.xml><?xml version="1.0" encoding="utf-8"?>
<p:tagLst xmlns:a="http://schemas.openxmlformats.org/drawingml/2006/main" xmlns:r="http://schemas.openxmlformats.org/officeDocument/2006/relationships" xmlns:p="http://schemas.openxmlformats.org/presentationml/2006/main">
  <p:tag name="MM_SLIDE_TYPE" val="6"/>
</p:tagLst>
</file>

<file path=ppt/tags/tag3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ags/tag7.xml><?xml version="1.0" encoding="utf-8"?>
<p:tagLst xmlns:a="http://schemas.openxmlformats.org/drawingml/2006/main" xmlns:r="http://schemas.openxmlformats.org/officeDocument/2006/relationships" xmlns:p="http://schemas.openxmlformats.org/presentationml/2006/main">
  <p:tag name="MM_SLIDE_TYPE" val="6"/>
</p:tagLst>
</file>

<file path=ppt/tags/tag8.xml><?xml version="1.0" encoding="utf-8"?>
<p:tagLst xmlns:a="http://schemas.openxmlformats.org/drawingml/2006/main" xmlns:r="http://schemas.openxmlformats.org/officeDocument/2006/relationships" xmlns:p="http://schemas.openxmlformats.org/presentationml/2006/main">
  <p:tag name="MM_SLIDE_TYPE" val="6"/>
</p:tagLst>
</file>

<file path=ppt/tags/tag9.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Texas Capital - FDIC">
  <a:themeElements>
    <a:clrScheme name="2023 TCB Color Palette">
      <a:dk1>
        <a:srgbClr val="000033"/>
      </a:dk1>
      <a:lt1>
        <a:srgbClr val="FFFFFF"/>
      </a:lt1>
      <a:dk2>
        <a:srgbClr val="000033"/>
      </a:dk2>
      <a:lt2>
        <a:srgbClr val="EEEEEE"/>
      </a:lt2>
      <a:accent1>
        <a:srgbClr val="CC0000"/>
      </a:accent1>
      <a:accent2>
        <a:srgbClr val="828282"/>
      </a:accent2>
      <a:accent3>
        <a:srgbClr val="00C1D5"/>
      </a:accent3>
      <a:accent4>
        <a:srgbClr val="FE8F1D"/>
      </a:accent4>
      <a:accent5>
        <a:srgbClr val="FDDA24"/>
      </a:accent5>
      <a:accent6>
        <a:srgbClr val="DDCBA4"/>
      </a:accent6>
      <a:hlink>
        <a:srgbClr val="000033"/>
      </a:hlink>
      <a:folHlink>
        <a:srgbClr val="828282"/>
      </a:folHlink>
    </a:clrScheme>
    <a:fontScheme name="TC 20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C Private Bank">
  <a:themeElements>
    <a:clrScheme name="2023 TCB Color Palette">
      <a:dk1>
        <a:srgbClr val="000033"/>
      </a:dk1>
      <a:lt1>
        <a:srgbClr val="FFFFFF"/>
      </a:lt1>
      <a:dk2>
        <a:srgbClr val="000033"/>
      </a:dk2>
      <a:lt2>
        <a:srgbClr val="EEEEEE"/>
      </a:lt2>
      <a:accent1>
        <a:srgbClr val="CC0000"/>
      </a:accent1>
      <a:accent2>
        <a:srgbClr val="828282"/>
      </a:accent2>
      <a:accent3>
        <a:srgbClr val="00C1D5"/>
      </a:accent3>
      <a:accent4>
        <a:srgbClr val="FE8F1D"/>
      </a:accent4>
      <a:accent5>
        <a:srgbClr val="FDDA24"/>
      </a:accent5>
      <a:accent6>
        <a:srgbClr val="DDCBA4"/>
      </a:accent6>
      <a:hlink>
        <a:srgbClr val="000033"/>
      </a:hlink>
      <a:folHlink>
        <a:srgbClr val="828282"/>
      </a:folHlink>
    </a:clrScheme>
    <a:fontScheme name="TC 20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
  <a:themeElements>
    <a:clrScheme name="Custom 6">
      <a:dk1>
        <a:srgbClr val="000000"/>
      </a:dk1>
      <a:lt1>
        <a:srgbClr val="FFFFFF"/>
      </a:lt1>
      <a:dk2>
        <a:srgbClr val="000033"/>
      </a:dk2>
      <a:lt2>
        <a:srgbClr val="EEEEEE"/>
      </a:lt2>
      <a:accent1>
        <a:srgbClr val="000033"/>
      </a:accent1>
      <a:accent2>
        <a:srgbClr val="B4B4B4"/>
      </a:accent2>
      <a:accent3>
        <a:srgbClr val="00C1D5"/>
      </a:accent3>
      <a:accent4>
        <a:srgbClr val="FE8F1D"/>
      </a:accent4>
      <a:accent5>
        <a:srgbClr val="FDDA24"/>
      </a:accent5>
      <a:accent6>
        <a:srgbClr val="DDCBA4"/>
      </a:accent6>
      <a:hlink>
        <a:srgbClr val="000033"/>
      </a:hlink>
      <a:folHlink>
        <a:srgbClr val="82828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viders">
  <a:themeElements>
    <a:clrScheme name="Custom 2">
      <a:dk1>
        <a:srgbClr val="000033"/>
      </a:dk1>
      <a:lt1>
        <a:srgbClr val="FFFFFF"/>
      </a:lt1>
      <a:dk2>
        <a:srgbClr val="000033"/>
      </a:dk2>
      <a:lt2>
        <a:srgbClr val="EEEEEE"/>
      </a:lt2>
      <a:accent1>
        <a:srgbClr val="CC0000"/>
      </a:accent1>
      <a:accent2>
        <a:srgbClr val="828282"/>
      </a:accent2>
      <a:accent3>
        <a:srgbClr val="00C1D5"/>
      </a:accent3>
      <a:accent4>
        <a:srgbClr val="FE8F1D"/>
      </a:accent4>
      <a:accent5>
        <a:srgbClr val="FDDA24"/>
      </a:accent5>
      <a:accent6>
        <a:srgbClr val="DDCBA4"/>
      </a:accent6>
      <a:hlink>
        <a:srgbClr val="000033"/>
      </a:hlink>
      <a:folHlink>
        <a:srgbClr val="828282"/>
      </a:folHlink>
    </a:clrScheme>
    <a:fontScheme name="TC 20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ustom 2">
    <a:dk1>
      <a:srgbClr val="000033"/>
    </a:dk1>
    <a:lt1>
      <a:srgbClr val="FFFFFF"/>
    </a:lt1>
    <a:dk2>
      <a:srgbClr val="000033"/>
    </a:dk2>
    <a:lt2>
      <a:srgbClr val="EEEEEE"/>
    </a:lt2>
    <a:accent1>
      <a:srgbClr val="CC0000"/>
    </a:accent1>
    <a:accent2>
      <a:srgbClr val="828282"/>
    </a:accent2>
    <a:accent3>
      <a:srgbClr val="00C1D5"/>
    </a:accent3>
    <a:accent4>
      <a:srgbClr val="FE8F1D"/>
    </a:accent4>
    <a:accent5>
      <a:srgbClr val="FDDA24"/>
    </a:accent5>
    <a:accent6>
      <a:srgbClr val="DDCBA4"/>
    </a:accent6>
    <a:hlink>
      <a:srgbClr val="000033"/>
    </a:hlink>
    <a:folHlink>
      <a:srgbClr val="828282"/>
    </a:folHlink>
  </a:clrScheme>
  <a:fontScheme name="TC 20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2CBDD0F1A7D2B46A40BD869D069ABB5" ma:contentTypeVersion="4" ma:contentTypeDescription="Create a new document." ma:contentTypeScope="" ma:versionID="4e9c284fc2126ea7f341388ed65b8976">
  <xsd:schema xmlns:xsd="http://www.w3.org/2001/XMLSchema" xmlns:xs="http://www.w3.org/2001/XMLSchema" xmlns:p="http://schemas.microsoft.com/office/2006/metadata/properties" xmlns:ns2="7099ea87-e1a4-4ebe-b62a-b2c98a3fe976" targetNamespace="http://schemas.microsoft.com/office/2006/metadata/properties" ma:root="true" ma:fieldsID="a4d6b0d6880b99c5a4b1d340b5a2306b" ns2:_="">
    <xsd:import namespace="7099ea87-e1a4-4ebe-b62a-b2c98a3fe97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99ea87-e1a4-4ebe-b62a-b2c98a3fe9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BBSettings xmlns="http://schemas.bloomberg.com/settings/1.0">
  <Item name="DocumentId_Charts">{67B2FE9B-655F-4F6D-8788-E103966F2ECE}</Item>
  <Item xmlns="" name="ShapesMap_Charts">{"{67B2FE9B-655F-4F6D-8788-E103966F2ECE}":{"2147474796":{},"2147474802":{},"2147474803":{},"2147474804":{},"2147474805":{},"2147474806":{},"2147474807":{},"2147474810":{},"2147474820":{},"2147474823":{},"2147474825":{},"2147474854":{},"2147474856":{},"2147474857":{},"2147474859":{},"2147474861":{},"2147474862":{},"2147474863":{},"2147474864":{},"2147474868":{},"2147474869":{},"2147474871":{},"2147474877":{},"2147474880":{},"2147474882":{},"2147474883":{},"2147474884":{},"2147474903":{},"2147474904":{},"2147474905":{},"2147474909":{},"2147474910":{},"2147474913":{},"2147474914":{},"2147474916":{},"2147475098":{},"2147475099":{},"2147475100":{},"2147475110":{},"2147475112":{},"2147475113":{},"2147475115":{},"2147475116":{},"2147475117":{},"2147475118":{},"2147475119":{},"2147475120":{},"2147475121":{}}}</Item>
</BBSettings>
</file>

<file path=customXml/itemProps1.xml><?xml version="1.0" encoding="utf-8"?>
<ds:datastoreItem xmlns:ds="http://schemas.openxmlformats.org/officeDocument/2006/customXml" ds:itemID="{70E0EB7E-8B33-4AD0-A7C2-4262A65F1443}">
  <ds:schemaRefs>
    <ds:schemaRef ds:uri="http://schemas.microsoft.com/sharepoint/v3/contenttype/forms"/>
  </ds:schemaRefs>
</ds:datastoreItem>
</file>

<file path=customXml/itemProps2.xml><?xml version="1.0" encoding="utf-8"?>
<ds:datastoreItem xmlns:ds="http://schemas.openxmlformats.org/officeDocument/2006/customXml" ds:itemID="{C6CD2175-92F6-44A9-8F43-20C7F06B4D07}">
  <ds:schemaRefs>
    <ds:schemaRef ds:uri="7099ea87-e1a4-4ebe-b62a-b2c98a3fe9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3CC660-9CED-4D43-BB2C-EC9446DB0144}">
  <ds:schemaRefs>
    <ds:schemaRef ds:uri="http://schemas.microsoft.com/office/2006/documentManagement/types"/>
    <ds:schemaRef ds:uri="http://schemas.microsoft.com/office/infopath/2007/PartnerControls"/>
    <ds:schemaRef ds:uri="http://purl.org/dc/dcmitype/"/>
    <ds:schemaRef ds:uri="7099ea87-e1a4-4ebe-b62a-b2c98a3fe976"/>
    <ds:schemaRef ds:uri="http://purl.org/dc/terms/"/>
    <ds:schemaRef ds:uri="http://www.w3.org/XML/1998/namespace"/>
    <ds:schemaRef ds:uri="http://purl.org/dc/elements/1.1/"/>
    <ds:schemaRef ds:uri="http://schemas.openxmlformats.org/package/2006/metadata/core-properties"/>
    <ds:schemaRef ds:uri="http://schemas.microsoft.com/office/2006/metadata/properties"/>
  </ds:schemaRefs>
</ds:datastoreItem>
</file>

<file path=customXml/itemProps4.xml><?xml version="1.0" encoding="utf-8"?>
<ds:datastoreItem xmlns:ds="http://schemas.openxmlformats.org/officeDocument/2006/customXml" ds:itemID="{01A81B8C-A761-4088-B4D2-21058BAC2F3D}">
  <ds:schemaRefs>
    <ds:schemaRef ds:uri="http://schemas.bloomberg.com/settings/1.0"/>
    <ds:schemaRef ds:uri=""/>
  </ds:schemaRefs>
</ds:datastoreItem>
</file>

<file path=docMetadata/LabelInfo.xml><?xml version="1.0" encoding="utf-8"?>
<clbl:labelList xmlns:clbl="http://schemas.microsoft.com/office/2020/mipLabelMetadata">
  <clbl:label id="{37f4b8a2-ad4f-41b5-9a91-284d2cc38f56}" enabled="1" method="Standard" siteId="{70de1992-07c6-480f-a318-a1afcba03983}" contentBits="0" removed="0"/>
</clbl:labelList>
</file>

<file path=docProps/app.xml><?xml version="1.0" encoding="utf-8"?>
<Properties xmlns="http://schemas.openxmlformats.org/officeDocument/2006/extended-properties" xmlns:vt="http://schemas.openxmlformats.org/officeDocument/2006/docPropsVTypes">
  <TotalTime>5442</TotalTime>
  <Words>5483</Words>
  <Application>Microsoft Office PowerPoint</Application>
  <PresentationFormat>Custom</PresentationFormat>
  <Paragraphs>699</Paragraphs>
  <Slides>69</Slides>
  <Notes>61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69</vt:i4>
      </vt:variant>
    </vt:vector>
  </HeadingPairs>
  <TitlesOfParts>
    <vt:vector size="79" baseType="lpstr">
      <vt:lpstr>ＭＳ Ｐゴシック</vt:lpstr>
      <vt:lpstr>Aptos</vt:lpstr>
      <vt:lpstr>Arial</vt:lpstr>
      <vt:lpstr>Calibri</vt:lpstr>
      <vt:lpstr>Times</vt:lpstr>
      <vt:lpstr>Times New Roman</vt:lpstr>
      <vt:lpstr>Texas Capital - FDIC</vt:lpstr>
      <vt:lpstr>TC Private Bank</vt:lpstr>
      <vt:lpstr>1</vt:lpstr>
      <vt:lpstr>Dividers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Labor Market Conditions are Stabilizing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Repeat of the 80s?</vt:lpstr>
      <vt:lpstr>PowerPoint Presentation</vt:lpstr>
      <vt:lpstr>A Surprisingly Hawkish June FOMC</vt:lpstr>
      <vt:lpstr>Current State of the Fed</vt:lpstr>
      <vt:lpstr>PowerPoint Presentation</vt:lpstr>
      <vt:lpstr>2y UST Leading Indicator for Fed Funds Rate over Time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Perotti, Gardiner</dc:creator>
  <cp:lastModifiedBy>Hanson, Gylynn</cp:lastModifiedBy>
  <cp:revision>239</cp:revision>
  <cp:lastPrinted>2026-06-10T21:20:15Z</cp:lastPrinted>
  <dcterms:created xsi:type="dcterms:W3CDTF">2021-11-02T23:14:05Z</dcterms:created>
  <dcterms:modified xsi:type="dcterms:W3CDTF">2026-06-22T01:29:22Z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0x01010042CBDD0F1A7D2B46A40BD869D069ABB5</vt:lpwstr>
  </property>
  <property fmtid="{D5CDD505-2E9C-101B-9397-08002B2CF9AE}" pid="4" name="MSIP_Label_18181c7c-e99e-435a-999f-bc493fbf016f_Enabled">
    <vt:lpwstr>true</vt:lpwstr>
  </property>
  <property fmtid="{D5CDD505-2E9C-101B-9397-08002B2CF9AE}" pid="5" name="MSIP_Label_18181c7c-e99e-435a-999f-bc493fbf016f_SetDate">
    <vt:lpwstr>2025-04-01T18:12:33Z</vt:lpwstr>
  </property>
  <property fmtid="{D5CDD505-2E9C-101B-9397-08002B2CF9AE}" pid="6" name="MSIP_Label_18181c7c-e99e-435a-999f-bc493fbf016f_Method">
    <vt:lpwstr>Privileged</vt:lpwstr>
  </property>
  <property fmtid="{D5CDD505-2E9C-101B-9397-08002B2CF9AE}" pid="7" name="MSIP_Label_18181c7c-e99e-435a-999f-bc493fbf016f_Name">
    <vt:lpwstr>Public</vt:lpwstr>
  </property>
  <property fmtid="{D5CDD505-2E9C-101B-9397-08002B2CF9AE}" pid="8" name="MSIP_Label_18181c7c-e99e-435a-999f-bc493fbf016f_SiteId">
    <vt:lpwstr>44c836a6-9e22-4b8a-8176-7782ca29fb1c</vt:lpwstr>
  </property>
  <property fmtid="{D5CDD505-2E9C-101B-9397-08002B2CF9AE}" pid="9" name="MSIP_Label_18181c7c-e99e-435a-999f-bc493fbf016f_ActionId">
    <vt:lpwstr>19947f40-efca-4362-af2f-6f3c3f4009e6</vt:lpwstr>
  </property>
  <property fmtid="{D5CDD505-2E9C-101B-9397-08002B2CF9AE}" pid="10" name="MSIP_Label_18181c7c-e99e-435a-999f-bc493fbf016f_ContentBits">
    <vt:lpwstr>1</vt:lpwstr>
  </property>
  <property fmtid="{D5CDD505-2E9C-101B-9397-08002B2CF9AE}" pid="11" name="MSIP_Label_18181c7c-e99e-435a-999f-bc493fbf016f_Tag">
    <vt:lpwstr>10, 0, 1, 1</vt:lpwstr>
  </property>
  <property fmtid="{D5CDD505-2E9C-101B-9397-08002B2CF9AE}" pid="12" name="ClassificationContentMarkingHeaderLocations">
    <vt:lpwstr>Texas Capital - FDIC:7\TC Private Bank:6\TC Securities:5\1:4\Dividers - FDIC:5\Dividers:3\1_1:4\2_1:4</vt:lpwstr>
  </property>
  <property fmtid="{D5CDD505-2E9C-101B-9397-08002B2CF9AE}" pid="13" name="ClassificationContentMarkingHeaderText">
    <vt:lpwstr>Public</vt:lpwstr>
  </property>
</Properties>
</file>